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0"/>
  </p:notesMasterIdLst>
  <p:sldIdLst>
    <p:sldId id="256" r:id="rId6"/>
    <p:sldId id="273" r:id="rId7"/>
    <p:sldId id="348" r:id="rId8"/>
    <p:sldId id="258" r:id="rId9"/>
    <p:sldId id="301" r:id="rId10"/>
    <p:sldId id="259" r:id="rId11"/>
    <p:sldId id="349" r:id="rId12"/>
    <p:sldId id="350" r:id="rId13"/>
    <p:sldId id="351" r:id="rId14"/>
    <p:sldId id="493" r:id="rId15"/>
    <p:sldId id="494" r:id="rId16"/>
    <p:sldId id="495" r:id="rId17"/>
    <p:sldId id="352" r:id="rId18"/>
    <p:sldId id="353" r:id="rId19"/>
    <p:sldId id="260" r:id="rId20"/>
    <p:sldId id="354" r:id="rId21"/>
    <p:sldId id="355" r:id="rId22"/>
    <p:sldId id="364" r:id="rId23"/>
    <p:sldId id="358" r:id="rId24"/>
    <p:sldId id="359" r:id="rId25"/>
    <p:sldId id="360" r:id="rId26"/>
    <p:sldId id="361" r:id="rId27"/>
    <p:sldId id="362" r:id="rId28"/>
    <p:sldId id="36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C861F8-C4DD-41BD-A734-4D7C979A387A}" v="8" dt="2022-01-11T14:47:59.61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Wouters" userId="d9233030-f8a1-4d86-a367-f01caf39a844" providerId="ADAL" clId="{16C861F8-C4DD-41BD-A734-4D7C979A387A}"/>
    <pc:docChg chg="custSel modSld">
      <pc:chgData name="Amanda Wouters" userId="d9233030-f8a1-4d86-a367-f01caf39a844" providerId="ADAL" clId="{16C861F8-C4DD-41BD-A734-4D7C979A387A}" dt="2022-01-11T17:39:36.514" v="224" actId="1076"/>
      <pc:docMkLst>
        <pc:docMk/>
      </pc:docMkLst>
      <pc:sldChg chg="addSp delSp delDesignElem">
        <pc:chgData name="Amanda Wouters" userId="d9233030-f8a1-4d86-a367-f01caf39a844" providerId="ADAL" clId="{16C861F8-C4DD-41BD-A734-4D7C979A387A}" dt="2022-01-11T14:23:11.229" v="25"/>
        <pc:sldMkLst>
          <pc:docMk/>
          <pc:sldMk cId="2625115031" sldId="258"/>
        </pc:sldMkLst>
        <pc:spChg chg="add del">
          <ac:chgData name="Amanda Wouters" userId="d9233030-f8a1-4d86-a367-f01caf39a844" providerId="ADAL" clId="{16C861F8-C4DD-41BD-A734-4D7C979A387A}" dt="2022-01-11T14:23:11.229" v="25"/>
          <ac:spMkLst>
            <pc:docMk/>
            <pc:sldMk cId="2625115031" sldId="258"/>
            <ac:spMk id="16" creationId="{93F0ADB5-A0B4-4B01-A8C4-FDC34CE22BD4}"/>
          </ac:spMkLst>
        </pc:spChg>
        <pc:spChg chg="add del">
          <ac:chgData name="Amanda Wouters" userId="d9233030-f8a1-4d86-a367-f01caf39a844" providerId="ADAL" clId="{16C861F8-C4DD-41BD-A734-4D7C979A387A}" dt="2022-01-11T14:23:11.229" v="25"/>
          <ac:spMkLst>
            <pc:docMk/>
            <pc:sldMk cId="2625115031" sldId="258"/>
            <ac:spMk id="18" creationId="{AA6D0FDE-0241-4C21-A720-A69475358235}"/>
          </ac:spMkLst>
        </pc:spChg>
      </pc:sldChg>
      <pc:sldChg chg="addSp delSp delDesignElem">
        <pc:chgData name="Amanda Wouters" userId="d9233030-f8a1-4d86-a367-f01caf39a844" providerId="ADAL" clId="{16C861F8-C4DD-41BD-A734-4D7C979A387A}" dt="2022-01-11T14:23:11.229" v="25"/>
        <pc:sldMkLst>
          <pc:docMk/>
          <pc:sldMk cId="1190221140" sldId="259"/>
        </pc:sldMkLst>
        <pc:spChg chg="add del">
          <ac:chgData name="Amanda Wouters" userId="d9233030-f8a1-4d86-a367-f01caf39a844" providerId="ADAL" clId="{16C861F8-C4DD-41BD-A734-4D7C979A387A}" dt="2022-01-11T14:23:11.229" v="25"/>
          <ac:spMkLst>
            <pc:docMk/>
            <pc:sldMk cId="1190221140" sldId="259"/>
            <ac:spMk id="9" creationId="{EA3CC36C-210F-452E-B0C6-CAE94609DD0E}"/>
          </ac:spMkLst>
        </pc:spChg>
        <pc:spChg chg="add del">
          <ac:chgData name="Amanda Wouters" userId="d9233030-f8a1-4d86-a367-f01caf39a844" providerId="ADAL" clId="{16C861F8-C4DD-41BD-A734-4D7C979A387A}" dt="2022-01-11T14:23:11.229" v="25"/>
          <ac:spMkLst>
            <pc:docMk/>
            <pc:sldMk cId="1190221140" sldId="259"/>
            <ac:spMk id="11" creationId="{FD77E017-7BFF-4018-BF75-AF8C6DDF08B3}"/>
          </ac:spMkLst>
        </pc:spChg>
      </pc:sldChg>
      <pc:sldChg chg="addSp delSp delDesignElem">
        <pc:chgData name="Amanda Wouters" userId="d9233030-f8a1-4d86-a367-f01caf39a844" providerId="ADAL" clId="{16C861F8-C4DD-41BD-A734-4D7C979A387A}" dt="2022-01-11T14:23:11.229" v="25"/>
        <pc:sldMkLst>
          <pc:docMk/>
          <pc:sldMk cId="1596615615" sldId="260"/>
        </pc:sldMkLst>
        <pc:spChg chg="add del">
          <ac:chgData name="Amanda Wouters" userId="d9233030-f8a1-4d86-a367-f01caf39a844" providerId="ADAL" clId="{16C861F8-C4DD-41BD-A734-4D7C979A387A}" dt="2022-01-11T14:23:11.229" v="25"/>
          <ac:spMkLst>
            <pc:docMk/>
            <pc:sldMk cId="1596615615" sldId="260"/>
            <ac:spMk id="8" creationId="{2AEFFFF2-9EB4-4B6C-B9F8-2BA3EF89A21C}"/>
          </ac:spMkLst>
        </pc:spChg>
        <pc:spChg chg="add del">
          <ac:chgData name="Amanda Wouters" userId="d9233030-f8a1-4d86-a367-f01caf39a844" providerId="ADAL" clId="{16C861F8-C4DD-41BD-A734-4D7C979A387A}" dt="2022-01-11T14:23:11.229" v="25"/>
          <ac:spMkLst>
            <pc:docMk/>
            <pc:sldMk cId="1596615615" sldId="260"/>
            <ac:spMk id="10" creationId="{0D65299F-028F-4AFC-B46A-8DB33E20FE4A}"/>
          </ac:spMkLst>
        </pc:spChg>
        <pc:spChg chg="add del">
          <ac:chgData name="Amanda Wouters" userId="d9233030-f8a1-4d86-a367-f01caf39a844" providerId="ADAL" clId="{16C861F8-C4DD-41BD-A734-4D7C979A387A}" dt="2022-01-11T14:23:11.229" v="25"/>
          <ac:spMkLst>
            <pc:docMk/>
            <pc:sldMk cId="1596615615" sldId="260"/>
            <ac:spMk id="12" creationId="{BAC87F6E-526A-49B5-995D-42DB656594C9}"/>
          </ac:spMkLst>
        </pc:spChg>
      </pc:sldChg>
      <pc:sldChg chg="modSp">
        <pc:chgData name="Amanda Wouters" userId="d9233030-f8a1-4d86-a367-f01caf39a844" providerId="ADAL" clId="{16C861F8-C4DD-41BD-A734-4D7C979A387A}" dt="2022-01-11T14:23:11.229" v="25"/>
        <pc:sldMkLst>
          <pc:docMk/>
          <pc:sldMk cId="428238600" sldId="273"/>
        </pc:sldMkLst>
        <pc:spChg chg="mod">
          <ac:chgData name="Amanda Wouters" userId="d9233030-f8a1-4d86-a367-f01caf39a844" providerId="ADAL" clId="{16C861F8-C4DD-41BD-A734-4D7C979A387A}" dt="2022-01-11T14:23:11.229" v="25"/>
          <ac:spMkLst>
            <pc:docMk/>
            <pc:sldMk cId="428238600" sldId="273"/>
            <ac:spMk id="2" creationId="{9B9DADBE-4431-4120-B9AE-7A398365E25A}"/>
          </ac:spMkLst>
        </pc:spChg>
        <pc:spChg chg="mod">
          <ac:chgData name="Amanda Wouters" userId="d9233030-f8a1-4d86-a367-f01caf39a844" providerId="ADAL" clId="{16C861F8-C4DD-41BD-A734-4D7C979A387A}" dt="2022-01-11T14:23:11.229" v="25"/>
          <ac:spMkLst>
            <pc:docMk/>
            <pc:sldMk cId="428238600" sldId="273"/>
            <ac:spMk id="3" creationId="{8553A9F2-564F-4368-B660-BCFA8E99C2A5}"/>
          </ac:spMkLst>
        </pc:spChg>
      </pc:sldChg>
      <pc:sldChg chg="addSp delSp delDesignElem">
        <pc:chgData name="Amanda Wouters" userId="d9233030-f8a1-4d86-a367-f01caf39a844" providerId="ADAL" clId="{16C861F8-C4DD-41BD-A734-4D7C979A387A}" dt="2022-01-11T14:23:11.229" v="25"/>
        <pc:sldMkLst>
          <pc:docMk/>
          <pc:sldMk cId="180703132" sldId="349"/>
        </pc:sldMkLst>
        <pc:spChg chg="add del">
          <ac:chgData name="Amanda Wouters" userId="d9233030-f8a1-4d86-a367-f01caf39a844" providerId="ADAL" clId="{16C861F8-C4DD-41BD-A734-4D7C979A387A}" dt="2022-01-11T14:23:11.229" v="25"/>
          <ac:spMkLst>
            <pc:docMk/>
            <pc:sldMk cId="180703132" sldId="349"/>
            <ac:spMk id="9" creationId="{9291BAA3-FE23-4A48-BA9E-EF0D56A833D0}"/>
          </ac:spMkLst>
        </pc:spChg>
      </pc:sldChg>
      <pc:sldChg chg="modSp mod">
        <pc:chgData name="Amanda Wouters" userId="d9233030-f8a1-4d86-a367-f01caf39a844" providerId="ADAL" clId="{16C861F8-C4DD-41BD-A734-4D7C979A387A}" dt="2022-01-11T14:21:51.657" v="3" actId="255"/>
        <pc:sldMkLst>
          <pc:docMk/>
          <pc:sldMk cId="1271278617" sldId="350"/>
        </pc:sldMkLst>
        <pc:spChg chg="mod">
          <ac:chgData name="Amanda Wouters" userId="d9233030-f8a1-4d86-a367-f01caf39a844" providerId="ADAL" clId="{16C861F8-C4DD-41BD-A734-4D7C979A387A}" dt="2022-01-11T14:21:51.657" v="3" actId="255"/>
          <ac:spMkLst>
            <pc:docMk/>
            <pc:sldMk cId="1271278617" sldId="350"/>
            <ac:spMk id="3" creationId="{17304125-B9BB-4AC6-83D6-C288A623706D}"/>
          </ac:spMkLst>
        </pc:spChg>
      </pc:sldChg>
      <pc:sldChg chg="modSp">
        <pc:chgData name="Amanda Wouters" userId="d9233030-f8a1-4d86-a367-f01caf39a844" providerId="ADAL" clId="{16C861F8-C4DD-41BD-A734-4D7C979A387A}" dt="2022-01-11T14:23:11.229" v="25"/>
        <pc:sldMkLst>
          <pc:docMk/>
          <pc:sldMk cId="1623780148" sldId="353"/>
        </pc:sldMkLst>
        <pc:spChg chg="mod">
          <ac:chgData name="Amanda Wouters" userId="d9233030-f8a1-4d86-a367-f01caf39a844" providerId="ADAL" clId="{16C861F8-C4DD-41BD-A734-4D7C979A387A}" dt="2022-01-11T14:23:11.229" v="25"/>
          <ac:spMkLst>
            <pc:docMk/>
            <pc:sldMk cId="1623780148" sldId="353"/>
            <ac:spMk id="2" creationId="{14ED39D9-B3F8-40B3-A7A2-323D1601F182}"/>
          </ac:spMkLst>
        </pc:spChg>
        <pc:spChg chg="mod">
          <ac:chgData name="Amanda Wouters" userId="d9233030-f8a1-4d86-a367-f01caf39a844" providerId="ADAL" clId="{16C861F8-C4DD-41BD-A734-4D7C979A387A}" dt="2022-01-11T14:23:11.229" v="25"/>
          <ac:spMkLst>
            <pc:docMk/>
            <pc:sldMk cId="1623780148" sldId="353"/>
            <ac:spMk id="3" creationId="{D74CE746-498A-45B6-8A27-1EF8E0076311}"/>
          </ac:spMkLst>
        </pc:spChg>
      </pc:sldChg>
      <pc:sldChg chg="addSp delSp delDesignElem">
        <pc:chgData name="Amanda Wouters" userId="d9233030-f8a1-4d86-a367-f01caf39a844" providerId="ADAL" clId="{16C861F8-C4DD-41BD-A734-4D7C979A387A}" dt="2022-01-11T14:23:11.229" v="25"/>
        <pc:sldMkLst>
          <pc:docMk/>
          <pc:sldMk cId="3498317705" sldId="354"/>
        </pc:sldMkLst>
        <pc:spChg chg="add del">
          <ac:chgData name="Amanda Wouters" userId="d9233030-f8a1-4d86-a367-f01caf39a844" providerId="ADAL" clId="{16C861F8-C4DD-41BD-A734-4D7C979A387A}" dt="2022-01-11T14:23:11.229" v="25"/>
          <ac:spMkLst>
            <pc:docMk/>
            <pc:sldMk cId="3498317705" sldId="354"/>
            <ac:spMk id="8" creationId="{23530FE0-C542-45A1-BCD8-935787009C64}"/>
          </ac:spMkLst>
        </pc:spChg>
        <pc:spChg chg="add del">
          <ac:chgData name="Amanda Wouters" userId="d9233030-f8a1-4d86-a367-f01caf39a844" providerId="ADAL" clId="{16C861F8-C4DD-41BD-A734-4D7C979A387A}" dt="2022-01-11T14:23:11.229" v="25"/>
          <ac:spMkLst>
            <pc:docMk/>
            <pc:sldMk cId="3498317705" sldId="354"/>
            <ac:spMk id="10" creationId="{F2A658D9-F185-44F1-BA33-D50320D1D078}"/>
          </ac:spMkLst>
        </pc:spChg>
        <pc:spChg chg="add del">
          <ac:chgData name="Amanda Wouters" userId="d9233030-f8a1-4d86-a367-f01caf39a844" providerId="ADAL" clId="{16C861F8-C4DD-41BD-A734-4D7C979A387A}" dt="2022-01-11T14:23:11.229" v="25"/>
          <ac:spMkLst>
            <pc:docMk/>
            <pc:sldMk cId="3498317705" sldId="354"/>
            <ac:spMk id="12" creationId="{BAC87F6E-526A-49B5-995D-42DB656594C9}"/>
          </ac:spMkLst>
        </pc:spChg>
      </pc:sldChg>
      <pc:sldChg chg="addSp delSp delDesignElem">
        <pc:chgData name="Amanda Wouters" userId="d9233030-f8a1-4d86-a367-f01caf39a844" providerId="ADAL" clId="{16C861F8-C4DD-41BD-A734-4D7C979A387A}" dt="2022-01-11T14:23:11.229" v="25"/>
        <pc:sldMkLst>
          <pc:docMk/>
          <pc:sldMk cId="2712352248" sldId="355"/>
        </pc:sldMkLst>
        <pc:spChg chg="add del">
          <ac:chgData name="Amanda Wouters" userId="d9233030-f8a1-4d86-a367-f01caf39a844" providerId="ADAL" clId="{16C861F8-C4DD-41BD-A734-4D7C979A387A}" dt="2022-01-11T14:23:11.229" v="25"/>
          <ac:spMkLst>
            <pc:docMk/>
            <pc:sldMk cId="2712352248" sldId="355"/>
            <ac:spMk id="8" creationId="{FB403EBD-907E-4D59-98D4-A72CD1063C62}"/>
          </ac:spMkLst>
        </pc:spChg>
      </pc:sldChg>
      <pc:sldChg chg="modSp">
        <pc:chgData name="Amanda Wouters" userId="d9233030-f8a1-4d86-a367-f01caf39a844" providerId="ADAL" clId="{16C861F8-C4DD-41BD-A734-4D7C979A387A}" dt="2022-01-11T14:23:11.229" v="25"/>
        <pc:sldMkLst>
          <pc:docMk/>
          <pc:sldMk cId="723946290" sldId="358"/>
        </pc:sldMkLst>
        <pc:spChg chg="mod">
          <ac:chgData name="Amanda Wouters" userId="d9233030-f8a1-4d86-a367-f01caf39a844" providerId="ADAL" clId="{16C861F8-C4DD-41BD-A734-4D7C979A387A}" dt="2022-01-11T14:23:11.229" v="25"/>
          <ac:spMkLst>
            <pc:docMk/>
            <pc:sldMk cId="723946290" sldId="358"/>
            <ac:spMk id="2" creationId="{03551931-C68C-493F-B815-B6C7DA2186A5}"/>
          </ac:spMkLst>
        </pc:spChg>
        <pc:graphicFrameChg chg="mod">
          <ac:chgData name="Amanda Wouters" userId="d9233030-f8a1-4d86-a367-f01caf39a844" providerId="ADAL" clId="{16C861F8-C4DD-41BD-A734-4D7C979A387A}" dt="2022-01-11T14:23:11.229" v="25"/>
          <ac:graphicFrameMkLst>
            <pc:docMk/>
            <pc:sldMk cId="723946290" sldId="358"/>
            <ac:graphicFrameMk id="5" creationId="{2C171297-5C15-41E4-AB7C-7721FEB53075}"/>
          </ac:graphicFrameMkLst>
        </pc:graphicFrameChg>
      </pc:sldChg>
      <pc:sldChg chg="addSp delSp modSp mod delDesignElem">
        <pc:chgData name="Amanda Wouters" userId="d9233030-f8a1-4d86-a367-f01caf39a844" providerId="ADAL" clId="{16C861F8-C4DD-41BD-A734-4D7C979A387A}" dt="2022-01-11T14:48:12.804" v="222" actId="20577"/>
        <pc:sldMkLst>
          <pc:docMk/>
          <pc:sldMk cId="2539694698" sldId="359"/>
        </pc:sldMkLst>
        <pc:spChg chg="mod">
          <ac:chgData name="Amanda Wouters" userId="d9233030-f8a1-4d86-a367-f01caf39a844" providerId="ADAL" clId="{16C861F8-C4DD-41BD-A734-4D7C979A387A}" dt="2022-01-11T14:48:12.804" v="222" actId="20577"/>
          <ac:spMkLst>
            <pc:docMk/>
            <pc:sldMk cId="2539694698" sldId="359"/>
            <ac:spMk id="3" creationId="{8F169857-5471-4D5F-B7FB-8A9E889F8600}"/>
          </ac:spMkLst>
        </pc:spChg>
        <pc:spChg chg="add del">
          <ac:chgData name="Amanda Wouters" userId="d9233030-f8a1-4d86-a367-f01caf39a844" providerId="ADAL" clId="{16C861F8-C4DD-41BD-A734-4D7C979A387A}" dt="2022-01-11T14:23:11.229" v="25"/>
          <ac:spMkLst>
            <pc:docMk/>
            <pc:sldMk cId="2539694698" sldId="359"/>
            <ac:spMk id="9" creationId="{1660E788-AFA9-4A1B-9991-6AA74632A15B}"/>
          </ac:spMkLst>
        </pc:spChg>
        <pc:spChg chg="add del">
          <ac:chgData name="Amanda Wouters" userId="d9233030-f8a1-4d86-a367-f01caf39a844" providerId="ADAL" clId="{16C861F8-C4DD-41BD-A734-4D7C979A387A}" dt="2022-01-11T14:23:11.229" v="25"/>
          <ac:spMkLst>
            <pc:docMk/>
            <pc:sldMk cId="2539694698" sldId="359"/>
            <ac:spMk id="11" creationId="{867D4867-5BA7-4462-B2F6-A23F4A622AA7}"/>
          </ac:spMkLst>
        </pc:spChg>
      </pc:sldChg>
      <pc:sldChg chg="addSp delSp modSp mod delDesignElem">
        <pc:chgData name="Amanda Wouters" userId="d9233030-f8a1-4d86-a367-f01caf39a844" providerId="ADAL" clId="{16C861F8-C4DD-41BD-A734-4D7C979A387A}" dt="2022-01-11T14:47:23.359" v="39" actId="20577"/>
        <pc:sldMkLst>
          <pc:docMk/>
          <pc:sldMk cId="377052995" sldId="360"/>
        </pc:sldMkLst>
        <pc:spChg chg="mod">
          <ac:chgData name="Amanda Wouters" userId="d9233030-f8a1-4d86-a367-f01caf39a844" providerId="ADAL" clId="{16C861F8-C4DD-41BD-A734-4D7C979A387A}" dt="2022-01-11T14:47:23.359" v="39" actId="20577"/>
          <ac:spMkLst>
            <pc:docMk/>
            <pc:sldMk cId="377052995" sldId="360"/>
            <ac:spMk id="3" creationId="{0B2A7AE1-2896-4BBA-89EA-7D28E096231C}"/>
          </ac:spMkLst>
        </pc:spChg>
        <pc:spChg chg="add del">
          <ac:chgData name="Amanda Wouters" userId="d9233030-f8a1-4d86-a367-f01caf39a844" providerId="ADAL" clId="{16C861F8-C4DD-41BD-A734-4D7C979A387A}" dt="2022-01-11T14:23:11.229" v="25"/>
          <ac:spMkLst>
            <pc:docMk/>
            <pc:sldMk cId="377052995" sldId="360"/>
            <ac:spMk id="8" creationId="{2AEFFFF2-9EB4-4B6C-B9F8-2BA3EF89A21C}"/>
          </ac:spMkLst>
        </pc:spChg>
        <pc:spChg chg="add del">
          <ac:chgData name="Amanda Wouters" userId="d9233030-f8a1-4d86-a367-f01caf39a844" providerId="ADAL" clId="{16C861F8-C4DD-41BD-A734-4D7C979A387A}" dt="2022-01-11T14:23:11.229" v="25"/>
          <ac:spMkLst>
            <pc:docMk/>
            <pc:sldMk cId="377052995" sldId="360"/>
            <ac:spMk id="10" creationId="{0D65299F-028F-4AFC-B46A-8DB33E20FE4A}"/>
          </ac:spMkLst>
        </pc:spChg>
        <pc:spChg chg="add del">
          <ac:chgData name="Amanda Wouters" userId="d9233030-f8a1-4d86-a367-f01caf39a844" providerId="ADAL" clId="{16C861F8-C4DD-41BD-A734-4D7C979A387A}" dt="2022-01-11T14:23:11.229" v="25"/>
          <ac:spMkLst>
            <pc:docMk/>
            <pc:sldMk cId="377052995" sldId="360"/>
            <ac:spMk id="12" creationId="{BAC87F6E-526A-49B5-995D-42DB656594C9}"/>
          </ac:spMkLst>
        </pc:spChg>
      </pc:sldChg>
      <pc:sldChg chg="addSp delSp delDesignElem">
        <pc:chgData name="Amanda Wouters" userId="d9233030-f8a1-4d86-a367-f01caf39a844" providerId="ADAL" clId="{16C861F8-C4DD-41BD-A734-4D7C979A387A}" dt="2022-01-11T14:23:11.229" v="25"/>
        <pc:sldMkLst>
          <pc:docMk/>
          <pc:sldMk cId="387586559" sldId="361"/>
        </pc:sldMkLst>
        <pc:spChg chg="add del">
          <ac:chgData name="Amanda Wouters" userId="d9233030-f8a1-4d86-a367-f01caf39a844" providerId="ADAL" clId="{16C861F8-C4DD-41BD-A734-4D7C979A387A}" dt="2022-01-11T14:23:11.229" v="25"/>
          <ac:spMkLst>
            <pc:docMk/>
            <pc:sldMk cId="387586559" sldId="361"/>
            <ac:spMk id="8" creationId="{C33976D1-3430-450C-A978-87A9A6E8E71F}"/>
          </ac:spMkLst>
        </pc:spChg>
        <pc:spChg chg="add del">
          <ac:chgData name="Amanda Wouters" userId="d9233030-f8a1-4d86-a367-f01caf39a844" providerId="ADAL" clId="{16C861F8-C4DD-41BD-A734-4D7C979A387A}" dt="2022-01-11T14:23:11.229" v="25"/>
          <ac:spMkLst>
            <pc:docMk/>
            <pc:sldMk cId="387586559" sldId="361"/>
            <ac:spMk id="10" creationId="{7D6AAC78-7D86-415A-ADC1-2B474807960C}"/>
          </ac:spMkLst>
        </pc:spChg>
        <pc:spChg chg="add del">
          <ac:chgData name="Amanda Wouters" userId="d9233030-f8a1-4d86-a367-f01caf39a844" providerId="ADAL" clId="{16C861F8-C4DD-41BD-A734-4D7C979A387A}" dt="2022-01-11T14:23:11.229" v="25"/>
          <ac:spMkLst>
            <pc:docMk/>
            <pc:sldMk cId="387586559" sldId="361"/>
            <ac:spMk id="12" creationId="{F2A658D9-F185-44F1-BA33-D50320D1D078}"/>
          </ac:spMkLst>
        </pc:spChg>
      </pc:sldChg>
      <pc:sldChg chg="addSp delSp delDesignElem">
        <pc:chgData name="Amanda Wouters" userId="d9233030-f8a1-4d86-a367-f01caf39a844" providerId="ADAL" clId="{16C861F8-C4DD-41BD-A734-4D7C979A387A}" dt="2022-01-11T14:23:11.229" v="25"/>
        <pc:sldMkLst>
          <pc:docMk/>
          <pc:sldMk cId="1634572761" sldId="362"/>
        </pc:sldMkLst>
        <pc:spChg chg="add del">
          <ac:chgData name="Amanda Wouters" userId="d9233030-f8a1-4d86-a367-f01caf39a844" providerId="ADAL" clId="{16C861F8-C4DD-41BD-A734-4D7C979A387A}" dt="2022-01-11T14:23:11.229" v="25"/>
          <ac:spMkLst>
            <pc:docMk/>
            <pc:sldMk cId="1634572761" sldId="362"/>
            <ac:spMk id="8" creationId="{C33976D1-3430-450C-A978-87A9A6E8E71F}"/>
          </ac:spMkLst>
        </pc:spChg>
        <pc:spChg chg="add del">
          <ac:chgData name="Amanda Wouters" userId="d9233030-f8a1-4d86-a367-f01caf39a844" providerId="ADAL" clId="{16C861F8-C4DD-41BD-A734-4D7C979A387A}" dt="2022-01-11T14:23:11.229" v="25"/>
          <ac:spMkLst>
            <pc:docMk/>
            <pc:sldMk cId="1634572761" sldId="362"/>
            <ac:spMk id="10" creationId="{7D6AAC78-7D86-415A-ADC1-2B474807960C}"/>
          </ac:spMkLst>
        </pc:spChg>
        <pc:spChg chg="add del">
          <ac:chgData name="Amanda Wouters" userId="d9233030-f8a1-4d86-a367-f01caf39a844" providerId="ADAL" clId="{16C861F8-C4DD-41BD-A734-4D7C979A387A}" dt="2022-01-11T14:23:11.229" v="25"/>
          <ac:spMkLst>
            <pc:docMk/>
            <pc:sldMk cId="1634572761" sldId="362"/>
            <ac:spMk id="12" creationId="{F2A658D9-F185-44F1-BA33-D50320D1D078}"/>
          </ac:spMkLst>
        </pc:spChg>
      </pc:sldChg>
      <pc:sldChg chg="addSp delSp modSp mod delDesignElem">
        <pc:chgData name="Amanda Wouters" userId="d9233030-f8a1-4d86-a367-f01caf39a844" providerId="ADAL" clId="{16C861F8-C4DD-41BD-A734-4D7C979A387A}" dt="2022-01-11T17:39:36.514" v="224" actId="1076"/>
        <pc:sldMkLst>
          <pc:docMk/>
          <pc:sldMk cId="3965905864" sldId="363"/>
        </pc:sldMkLst>
        <pc:spChg chg="mod">
          <ac:chgData name="Amanda Wouters" userId="d9233030-f8a1-4d86-a367-f01caf39a844" providerId="ADAL" clId="{16C861F8-C4DD-41BD-A734-4D7C979A387A}" dt="2022-01-11T17:39:35.781" v="223" actId="1076"/>
          <ac:spMkLst>
            <pc:docMk/>
            <pc:sldMk cId="3965905864" sldId="363"/>
            <ac:spMk id="2" creationId="{095A7724-8307-4371-A6DC-A0A7A810B603}"/>
          </ac:spMkLst>
        </pc:spChg>
        <pc:spChg chg="add del">
          <ac:chgData name="Amanda Wouters" userId="d9233030-f8a1-4d86-a367-f01caf39a844" providerId="ADAL" clId="{16C861F8-C4DD-41BD-A734-4D7C979A387A}" dt="2022-01-11T14:23:11.229" v="25"/>
          <ac:spMkLst>
            <pc:docMk/>
            <pc:sldMk cId="3965905864" sldId="363"/>
            <ac:spMk id="9" creationId="{17928EA2-88ED-424C-A811-B45B398FBAFA}"/>
          </ac:spMkLst>
        </pc:spChg>
        <pc:spChg chg="add del">
          <ac:chgData name="Amanda Wouters" userId="d9233030-f8a1-4d86-a367-f01caf39a844" providerId="ADAL" clId="{16C861F8-C4DD-41BD-A734-4D7C979A387A}" dt="2022-01-11T14:23:11.229" v="25"/>
          <ac:spMkLst>
            <pc:docMk/>
            <pc:sldMk cId="3965905864" sldId="363"/>
            <ac:spMk id="11" creationId="{304F0B90-9D71-4D15-94CC-B9E1F445BA28}"/>
          </ac:spMkLst>
        </pc:spChg>
        <pc:picChg chg="mod">
          <ac:chgData name="Amanda Wouters" userId="d9233030-f8a1-4d86-a367-f01caf39a844" providerId="ADAL" clId="{16C861F8-C4DD-41BD-A734-4D7C979A387A}" dt="2022-01-11T17:39:36.514" v="224" actId="1076"/>
          <ac:picMkLst>
            <pc:docMk/>
            <pc:sldMk cId="3965905864" sldId="363"/>
            <ac:picMk id="4" creationId="{D18821E1-627D-4B48-86A7-7A7F4BE88667}"/>
          </ac:picMkLst>
        </pc:picChg>
      </pc:sldChg>
      <pc:sldChg chg="modSp mod">
        <pc:chgData name="Amanda Wouters" userId="d9233030-f8a1-4d86-a367-f01caf39a844" providerId="ADAL" clId="{16C861F8-C4DD-41BD-A734-4D7C979A387A}" dt="2022-01-11T14:22:44.255" v="6" actId="1076"/>
        <pc:sldMkLst>
          <pc:docMk/>
          <pc:sldMk cId="0" sldId="364"/>
        </pc:sldMkLst>
        <pc:spChg chg="mod">
          <ac:chgData name="Amanda Wouters" userId="d9233030-f8a1-4d86-a367-f01caf39a844" providerId="ADAL" clId="{16C861F8-C4DD-41BD-A734-4D7C979A387A}" dt="2022-01-11T14:22:44.255" v="6" actId="1076"/>
          <ac:spMkLst>
            <pc:docMk/>
            <pc:sldMk cId="0" sldId="364"/>
            <ac:spMk id="4" creationId="{00000000-0000-0000-0000-000000000000}"/>
          </ac:spMkLst>
        </pc:spChg>
      </pc:sldChg>
      <pc:sldChg chg="addSp delSp delDesignElem">
        <pc:chgData name="Amanda Wouters" userId="d9233030-f8a1-4d86-a367-f01caf39a844" providerId="ADAL" clId="{16C861F8-C4DD-41BD-A734-4D7C979A387A}" dt="2022-01-11T14:23:11.229" v="25"/>
        <pc:sldMkLst>
          <pc:docMk/>
          <pc:sldMk cId="3668534688" sldId="494"/>
        </pc:sldMkLst>
        <pc:spChg chg="add del">
          <ac:chgData name="Amanda Wouters" userId="d9233030-f8a1-4d86-a367-f01caf39a844" providerId="ADAL" clId="{16C861F8-C4DD-41BD-A734-4D7C979A387A}" dt="2022-01-11T14:23:11.229" v="25"/>
          <ac:spMkLst>
            <pc:docMk/>
            <pc:sldMk cId="3668534688" sldId="494"/>
            <ac:spMk id="13" creationId="{419501C6-F015-4273-AF88-E0F6C853899F}"/>
          </ac:spMkLst>
        </pc:spChg>
        <pc:spChg chg="add del">
          <ac:chgData name="Amanda Wouters" userId="d9233030-f8a1-4d86-a367-f01caf39a844" providerId="ADAL" clId="{16C861F8-C4DD-41BD-A734-4D7C979A387A}" dt="2022-01-11T14:23:11.229" v="25"/>
          <ac:spMkLst>
            <pc:docMk/>
            <pc:sldMk cId="3668534688" sldId="494"/>
            <ac:spMk id="14" creationId="{CA677DB7-5829-45BD-9754-5EC484CC4253}"/>
          </ac:spMkLst>
        </pc:spChg>
      </pc:sldChg>
      <pc:sldChg chg="addSp delSp delDesignElem">
        <pc:chgData name="Amanda Wouters" userId="d9233030-f8a1-4d86-a367-f01caf39a844" providerId="ADAL" clId="{16C861F8-C4DD-41BD-A734-4D7C979A387A}" dt="2022-01-11T14:23:11.229" v="25"/>
        <pc:sldMkLst>
          <pc:docMk/>
          <pc:sldMk cId="1171102858" sldId="495"/>
        </pc:sldMkLst>
        <pc:spChg chg="add del">
          <ac:chgData name="Amanda Wouters" userId="d9233030-f8a1-4d86-a367-f01caf39a844" providerId="ADAL" clId="{16C861F8-C4DD-41BD-A734-4D7C979A387A}" dt="2022-01-11T14:23:11.229" v="25"/>
          <ac:spMkLst>
            <pc:docMk/>
            <pc:sldMk cId="1171102858" sldId="495"/>
            <ac:spMk id="18" creationId="{1660E788-AFA9-4A1B-9991-6AA74632A15B}"/>
          </ac:spMkLst>
        </pc:spChg>
        <pc:spChg chg="add del">
          <ac:chgData name="Amanda Wouters" userId="d9233030-f8a1-4d86-a367-f01caf39a844" providerId="ADAL" clId="{16C861F8-C4DD-41BD-A734-4D7C979A387A}" dt="2022-01-11T14:23:11.229" v="25"/>
          <ac:spMkLst>
            <pc:docMk/>
            <pc:sldMk cId="1171102858" sldId="495"/>
            <ac:spMk id="20" creationId="{867D4867-5BA7-4462-B2F6-A23F4A622AA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F9F2E2-DA37-4B30-B703-89E4B090CE27}" type="doc">
      <dgm:prSet loTypeId="urn:microsoft.com/office/officeart/2005/8/layout/list1" loCatId="list" qsTypeId="urn:microsoft.com/office/officeart/2005/8/quickstyle/simple4" qsCatId="simple" csTypeId="urn:microsoft.com/office/officeart/2005/8/colors/colorful1" csCatId="colorful"/>
      <dgm:spPr/>
      <dgm:t>
        <a:bodyPr/>
        <a:lstStyle/>
        <a:p>
          <a:endParaRPr lang="en-US"/>
        </a:p>
      </dgm:t>
    </dgm:pt>
    <dgm:pt modelId="{28690903-0CF3-43D4-A2B7-511B5106F256}">
      <dgm:prSet/>
      <dgm:spPr/>
      <dgm:t>
        <a:bodyPr/>
        <a:lstStyle/>
        <a:p>
          <a:r>
            <a:rPr lang="nl-NL"/>
            <a:t>Je bent initiatiefrijk en positief ingesteld</a:t>
          </a:r>
          <a:endParaRPr lang="en-US"/>
        </a:p>
      </dgm:t>
    </dgm:pt>
    <dgm:pt modelId="{7EC81616-8DB9-49C9-B8EA-2CEC72BE49E6}" type="parTrans" cxnId="{4948B744-9D2A-47CA-AEE4-78183862E2E1}">
      <dgm:prSet/>
      <dgm:spPr/>
      <dgm:t>
        <a:bodyPr/>
        <a:lstStyle/>
        <a:p>
          <a:endParaRPr lang="en-US"/>
        </a:p>
      </dgm:t>
    </dgm:pt>
    <dgm:pt modelId="{5783A25D-F7F7-44D9-A9CC-04BE71E5EAA4}" type="sibTrans" cxnId="{4948B744-9D2A-47CA-AEE4-78183862E2E1}">
      <dgm:prSet/>
      <dgm:spPr/>
      <dgm:t>
        <a:bodyPr/>
        <a:lstStyle/>
        <a:p>
          <a:endParaRPr lang="en-US"/>
        </a:p>
      </dgm:t>
    </dgm:pt>
    <dgm:pt modelId="{DC905020-7CBA-4338-B1E3-6F6D819D36F1}">
      <dgm:prSet/>
      <dgm:spPr/>
      <dgm:t>
        <a:bodyPr/>
        <a:lstStyle/>
        <a:p>
          <a:r>
            <a:rPr lang="nl-NL"/>
            <a:t>Je bent leergierig</a:t>
          </a:r>
          <a:endParaRPr lang="en-US"/>
        </a:p>
      </dgm:t>
    </dgm:pt>
    <dgm:pt modelId="{F7446C08-55CA-4BBD-9D6D-E49CAD6A02D2}" type="parTrans" cxnId="{D3298F50-EBC9-4BDD-9E6F-ECB35727DDB8}">
      <dgm:prSet/>
      <dgm:spPr/>
      <dgm:t>
        <a:bodyPr/>
        <a:lstStyle/>
        <a:p>
          <a:endParaRPr lang="en-US"/>
        </a:p>
      </dgm:t>
    </dgm:pt>
    <dgm:pt modelId="{3A30AF27-C015-448A-A528-F117C3968C7E}" type="sibTrans" cxnId="{D3298F50-EBC9-4BDD-9E6F-ECB35727DDB8}">
      <dgm:prSet/>
      <dgm:spPr/>
      <dgm:t>
        <a:bodyPr/>
        <a:lstStyle/>
        <a:p>
          <a:endParaRPr lang="en-US"/>
        </a:p>
      </dgm:t>
    </dgm:pt>
    <dgm:pt modelId="{93184B25-320B-457F-97F1-FA3CBB861F08}">
      <dgm:prSet/>
      <dgm:spPr/>
      <dgm:t>
        <a:bodyPr/>
        <a:lstStyle/>
        <a:p>
          <a:r>
            <a:rPr lang="nl-NL"/>
            <a:t>Je snapt de belevingswereld van kinderen/jongeren</a:t>
          </a:r>
          <a:endParaRPr lang="en-US"/>
        </a:p>
      </dgm:t>
    </dgm:pt>
    <dgm:pt modelId="{830008D3-4A70-40FA-B95C-27BC63A2735E}" type="parTrans" cxnId="{5A80D99D-83E2-4E4F-912F-409EBAE3341C}">
      <dgm:prSet/>
      <dgm:spPr/>
      <dgm:t>
        <a:bodyPr/>
        <a:lstStyle/>
        <a:p>
          <a:endParaRPr lang="en-US"/>
        </a:p>
      </dgm:t>
    </dgm:pt>
    <dgm:pt modelId="{DFDD8459-09C6-4914-B45B-51687A8B6507}" type="sibTrans" cxnId="{5A80D99D-83E2-4E4F-912F-409EBAE3341C}">
      <dgm:prSet/>
      <dgm:spPr/>
      <dgm:t>
        <a:bodyPr/>
        <a:lstStyle/>
        <a:p>
          <a:endParaRPr lang="en-US"/>
        </a:p>
      </dgm:t>
    </dgm:pt>
    <dgm:pt modelId="{4D5BCD8D-3D08-402D-BDA0-25CD2C81D7EA}">
      <dgm:prSet/>
      <dgm:spPr/>
      <dgm:t>
        <a:bodyPr/>
        <a:lstStyle/>
        <a:p>
          <a:r>
            <a:rPr lang="nl-NL"/>
            <a:t>Je kunt improviseren</a:t>
          </a:r>
          <a:endParaRPr lang="en-US"/>
        </a:p>
      </dgm:t>
    </dgm:pt>
    <dgm:pt modelId="{851081B2-2F6E-412F-B73D-8F65E668044B}" type="parTrans" cxnId="{2A7031B7-68E0-4882-B288-1C2A245172D3}">
      <dgm:prSet/>
      <dgm:spPr/>
      <dgm:t>
        <a:bodyPr/>
        <a:lstStyle/>
        <a:p>
          <a:endParaRPr lang="en-US"/>
        </a:p>
      </dgm:t>
    </dgm:pt>
    <dgm:pt modelId="{7FC3C387-FE7C-4703-8874-A4F85C360891}" type="sibTrans" cxnId="{2A7031B7-68E0-4882-B288-1C2A245172D3}">
      <dgm:prSet/>
      <dgm:spPr/>
      <dgm:t>
        <a:bodyPr/>
        <a:lstStyle/>
        <a:p>
          <a:endParaRPr lang="en-US"/>
        </a:p>
      </dgm:t>
    </dgm:pt>
    <dgm:pt modelId="{BBB69405-5149-43C5-8CD5-73F4DE40BA2E}">
      <dgm:prSet/>
      <dgm:spPr/>
      <dgm:t>
        <a:bodyPr/>
        <a:lstStyle/>
        <a:p>
          <a:r>
            <a:rPr lang="nl-NL"/>
            <a:t>Je bent creatief</a:t>
          </a:r>
          <a:endParaRPr lang="en-US"/>
        </a:p>
      </dgm:t>
    </dgm:pt>
    <dgm:pt modelId="{D929ADB7-CF9C-4124-8D71-E578A181681B}" type="parTrans" cxnId="{94E6443D-91A0-430C-9183-8DF8D247C101}">
      <dgm:prSet/>
      <dgm:spPr/>
      <dgm:t>
        <a:bodyPr/>
        <a:lstStyle/>
        <a:p>
          <a:endParaRPr lang="en-US"/>
        </a:p>
      </dgm:t>
    </dgm:pt>
    <dgm:pt modelId="{06CDDAA5-8D0A-46E4-AD69-7BC4828C1E69}" type="sibTrans" cxnId="{94E6443D-91A0-430C-9183-8DF8D247C101}">
      <dgm:prSet/>
      <dgm:spPr/>
      <dgm:t>
        <a:bodyPr/>
        <a:lstStyle/>
        <a:p>
          <a:endParaRPr lang="en-US"/>
        </a:p>
      </dgm:t>
    </dgm:pt>
    <dgm:pt modelId="{22FAEBFB-AD51-41F3-98E4-66C579F8ADB0}">
      <dgm:prSet/>
      <dgm:spPr/>
      <dgm:t>
        <a:bodyPr/>
        <a:lstStyle/>
        <a:p>
          <a:r>
            <a:rPr lang="nl-NL"/>
            <a:t>Je hebt geduld</a:t>
          </a:r>
          <a:endParaRPr lang="en-US"/>
        </a:p>
      </dgm:t>
    </dgm:pt>
    <dgm:pt modelId="{49678759-59C9-4AF6-ACDC-BD1246B08D9B}" type="parTrans" cxnId="{9644113E-39D9-4C72-86B6-379BCEFA50E9}">
      <dgm:prSet/>
      <dgm:spPr/>
      <dgm:t>
        <a:bodyPr/>
        <a:lstStyle/>
        <a:p>
          <a:endParaRPr lang="en-US"/>
        </a:p>
      </dgm:t>
    </dgm:pt>
    <dgm:pt modelId="{E0804C0B-A047-450B-93B1-CF32A4B6A31B}" type="sibTrans" cxnId="{9644113E-39D9-4C72-86B6-379BCEFA50E9}">
      <dgm:prSet/>
      <dgm:spPr/>
      <dgm:t>
        <a:bodyPr/>
        <a:lstStyle/>
        <a:p>
          <a:endParaRPr lang="en-US"/>
        </a:p>
      </dgm:t>
    </dgm:pt>
    <dgm:pt modelId="{F3C28AE6-24C7-49BD-B7CE-4B1A24555207}" type="pres">
      <dgm:prSet presAssocID="{DCF9F2E2-DA37-4B30-B703-89E4B090CE27}" presName="linear" presStyleCnt="0">
        <dgm:presLayoutVars>
          <dgm:dir/>
          <dgm:animLvl val="lvl"/>
          <dgm:resizeHandles val="exact"/>
        </dgm:presLayoutVars>
      </dgm:prSet>
      <dgm:spPr/>
    </dgm:pt>
    <dgm:pt modelId="{2F562079-944D-4B30-A220-422B16657340}" type="pres">
      <dgm:prSet presAssocID="{28690903-0CF3-43D4-A2B7-511B5106F256}" presName="parentLin" presStyleCnt="0"/>
      <dgm:spPr/>
    </dgm:pt>
    <dgm:pt modelId="{53D6EB70-D5F1-485C-8C1F-172B49DABEC7}" type="pres">
      <dgm:prSet presAssocID="{28690903-0CF3-43D4-A2B7-511B5106F256}" presName="parentLeftMargin" presStyleLbl="node1" presStyleIdx="0" presStyleCnt="6"/>
      <dgm:spPr/>
    </dgm:pt>
    <dgm:pt modelId="{842D9CA0-774C-4737-8750-9EF88410E679}" type="pres">
      <dgm:prSet presAssocID="{28690903-0CF3-43D4-A2B7-511B5106F256}" presName="parentText" presStyleLbl="node1" presStyleIdx="0" presStyleCnt="6">
        <dgm:presLayoutVars>
          <dgm:chMax val="0"/>
          <dgm:bulletEnabled val="1"/>
        </dgm:presLayoutVars>
      </dgm:prSet>
      <dgm:spPr/>
    </dgm:pt>
    <dgm:pt modelId="{033DF55C-5F24-46B3-BCED-354875AF5039}" type="pres">
      <dgm:prSet presAssocID="{28690903-0CF3-43D4-A2B7-511B5106F256}" presName="negativeSpace" presStyleCnt="0"/>
      <dgm:spPr/>
    </dgm:pt>
    <dgm:pt modelId="{5D36743C-67A8-4EDF-BC19-4ED70B277CCF}" type="pres">
      <dgm:prSet presAssocID="{28690903-0CF3-43D4-A2B7-511B5106F256}" presName="childText" presStyleLbl="conFgAcc1" presStyleIdx="0" presStyleCnt="6">
        <dgm:presLayoutVars>
          <dgm:bulletEnabled val="1"/>
        </dgm:presLayoutVars>
      </dgm:prSet>
      <dgm:spPr/>
    </dgm:pt>
    <dgm:pt modelId="{E84DB08D-4F6D-4711-B498-BCCA3D24833F}" type="pres">
      <dgm:prSet presAssocID="{5783A25D-F7F7-44D9-A9CC-04BE71E5EAA4}" presName="spaceBetweenRectangles" presStyleCnt="0"/>
      <dgm:spPr/>
    </dgm:pt>
    <dgm:pt modelId="{009774DB-A98E-4442-806E-5545F7AFB972}" type="pres">
      <dgm:prSet presAssocID="{DC905020-7CBA-4338-B1E3-6F6D819D36F1}" presName="parentLin" presStyleCnt="0"/>
      <dgm:spPr/>
    </dgm:pt>
    <dgm:pt modelId="{2077CA4F-8EB8-4530-B412-72BAC750E6F4}" type="pres">
      <dgm:prSet presAssocID="{DC905020-7CBA-4338-B1E3-6F6D819D36F1}" presName="parentLeftMargin" presStyleLbl="node1" presStyleIdx="0" presStyleCnt="6"/>
      <dgm:spPr/>
    </dgm:pt>
    <dgm:pt modelId="{441BD35C-85D0-4320-8C2E-F5CFADB8DC2F}" type="pres">
      <dgm:prSet presAssocID="{DC905020-7CBA-4338-B1E3-6F6D819D36F1}" presName="parentText" presStyleLbl="node1" presStyleIdx="1" presStyleCnt="6">
        <dgm:presLayoutVars>
          <dgm:chMax val="0"/>
          <dgm:bulletEnabled val="1"/>
        </dgm:presLayoutVars>
      </dgm:prSet>
      <dgm:spPr/>
    </dgm:pt>
    <dgm:pt modelId="{97BA3207-0992-4362-8262-14DE3F8220B4}" type="pres">
      <dgm:prSet presAssocID="{DC905020-7CBA-4338-B1E3-6F6D819D36F1}" presName="negativeSpace" presStyleCnt="0"/>
      <dgm:spPr/>
    </dgm:pt>
    <dgm:pt modelId="{20A4CB71-C70F-4502-B2FA-C47EBB1F7BAE}" type="pres">
      <dgm:prSet presAssocID="{DC905020-7CBA-4338-B1E3-6F6D819D36F1}" presName="childText" presStyleLbl="conFgAcc1" presStyleIdx="1" presStyleCnt="6">
        <dgm:presLayoutVars>
          <dgm:bulletEnabled val="1"/>
        </dgm:presLayoutVars>
      </dgm:prSet>
      <dgm:spPr/>
    </dgm:pt>
    <dgm:pt modelId="{DEBC2875-FFCC-43D3-B664-67BC22DAFE1D}" type="pres">
      <dgm:prSet presAssocID="{3A30AF27-C015-448A-A528-F117C3968C7E}" presName="spaceBetweenRectangles" presStyleCnt="0"/>
      <dgm:spPr/>
    </dgm:pt>
    <dgm:pt modelId="{5C6421DB-48DF-41EC-A847-37CF57EDDEF3}" type="pres">
      <dgm:prSet presAssocID="{93184B25-320B-457F-97F1-FA3CBB861F08}" presName="parentLin" presStyleCnt="0"/>
      <dgm:spPr/>
    </dgm:pt>
    <dgm:pt modelId="{59CBD4A3-499C-4C80-8840-58E9FB848EF8}" type="pres">
      <dgm:prSet presAssocID="{93184B25-320B-457F-97F1-FA3CBB861F08}" presName="parentLeftMargin" presStyleLbl="node1" presStyleIdx="1" presStyleCnt="6"/>
      <dgm:spPr/>
    </dgm:pt>
    <dgm:pt modelId="{77310ABF-0F3C-4925-9F5E-F1E57FE630F0}" type="pres">
      <dgm:prSet presAssocID="{93184B25-320B-457F-97F1-FA3CBB861F08}" presName="parentText" presStyleLbl="node1" presStyleIdx="2" presStyleCnt="6">
        <dgm:presLayoutVars>
          <dgm:chMax val="0"/>
          <dgm:bulletEnabled val="1"/>
        </dgm:presLayoutVars>
      </dgm:prSet>
      <dgm:spPr/>
    </dgm:pt>
    <dgm:pt modelId="{719628E5-4BB5-4087-A730-C00D806D755A}" type="pres">
      <dgm:prSet presAssocID="{93184B25-320B-457F-97F1-FA3CBB861F08}" presName="negativeSpace" presStyleCnt="0"/>
      <dgm:spPr/>
    </dgm:pt>
    <dgm:pt modelId="{0BC58C2D-E177-4B96-87C5-ABBCA536F559}" type="pres">
      <dgm:prSet presAssocID="{93184B25-320B-457F-97F1-FA3CBB861F08}" presName="childText" presStyleLbl="conFgAcc1" presStyleIdx="2" presStyleCnt="6">
        <dgm:presLayoutVars>
          <dgm:bulletEnabled val="1"/>
        </dgm:presLayoutVars>
      </dgm:prSet>
      <dgm:spPr/>
    </dgm:pt>
    <dgm:pt modelId="{AF67ECAE-30F4-4EC0-9CD8-7547FD1657BB}" type="pres">
      <dgm:prSet presAssocID="{DFDD8459-09C6-4914-B45B-51687A8B6507}" presName="spaceBetweenRectangles" presStyleCnt="0"/>
      <dgm:spPr/>
    </dgm:pt>
    <dgm:pt modelId="{33D29C54-E09F-446B-BF10-283FEEDD7FD0}" type="pres">
      <dgm:prSet presAssocID="{4D5BCD8D-3D08-402D-BDA0-25CD2C81D7EA}" presName="parentLin" presStyleCnt="0"/>
      <dgm:spPr/>
    </dgm:pt>
    <dgm:pt modelId="{13A005BE-46C5-40EA-906D-C75031C673D8}" type="pres">
      <dgm:prSet presAssocID="{4D5BCD8D-3D08-402D-BDA0-25CD2C81D7EA}" presName="parentLeftMargin" presStyleLbl="node1" presStyleIdx="2" presStyleCnt="6"/>
      <dgm:spPr/>
    </dgm:pt>
    <dgm:pt modelId="{2E3ADCC8-5E3B-4A54-9385-31DA2AAAB5E0}" type="pres">
      <dgm:prSet presAssocID="{4D5BCD8D-3D08-402D-BDA0-25CD2C81D7EA}" presName="parentText" presStyleLbl="node1" presStyleIdx="3" presStyleCnt="6">
        <dgm:presLayoutVars>
          <dgm:chMax val="0"/>
          <dgm:bulletEnabled val="1"/>
        </dgm:presLayoutVars>
      </dgm:prSet>
      <dgm:spPr/>
    </dgm:pt>
    <dgm:pt modelId="{5C9FB82D-478A-4720-B979-32FFF6390DB7}" type="pres">
      <dgm:prSet presAssocID="{4D5BCD8D-3D08-402D-BDA0-25CD2C81D7EA}" presName="negativeSpace" presStyleCnt="0"/>
      <dgm:spPr/>
    </dgm:pt>
    <dgm:pt modelId="{2E2CD4E5-F26F-4E7A-B5C5-BA140FC600EB}" type="pres">
      <dgm:prSet presAssocID="{4D5BCD8D-3D08-402D-BDA0-25CD2C81D7EA}" presName="childText" presStyleLbl="conFgAcc1" presStyleIdx="3" presStyleCnt="6">
        <dgm:presLayoutVars>
          <dgm:bulletEnabled val="1"/>
        </dgm:presLayoutVars>
      </dgm:prSet>
      <dgm:spPr/>
    </dgm:pt>
    <dgm:pt modelId="{B65D3BA2-E802-4A23-841B-AEC77089078C}" type="pres">
      <dgm:prSet presAssocID="{7FC3C387-FE7C-4703-8874-A4F85C360891}" presName="spaceBetweenRectangles" presStyleCnt="0"/>
      <dgm:spPr/>
    </dgm:pt>
    <dgm:pt modelId="{C14F3078-503E-4D59-ACFB-41B2F263BD80}" type="pres">
      <dgm:prSet presAssocID="{BBB69405-5149-43C5-8CD5-73F4DE40BA2E}" presName="parentLin" presStyleCnt="0"/>
      <dgm:spPr/>
    </dgm:pt>
    <dgm:pt modelId="{B1B9ADA9-834A-4464-A17D-4C2E1F06E427}" type="pres">
      <dgm:prSet presAssocID="{BBB69405-5149-43C5-8CD5-73F4DE40BA2E}" presName="parentLeftMargin" presStyleLbl="node1" presStyleIdx="3" presStyleCnt="6"/>
      <dgm:spPr/>
    </dgm:pt>
    <dgm:pt modelId="{8CDF8594-C7C4-4398-9BD6-D70A36848604}" type="pres">
      <dgm:prSet presAssocID="{BBB69405-5149-43C5-8CD5-73F4DE40BA2E}" presName="parentText" presStyleLbl="node1" presStyleIdx="4" presStyleCnt="6">
        <dgm:presLayoutVars>
          <dgm:chMax val="0"/>
          <dgm:bulletEnabled val="1"/>
        </dgm:presLayoutVars>
      </dgm:prSet>
      <dgm:spPr/>
    </dgm:pt>
    <dgm:pt modelId="{22CB1FAF-5972-4335-9AF0-A80F993B6796}" type="pres">
      <dgm:prSet presAssocID="{BBB69405-5149-43C5-8CD5-73F4DE40BA2E}" presName="negativeSpace" presStyleCnt="0"/>
      <dgm:spPr/>
    </dgm:pt>
    <dgm:pt modelId="{3A59A4F4-95AA-4CCA-A8AD-844F7E7B9CE8}" type="pres">
      <dgm:prSet presAssocID="{BBB69405-5149-43C5-8CD5-73F4DE40BA2E}" presName="childText" presStyleLbl="conFgAcc1" presStyleIdx="4" presStyleCnt="6">
        <dgm:presLayoutVars>
          <dgm:bulletEnabled val="1"/>
        </dgm:presLayoutVars>
      </dgm:prSet>
      <dgm:spPr/>
    </dgm:pt>
    <dgm:pt modelId="{679D69D9-83C5-4A13-8607-B016B1AEA5BB}" type="pres">
      <dgm:prSet presAssocID="{06CDDAA5-8D0A-46E4-AD69-7BC4828C1E69}" presName="spaceBetweenRectangles" presStyleCnt="0"/>
      <dgm:spPr/>
    </dgm:pt>
    <dgm:pt modelId="{29E4E74E-C8C5-4AAB-9C61-91B8BC332567}" type="pres">
      <dgm:prSet presAssocID="{22FAEBFB-AD51-41F3-98E4-66C579F8ADB0}" presName="parentLin" presStyleCnt="0"/>
      <dgm:spPr/>
    </dgm:pt>
    <dgm:pt modelId="{96281D5B-140A-4F23-B80F-0CF673DF67C0}" type="pres">
      <dgm:prSet presAssocID="{22FAEBFB-AD51-41F3-98E4-66C579F8ADB0}" presName="parentLeftMargin" presStyleLbl="node1" presStyleIdx="4" presStyleCnt="6"/>
      <dgm:spPr/>
    </dgm:pt>
    <dgm:pt modelId="{02010490-C73A-47E3-9266-7BF03B3895F1}" type="pres">
      <dgm:prSet presAssocID="{22FAEBFB-AD51-41F3-98E4-66C579F8ADB0}" presName="parentText" presStyleLbl="node1" presStyleIdx="5" presStyleCnt="6">
        <dgm:presLayoutVars>
          <dgm:chMax val="0"/>
          <dgm:bulletEnabled val="1"/>
        </dgm:presLayoutVars>
      </dgm:prSet>
      <dgm:spPr/>
    </dgm:pt>
    <dgm:pt modelId="{26FC798B-44F0-42DB-9A29-82832596643E}" type="pres">
      <dgm:prSet presAssocID="{22FAEBFB-AD51-41F3-98E4-66C579F8ADB0}" presName="negativeSpace" presStyleCnt="0"/>
      <dgm:spPr/>
    </dgm:pt>
    <dgm:pt modelId="{B3B10268-6222-450B-B557-784D76EDD41D}" type="pres">
      <dgm:prSet presAssocID="{22FAEBFB-AD51-41F3-98E4-66C579F8ADB0}" presName="childText" presStyleLbl="conFgAcc1" presStyleIdx="5" presStyleCnt="6">
        <dgm:presLayoutVars>
          <dgm:bulletEnabled val="1"/>
        </dgm:presLayoutVars>
      </dgm:prSet>
      <dgm:spPr/>
    </dgm:pt>
  </dgm:ptLst>
  <dgm:cxnLst>
    <dgm:cxn modelId="{1DCA6D0D-08DC-4A0C-B7C7-4B47FEC4F5E0}" type="presOf" srcId="{BBB69405-5149-43C5-8CD5-73F4DE40BA2E}" destId="{8CDF8594-C7C4-4398-9BD6-D70A36848604}" srcOrd="1" destOrd="0" presId="urn:microsoft.com/office/officeart/2005/8/layout/list1"/>
    <dgm:cxn modelId="{03A3F40E-B8EE-4C54-8606-2D45D95224E0}" type="presOf" srcId="{4D5BCD8D-3D08-402D-BDA0-25CD2C81D7EA}" destId="{13A005BE-46C5-40EA-906D-C75031C673D8}" srcOrd="0" destOrd="0" presId="urn:microsoft.com/office/officeart/2005/8/layout/list1"/>
    <dgm:cxn modelId="{CCA54A2E-6D18-492F-9DD6-D9D45A6BC365}" type="presOf" srcId="{BBB69405-5149-43C5-8CD5-73F4DE40BA2E}" destId="{B1B9ADA9-834A-4464-A17D-4C2E1F06E427}" srcOrd="0" destOrd="0" presId="urn:microsoft.com/office/officeart/2005/8/layout/list1"/>
    <dgm:cxn modelId="{AC446C3B-EE13-42A6-9F1A-712F3E48FDD9}" type="presOf" srcId="{28690903-0CF3-43D4-A2B7-511B5106F256}" destId="{842D9CA0-774C-4737-8750-9EF88410E679}" srcOrd="1" destOrd="0" presId="urn:microsoft.com/office/officeart/2005/8/layout/list1"/>
    <dgm:cxn modelId="{94E6443D-91A0-430C-9183-8DF8D247C101}" srcId="{DCF9F2E2-DA37-4B30-B703-89E4B090CE27}" destId="{BBB69405-5149-43C5-8CD5-73F4DE40BA2E}" srcOrd="4" destOrd="0" parTransId="{D929ADB7-CF9C-4124-8D71-E578A181681B}" sibTransId="{06CDDAA5-8D0A-46E4-AD69-7BC4828C1E69}"/>
    <dgm:cxn modelId="{9644113E-39D9-4C72-86B6-379BCEFA50E9}" srcId="{DCF9F2E2-DA37-4B30-B703-89E4B090CE27}" destId="{22FAEBFB-AD51-41F3-98E4-66C579F8ADB0}" srcOrd="5" destOrd="0" parTransId="{49678759-59C9-4AF6-ACDC-BD1246B08D9B}" sibTransId="{E0804C0B-A047-450B-93B1-CF32A4B6A31B}"/>
    <dgm:cxn modelId="{4948B744-9D2A-47CA-AEE4-78183862E2E1}" srcId="{DCF9F2E2-DA37-4B30-B703-89E4B090CE27}" destId="{28690903-0CF3-43D4-A2B7-511B5106F256}" srcOrd="0" destOrd="0" parTransId="{7EC81616-8DB9-49C9-B8EA-2CEC72BE49E6}" sibTransId="{5783A25D-F7F7-44D9-A9CC-04BE71E5EAA4}"/>
    <dgm:cxn modelId="{8BCF034B-63D8-463D-B01A-065224D9F425}" type="presOf" srcId="{28690903-0CF3-43D4-A2B7-511B5106F256}" destId="{53D6EB70-D5F1-485C-8C1F-172B49DABEC7}" srcOrd="0" destOrd="0" presId="urn:microsoft.com/office/officeart/2005/8/layout/list1"/>
    <dgm:cxn modelId="{D3298F50-EBC9-4BDD-9E6F-ECB35727DDB8}" srcId="{DCF9F2E2-DA37-4B30-B703-89E4B090CE27}" destId="{DC905020-7CBA-4338-B1E3-6F6D819D36F1}" srcOrd="1" destOrd="0" parTransId="{F7446C08-55CA-4BBD-9D6D-E49CAD6A02D2}" sibTransId="{3A30AF27-C015-448A-A528-F117C3968C7E}"/>
    <dgm:cxn modelId="{EAAC3B5A-11AA-48BB-8FA7-33D4B2D1DFA6}" type="presOf" srcId="{22FAEBFB-AD51-41F3-98E4-66C579F8ADB0}" destId="{96281D5B-140A-4F23-B80F-0CF673DF67C0}" srcOrd="0" destOrd="0" presId="urn:microsoft.com/office/officeart/2005/8/layout/list1"/>
    <dgm:cxn modelId="{5A80D99D-83E2-4E4F-912F-409EBAE3341C}" srcId="{DCF9F2E2-DA37-4B30-B703-89E4B090CE27}" destId="{93184B25-320B-457F-97F1-FA3CBB861F08}" srcOrd="2" destOrd="0" parTransId="{830008D3-4A70-40FA-B95C-27BC63A2735E}" sibTransId="{DFDD8459-09C6-4914-B45B-51687A8B6507}"/>
    <dgm:cxn modelId="{CF482AA0-E249-4EC8-A91E-406ED674CF7B}" type="presOf" srcId="{93184B25-320B-457F-97F1-FA3CBB861F08}" destId="{59CBD4A3-499C-4C80-8840-58E9FB848EF8}" srcOrd="0" destOrd="0" presId="urn:microsoft.com/office/officeart/2005/8/layout/list1"/>
    <dgm:cxn modelId="{38890EAF-20ED-43D5-A50F-2F6C12EB0A05}" type="presOf" srcId="{DC905020-7CBA-4338-B1E3-6F6D819D36F1}" destId="{2077CA4F-8EB8-4530-B412-72BAC750E6F4}" srcOrd="0" destOrd="0" presId="urn:microsoft.com/office/officeart/2005/8/layout/list1"/>
    <dgm:cxn modelId="{DEDB67B0-3A21-4F5D-96EB-C601D6026D4B}" type="presOf" srcId="{DCF9F2E2-DA37-4B30-B703-89E4B090CE27}" destId="{F3C28AE6-24C7-49BD-B7CE-4B1A24555207}" srcOrd="0" destOrd="0" presId="urn:microsoft.com/office/officeart/2005/8/layout/list1"/>
    <dgm:cxn modelId="{2A7031B7-68E0-4882-B288-1C2A245172D3}" srcId="{DCF9F2E2-DA37-4B30-B703-89E4B090CE27}" destId="{4D5BCD8D-3D08-402D-BDA0-25CD2C81D7EA}" srcOrd="3" destOrd="0" parTransId="{851081B2-2F6E-412F-B73D-8F65E668044B}" sibTransId="{7FC3C387-FE7C-4703-8874-A4F85C360891}"/>
    <dgm:cxn modelId="{66D63EB9-ECB2-42B7-852B-4725EC160BBB}" type="presOf" srcId="{22FAEBFB-AD51-41F3-98E4-66C579F8ADB0}" destId="{02010490-C73A-47E3-9266-7BF03B3895F1}" srcOrd="1" destOrd="0" presId="urn:microsoft.com/office/officeart/2005/8/layout/list1"/>
    <dgm:cxn modelId="{CB7E29C1-EA63-4012-9CC1-4765A042522B}" type="presOf" srcId="{93184B25-320B-457F-97F1-FA3CBB861F08}" destId="{77310ABF-0F3C-4925-9F5E-F1E57FE630F0}" srcOrd="1" destOrd="0" presId="urn:microsoft.com/office/officeart/2005/8/layout/list1"/>
    <dgm:cxn modelId="{6197B2C8-A184-4E37-B93A-40C3E3011D4A}" type="presOf" srcId="{4D5BCD8D-3D08-402D-BDA0-25CD2C81D7EA}" destId="{2E3ADCC8-5E3B-4A54-9385-31DA2AAAB5E0}" srcOrd="1" destOrd="0" presId="urn:microsoft.com/office/officeart/2005/8/layout/list1"/>
    <dgm:cxn modelId="{36514DDE-C2EF-4630-8DFE-BD92BB519E16}" type="presOf" srcId="{DC905020-7CBA-4338-B1E3-6F6D819D36F1}" destId="{441BD35C-85D0-4320-8C2E-F5CFADB8DC2F}" srcOrd="1" destOrd="0" presId="urn:microsoft.com/office/officeart/2005/8/layout/list1"/>
    <dgm:cxn modelId="{9B4C6CE2-FCBC-43FB-9D91-3221C4A2A74F}" type="presParOf" srcId="{F3C28AE6-24C7-49BD-B7CE-4B1A24555207}" destId="{2F562079-944D-4B30-A220-422B16657340}" srcOrd="0" destOrd="0" presId="urn:microsoft.com/office/officeart/2005/8/layout/list1"/>
    <dgm:cxn modelId="{0F9926F6-78C1-4C23-8700-5D48993665E3}" type="presParOf" srcId="{2F562079-944D-4B30-A220-422B16657340}" destId="{53D6EB70-D5F1-485C-8C1F-172B49DABEC7}" srcOrd="0" destOrd="0" presId="urn:microsoft.com/office/officeart/2005/8/layout/list1"/>
    <dgm:cxn modelId="{D8E44D5A-7AD7-4EAE-843A-BD7D95C48222}" type="presParOf" srcId="{2F562079-944D-4B30-A220-422B16657340}" destId="{842D9CA0-774C-4737-8750-9EF88410E679}" srcOrd="1" destOrd="0" presId="urn:microsoft.com/office/officeart/2005/8/layout/list1"/>
    <dgm:cxn modelId="{C80D1FC5-0953-425D-8233-DEF5F2AAAD02}" type="presParOf" srcId="{F3C28AE6-24C7-49BD-B7CE-4B1A24555207}" destId="{033DF55C-5F24-46B3-BCED-354875AF5039}" srcOrd="1" destOrd="0" presId="urn:microsoft.com/office/officeart/2005/8/layout/list1"/>
    <dgm:cxn modelId="{FF570CEA-1F27-4BF4-8C05-08A186D25739}" type="presParOf" srcId="{F3C28AE6-24C7-49BD-B7CE-4B1A24555207}" destId="{5D36743C-67A8-4EDF-BC19-4ED70B277CCF}" srcOrd="2" destOrd="0" presId="urn:microsoft.com/office/officeart/2005/8/layout/list1"/>
    <dgm:cxn modelId="{87F0B68B-79FD-4BA4-9CA7-1949AB9D7DC2}" type="presParOf" srcId="{F3C28AE6-24C7-49BD-B7CE-4B1A24555207}" destId="{E84DB08D-4F6D-4711-B498-BCCA3D24833F}" srcOrd="3" destOrd="0" presId="urn:microsoft.com/office/officeart/2005/8/layout/list1"/>
    <dgm:cxn modelId="{AB1658C5-9D11-4205-B423-6F2BEE7C16DA}" type="presParOf" srcId="{F3C28AE6-24C7-49BD-B7CE-4B1A24555207}" destId="{009774DB-A98E-4442-806E-5545F7AFB972}" srcOrd="4" destOrd="0" presId="urn:microsoft.com/office/officeart/2005/8/layout/list1"/>
    <dgm:cxn modelId="{C37A09B6-1C03-4FEB-AFAF-33477E64645A}" type="presParOf" srcId="{009774DB-A98E-4442-806E-5545F7AFB972}" destId="{2077CA4F-8EB8-4530-B412-72BAC750E6F4}" srcOrd="0" destOrd="0" presId="urn:microsoft.com/office/officeart/2005/8/layout/list1"/>
    <dgm:cxn modelId="{5A14084C-45C1-4515-ACDC-108FFB2A7D8C}" type="presParOf" srcId="{009774DB-A98E-4442-806E-5545F7AFB972}" destId="{441BD35C-85D0-4320-8C2E-F5CFADB8DC2F}" srcOrd="1" destOrd="0" presId="urn:microsoft.com/office/officeart/2005/8/layout/list1"/>
    <dgm:cxn modelId="{CE2FA78C-5F71-4B41-82ED-7982BB75C60F}" type="presParOf" srcId="{F3C28AE6-24C7-49BD-B7CE-4B1A24555207}" destId="{97BA3207-0992-4362-8262-14DE3F8220B4}" srcOrd="5" destOrd="0" presId="urn:microsoft.com/office/officeart/2005/8/layout/list1"/>
    <dgm:cxn modelId="{24F46F4D-2CB4-42F6-924E-2AF6B8B2761C}" type="presParOf" srcId="{F3C28AE6-24C7-49BD-B7CE-4B1A24555207}" destId="{20A4CB71-C70F-4502-B2FA-C47EBB1F7BAE}" srcOrd="6" destOrd="0" presId="urn:microsoft.com/office/officeart/2005/8/layout/list1"/>
    <dgm:cxn modelId="{DF6FADBB-E836-405C-B6EF-70F66752C521}" type="presParOf" srcId="{F3C28AE6-24C7-49BD-B7CE-4B1A24555207}" destId="{DEBC2875-FFCC-43D3-B664-67BC22DAFE1D}" srcOrd="7" destOrd="0" presId="urn:microsoft.com/office/officeart/2005/8/layout/list1"/>
    <dgm:cxn modelId="{C857D692-3235-4A34-AA1E-D710A42960FB}" type="presParOf" srcId="{F3C28AE6-24C7-49BD-B7CE-4B1A24555207}" destId="{5C6421DB-48DF-41EC-A847-37CF57EDDEF3}" srcOrd="8" destOrd="0" presId="urn:microsoft.com/office/officeart/2005/8/layout/list1"/>
    <dgm:cxn modelId="{BFE19B8A-A7E8-4374-B144-0103EAF12F9A}" type="presParOf" srcId="{5C6421DB-48DF-41EC-A847-37CF57EDDEF3}" destId="{59CBD4A3-499C-4C80-8840-58E9FB848EF8}" srcOrd="0" destOrd="0" presId="urn:microsoft.com/office/officeart/2005/8/layout/list1"/>
    <dgm:cxn modelId="{99696EEB-58E3-4D6C-B717-40E16AB02630}" type="presParOf" srcId="{5C6421DB-48DF-41EC-A847-37CF57EDDEF3}" destId="{77310ABF-0F3C-4925-9F5E-F1E57FE630F0}" srcOrd="1" destOrd="0" presId="urn:microsoft.com/office/officeart/2005/8/layout/list1"/>
    <dgm:cxn modelId="{D420F9F8-CFD4-4F29-981E-680AAA835635}" type="presParOf" srcId="{F3C28AE6-24C7-49BD-B7CE-4B1A24555207}" destId="{719628E5-4BB5-4087-A730-C00D806D755A}" srcOrd="9" destOrd="0" presId="urn:microsoft.com/office/officeart/2005/8/layout/list1"/>
    <dgm:cxn modelId="{EF11AC39-18FF-4FCD-91C3-011D4A621D46}" type="presParOf" srcId="{F3C28AE6-24C7-49BD-B7CE-4B1A24555207}" destId="{0BC58C2D-E177-4B96-87C5-ABBCA536F559}" srcOrd="10" destOrd="0" presId="urn:microsoft.com/office/officeart/2005/8/layout/list1"/>
    <dgm:cxn modelId="{5225BDB4-7BC8-4466-B2F5-DB96B43DD491}" type="presParOf" srcId="{F3C28AE6-24C7-49BD-B7CE-4B1A24555207}" destId="{AF67ECAE-30F4-4EC0-9CD8-7547FD1657BB}" srcOrd="11" destOrd="0" presId="urn:microsoft.com/office/officeart/2005/8/layout/list1"/>
    <dgm:cxn modelId="{5A63DEB4-BDD4-4CED-90F3-B7B822A27E7E}" type="presParOf" srcId="{F3C28AE6-24C7-49BD-B7CE-4B1A24555207}" destId="{33D29C54-E09F-446B-BF10-283FEEDD7FD0}" srcOrd="12" destOrd="0" presId="urn:microsoft.com/office/officeart/2005/8/layout/list1"/>
    <dgm:cxn modelId="{42ADF840-2360-4634-88F5-148D8C1F84DF}" type="presParOf" srcId="{33D29C54-E09F-446B-BF10-283FEEDD7FD0}" destId="{13A005BE-46C5-40EA-906D-C75031C673D8}" srcOrd="0" destOrd="0" presId="urn:microsoft.com/office/officeart/2005/8/layout/list1"/>
    <dgm:cxn modelId="{862BE18E-03FC-4689-964C-F4E8063CB46C}" type="presParOf" srcId="{33D29C54-E09F-446B-BF10-283FEEDD7FD0}" destId="{2E3ADCC8-5E3B-4A54-9385-31DA2AAAB5E0}" srcOrd="1" destOrd="0" presId="urn:microsoft.com/office/officeart/2005/8/layout/list1"/>
    <dgm:cxn modelId="{928FA6A9-5FFB-4267-82A3-2B0821ACE7E0}" type="presParOf" srcId="{F3C28AE6-24C7-49BD-B7CE-4B1A24555207}" destId="{5C9FB82D-478A-4720-B979-32FFF6390DB7}" srcOrd="13" destOrd="0" presId="urn:microsoft.com/office/officeart/2005/8/layout/list1"/>
    <dgm:cxn modelId="{175D0160-9012-4DF7-9278-729ACA6B2CD1}" type="presParOf" srcId="{F3C28AE6-24C7-49BD-B7CE-4B1A24555207}" destId="{2E2CD4E5-F26F-4E7A-B5C5-BA140FC600EB}" srcOrd="14" destOrd="0" presId="urn:microsoft.com/office/officeart/2005/8/layout/list1"/>
    <dgm:cxn modelId="{3D317B4D-447D-4265-9E86-0F4F964AC3AB}" type="presParOf" srcId="{F3C28AE6-24C7-49BD-B7CE-4B1A24555207}" destId="{B65D3BA2-E802-4A23-841B-AEC77089078C}" srcOrd="15" destOrd="0" presId="urn:microsoft.com/office/officeart/2005/8/layout/list1"/>
    <dgm:cxn modelId="{AB191206-EF04-4898-BB64-F9C323B4E301}" type="presParOf" srcId="{F3C28AE6-24C7-49BD-B7CE-4B1A24555207}" destId="{C14F3078-503E-4D59-ACFB-41B2F263BD80}" srcOrd="16" destOrd="0" presId="urn:microsoft.com/office/officeart/2005/8/layout/list1"/>
    <dgm:cxn modelId="{9321F666-D882-4F04-A521-D8CBE21B2221}" type="presParOf" srcId="{C14F3078-503E-4D59-ACFB-41B2F263BD80}" destId="{B1B9ADA9-834A-4464-A17D-4C2E1F06E427}" srcOrd="0" destOrd="0" presId="urn:microsoft.com/office/officeart/2005/8/layout/list1"/>
    <dgm:cxn modelId="{F15D9969-3479-43A2-A735-807A0B48ABF5}" type="presParOf" srcId="{C14F3078-503E-4D59-ACFB-41B2F263BD80}" destId="{8CDF8594-C7C4-4398-9BD6-D70A36848604}" srcOrd="1" destOrd="0" presId="urn:microsoft.com/office/officeart/2005/8/layout/list1"/>
    <dgm:cxn modelId="{C20CF419-5260-415C-AA5A-C97545AE9B87}" type="presParOf" srcId="{F3C28AE6-24C7-49BD-B7CE-4B1A24555207}" destId="{22CB1FAF-5972-4335-9AF0-A80F993B6796}" srcOrd="17" destOrd="0" presId="urn:microsoft.com/office/officeart/2005/8/layout/list1"/>
    <dgm:cxn modelId="{9BB182CF-2865-4E1D-91D5-7F6008F5C258}" type="presParOf" srcId="{F3C28AE6-24C7-49BD-B7CE-4B1A24555207}" destId="{3A59A4F4-95AA-4CCA-A8AD-844F7E7B9CE8}" srcOrd="18" destOrd="0" presId="urn:microsoft.com/office/officeart/2005/8/layout/list1"/>
    <dgm:cxn modelId="{77625602-1455-4569-9238-CD6FF1AAC1DB}" type="presParOf" srcId="{F3C28AE6-24C7-49BD-B7CE-4B1A24555207}" destId="{679D69D9-83C5-4A13-8607-B016B1AEA5BB}" srcOrd="19" destOrd="0" presId="urn:microsoft.com/office/officeart/2005/8/layout/list1"/>
    <dgm:cxn modelId="{D516318E-F423-46BE-ACD9-CF3430D3A910}" type="presParOf" srcId="{F3C28AE6-24C7-49BD-B7CE-4B1A24555207}" destId="{29E4E74E-C8C5-4AAB-9C61-91B8BC332567}" srcOrd="20" destOrd="0" presId="urn:microsoft.com/office/officeart/2005/8/layout/list1"/>
    <dgm:cxn modelId="{29DD65FD-FCDC-49CB-97B0-89AC29B2B2E5}" type="presParOf" srcId="{29E4E74E-C8C5-4AAB-9C61-91B8BC332567}" destId="{96281D5B-140A-4F23-B80F-0CF673DF67C0}" srcOrd="0" destOrd="0" presId="urn:microsoft.com/office/officeart/2005/8/layout/list1"/>
    <dgm:cxn modelId="{919D387A-C2FA-4521-BB37-B1FB85B0A584}" type="presParOf" srcId="{29E4E74E-C8C5-4AAB-9C61-91B8BC332567}" destId="{02010490-C73A-47E3-9266-7BF03B3895F1}" srcOrd="1" destOrd="0" presId="urn:microsoft.com/office/officeart/2005/8/layout/list1"/>
    <dgm:cxn modelId="{3AD2ED60-29BB-41C5-AC34-F1F60483709B}" type="presParOf" srcId="{F3C28AE6-24C7-49BD-B7CE-4B1A24555207}" destId="{26FC798B-44F0-42DB-9A29-82832596643E}" srcOrd="21" destOrd="0" presId="urn:microsoft.com/office/officeart/2005/8/layout/list1"/>
    <dgm:cxn modelId="{CBA1236A-D92F-48EA-9F27-4AF0C2B44FB0}" type="presParOf" srcId="{F3C28AE6-24C7-49BD-B7CE-4B1A24555207}" destId="{B3B10268-6222-450B-B557-784D76EDD41D}"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169FAF-4E9A-4867-B5EF-D573BB29A29B}" type="doc">
      <dgm:prSet loTypeId="urn:microsoft.com/office/officeart/2016/7/layout/BasicLinearProcessNumbered" loCatId="process" qsTypeId="urn:microsoft.com/office/officeart/2005/8/quickstyle/simple2" qsCatId="simple" csTypeId="urn:microsoft.com/office/officeart/2005/8/colors/colorful1" csCatId="colorful"/>
      <dgm:spPr/>
      <dgm:t>
        <a:bodyPr/>
        <a:lstStyle/>
        <a:p>
          <a:endParaRPr lang="en-US"/>
        </a:p>
      </dgm:t>
    </dgm:pt>
    <dgm:pt modelId="{C321F12B-C5E2-4488-A9C7-29C157D52B6B}">
      <dgm:prSet/>
      <dgm:spPr/>
      <dgm:t>
        <a:bodyPr/>
        <a:lstStyle/>
        <a:p>
          <a:r>
            <a:rPr lang="nl-NL" dirty="0"/>
            <a:t>Pedagogisch medewerker kinderopvang (niveau 3)</a:t>
          </a:r>
          <a:endParaRPr lang="en-US" dirty="0"/>
        </a:p>
      </dgm:t>
    </dgm:pt>
    <dgm:pt modelId="{8293C862-D80D-4430-9439-48699FB48E1D}" type="parTrans" cxnId="{34B11E3D-8A0C-4B61-A1F4-D18F63ECD3AB}">
      <dgm:prSet/>
      <dgm:spPr/>
      <dgm:t>
        <a:bodyPr/>
        <a:lstStyle/>
        <a:p>
          <a:endParaRPr lang="en-US"/>
        </a:p>
      </dgm:t>
    </dgm:pt>
    <dgm:pt modelId="{9EF447DD-20BA-4BF8-84A9-7468707DD79C}" type="sibTrans" cxnId="{34B11E3D-8A0C-4B61-A1F4-D18F63ECD3AB}">
      <dgm:prSet phldrT="1" phldr="0"/>
      <dgm:spPr/>
      <dgm:t>
        <a:bodyPr/>
        <a:lstStyle/>
        <a:p>
          <a:r>
            <a:rPr lang="en-US"/>
            <a:t>1</a:t>
          </a:r>
        </a:p>
      </dgm:t>
    </dgm:pt>
    <dgm:pt modelId="{02F30CB1-035B-4389-8AB9-8EEB9BF93316}">
      <dgm:prSet/>
      <dgm:spPr/>
      <dgm:t>
        <a:bodyPr/>
        <a:lstStyle/>
        <a:p>
          <a:r>
            <a:rPr lang="nl-NL"/>
            <a:t>Gespecialiseerd pedagogisch medewerker (niveau 4)</a:t>
          </a:r>
          <a:endParaRPr lang="en-US"/>
        </a:p>
      </dgm:t>
    </dgm:pt>
    <dgm:pt modelId="{C66C6019-2E55-4AA9-90CB-13145927E286}" type="parTrans" cxnId="{3D772037-802E-429C-AE0C-B58B7C125152}">
      <dgm:prSet/>
      <dgm:spPr/>
      <dgm:t>
        <a:bodyPr/>
        <a:lstStyle/>
        <a:p>
          <a:endParaRPr lang="en-US"/>
        </a:p>
      </dgm:t>
    </dgm:pt>
    <dgm:pt modelId="{15FEC7C0-8F23-4141-A249-D4B9C696ECA9}" type="sibTrans" cxnId="{3D772037-802E-429C-AE0C-B58B7C125152}">
      <dgm:prSet phldrT="2" phldr="0"/>
      <dgm:spPr/>
      <dgm:t>
        <a:bodyPr/>
        <a:lstStyle/>
        <a:p>
          <a:r>
            <a:rPr lang="en-US"/>
            <a:t>2</a:t>
          </a:r>
        </a:p>
      </dgm:t>
    </dgm:pt>
    <dgm:pt modelId="{B80158CC-6720-4012-8C45-070E7515995A}">
      <dgm:prSet/>
      <dgm:spPr/>
      <dgm:t>
        <a:bodyPr/>
        <a:lstStyle/>
        <a:p>
          <a:r>
            <a:rPr lang="nl-NL"/>
            <a:t>Onderwijsassistent (niveau 4)</a:t>
          </a:r>
          <a:endParaRPr lang="en-US"/>
        </a:p>
      </dgm:t>
    </dgm:pt>
    <dgm:pt modelId="{72195948-5DC6-4811-AD47-F9A1E0B8AA4D}" type="parTrans" cxnId="{6293B155-BCEB-44E7-BE51-289C8104F85E}">
      <dgm:prSet/>
      <dgm:spPr/>
      <dgm:t>
        <a:bodyPr/>
        <a:lstStyle/>
        <a:p>
          <a:endParaRPr lang="en-US"/>
        </a:p>
      </dgm:t>
    </dgm:pt>
    <dgm:pt modelId="{B204110C-A857-4A37-9708-663DAEF265E9}" type="sibTrans" cxnId="{6293B155-BCEB-44E7-BE51-289C8104F85E}">
      <dgm:prSet phldrT="3" phldr="0"/>
      <dgm:spPr/>
      <dgm:t>
        <a:bodyPr/>
        <a:lstStyle/>
        <a:p>
          <a:r>
            <a:rPr lang="en-US"/>
            <a:t>3</a:t>
          </a:r>
        </a:p>
      </dgm:t>
    </dgm:pt>
    <dgm:pt modelId="{1DBC5849-41A6-40B2-A1DC-3E6755EF0720}" type="pres">
      <dgm:prSet presAssocID="{C0169FAF-4E9A-4867-B5EF-D573BB29A29B}" presName="Name0" presStyleCnt="0">
        <dgm:presLayoutVars>
          <dgm:animLvl val="lvl"/>
          <dgm:resizeHandles val="exact"/>
        </dgm:presLayoutVars>
      </dgm:prSet>
      <dgm:spPr/>
    </dgm:pt>
    <dgm:pt modelId="{401CA42F-5CBC-4526-A0F7-FF1DA49BF28E}" type="pres">
      <dgm:prSet presAssocID="{C321F12B-C5E2-4488-A9C7-29C157D52B6B}" presName="compositeNode" presStyleCnt="0">
        <dgm:presLayoutVars>
          <dgm:bulletEnabled val="1"/>
        </dgm:presLayoutVars>
      </dgm:prSet>
      <dgm:spPr/>
    </dgm:pt>
    <dgm:pt modelId="{B9BA3C5F-0139-4D7F-8BB3-1FAC45C88208}" type="pres">
      <dgm:prSet presAssocID="{C321F12B-C5E2-4488-A9C7-29C157D52B6B}" presName="bgRect" presStyleLbl="bgAccFollowNode1" presStyleIdx="0" presStyleCnt="3"/>
      <dgm:spPr/>
    </dgm:pt>
    <dgm:pt modelId="{6200E86C-044E-423C-B625-2ECACAE80397}" type="pres">
      <dgm:prSet presAssocID="{9EF447DD-20BA-4BF8-84A9-7468707DD79C}" presName="sibTransNodeCircle" presStyleLbl="alignNode1" presStyleIdx="0" presStyleCnt="6">
        <dgm:presLayoutVars>
          <dgm:chMax val="0"/>
          <dgm:bulletEnabled/>
        </dgm:presLayoutVars>
      </dgm:prSet>
      <dgm:spPr/>
    </dgm:pt>
    <dgm:pt modelId="{E3E762F0-83CC-437D-8915-4F7F677FB411}" type="pres">
      <dgm:prSet presAssocID="{C321F12B-C5E2-4488-A9C7-29C157D52B6B}" presName="bottomLine" presStyleLbl="alignNode1" presStyleIdx="1" presStyleCnt="6">
        <dgm:presLayoutVars/>
      </dgm:prSet>
      <dgm:spPr/>
    </dgm:pt>
    <dgm:pt modelId="{471C631E-B04A-415F-B214-48D054B3EA57}" type="pres">
      <dgm:prSet presAssocID="{C321F12B-C5E2-4488-A9C7-29C157D52B6B}" presName="nodeText" presStyleLbl="bgAccFollowNode1" presStyleIdx="0" presStyleCnt="3">
        <dgm:presLayoutVars>
          <dgm:bulletEnabled val="1"/>
        </dgm:presLayoutVars>
      </dgm:prSet>
      <dgm:spPr/>
    </dgm:pt>
    <dgm:pt modelId="{8E27D2A1-7557-40BA-8755-8E8B3C86D191}" type="pres">
      <dgm:prSet presAssocID="{9EF447DD-20BA-4BF8-84A9-7468707DD79C}" presName="sibTrans" presStyleCnt="0"/>
      <dgm:spPr/>
    </dgm:pt>
    <dgm:pt modelId="{4ECABFE3-B283-495E-AF2E-F98593D5AF1C}" type="pres">
      <dgm:prSet presAssocID="{02F30CB1-035B-4389-8AB9-8EEB9BF93316}" presName="compositeNode" presStyleCnt="0">
        <dgm:presLayoutVars>
          <dgm:bulletEnabled val="1"/>
        </dgm:presLayoutVars>
      </dgm:prSet>
      <dgm:spPr/>
    </dgm:pt>
    <dgm:pt modelId="{52888243-7529-475E-B111-CA5F15E4A827}" type="pres">
      <dgm:prSet presAssocID="{02F30CB1-035B-4389-8AB9-8EEB9BF93316}" presName="bgRect" presStyleLbl="bgAccFollowNode1" presStyleIdx="1" presStyleCnt="3"/>
      <dgm:spPr/>
    </dgm:pt>
    <dgm:pt modelId="{E5CB82C1-09AB-4F37-B4C7-DE682746468B}" type="pres">
      <dgm:prSet presAssocID="{15FEC7C0-8F23-4141-A249-D4B9C696ECA9}" presName="sibTransNodeCircle" presStyleLbl="alignNode1" presStyleIdx="2" presStyleCnt="6">
        <dgm:presLayoutVars>
          <dgm:chMax val="0"/>
          <dgm:bulletEnabled/>
        </dgm:presLayoutVars>
      </dgm:prSet>
      <dgm:spPr/>
    </dgm:pt>
    <dgm:pt modelId="{9D099A41-D1A4-4995-BFCD-A7841280963F}" type="pres">
      <dgm:prSet presAssocID="{02F30CB1-035B-4389-8AB9-8EEB9BF93316}" presName="bottomLine" presStyleLbl="alignNode1" presStyleIdx="3" presStyleCnt="6">
        <dgm:presLayoutVars/>
      </dgm:prSet>
      <dgm:spPr/>
    </dgm:pt>
    <dgm:pt modelId="{44A67B64-024F-416F-BD50-3481C21BBE7C}" type="pres">
      <dgm:prSet presAssocID="{02F30CB1-035B-4389-8AB9-8EEB9BF93316}" presName="nodeText" presStyleLbl="bgAccFollowNode1" presStyleIdx="1" presStyleCnt="3">
        <dgm:presLayoutVars>
          <dgm:bulletEnabled val="1"/>
        </dgm:presLayoutVars>
      </dgm:prSet>
      <dgm:spPr/>
    </dgm:pt>
    <dgm:pt modelId="{ACFD2DC5-A24F-4807-9E8E-70BF30ED9408}" type="pres">
      <dgm:prSet presAssocID="{15FEC7C0-8F23-4141-A249-D4B9C696ECA9}" presName="sibTrans" presStyleCnt="0"/>
      <dgm:spPr/>
    </dgm:pt>
    <dgm:pt modelId="{3CFAFD87-DC6B-4E3D-A30F-D59919F2485E}" type="pres">
      <dgm:prSet presAssocID="{B80158CC-6720-4012-8C45-070E7515995A}" presName="compositeNode" presStyleCnt="0">
        <dgm:presLayoutVars>
          <dgm:bulletEnabled val="1"/>
        </dgm:presLayoutVars>
      </dgm:prSet>
      <dgm:spPr/>
    </dgm:pt>
    <dgm:pt modelId="{FB5A180B-CEE9-40CD-8DA8-F59D0640AAB0}" type="pres">
      <dgm:prSet presAssocID="{B80158CC-6720-4012-8C45-070E7515995A}" presName="bgRect" presStyleLbl="bgAccFollowNode1" presStyleIdx="2" presStyleCnt="3"/>
      <dgm:spPr/>
    </dgm:pt>
    <dgm:pt modelId="{E01E4305-3AB9-46C4-AA85-74AB6BC7FB55}" type="pres">
      <dgm:prSet presAssocID="{B204110C-A857-4A37-9708-663DAEF265E9}" presName="sibTransNodeCircle" presStyleLbl="alignNode1" presStyleIdx="4" presStyleCnt="6">
        <dgm:presLayoutVars>
          <dgm:chMax val="0"/>
          <dgm:bulletEnabled/>
        </dgm:presLayoutVars>
      </dgm:prSet>
      <dgm:spPr/>
    </dgm:pt>
    <dgm:pt modelId="{7CB77B1E-DA2B-4249-8F92-977F1B7286FA}" type="pres">
      <dgm:prSet presAssocID="{B80158CC-6720-4012-8C45-070E7515995A}" presName="bottomLine" presStyleLbl="alignNode1" presStyleIdx="5" presStyleCnt="6">
        <dgm:presLayoutVars/>
      </dgm:prSet>
      <dgm:spPr/>
    </dgm:pt>
    <dgm:pt modelId="{66B17D79-A4BA-4E72-8B0E-29BF122272A4}" type="pres">
      <dgm:prSet presAssocID="{B80158CC-6720-4012-8C45-070E7515995A}" presName="nodeText" presStyleLbl="bgAccFollowNode1" presStyleIdx="2" presStyleCnt="3">
        <dgm:presLayoutVars>
          <dgm:bulletEnabled val="1"/>
        </dgm:presLayoutVars>
      </dgm:prSet>
      <dgm:spPr/>
    </dgm:pt>
  </dgm:ptLst>
  <dgm:cxnLst>
    <dgm:cxn modelId="{032CD402-084A-42F0-83FC-61E668549F69}" type="presOf" srcId="{C321F12B-C5E2-4488-A9C7-29C157D52B6B}" destId="{471C631E-B04A-415F-B214-48D054B3EA57}" srcOrd="1" destOrd="0" presId="urn:microsoft.com/office/officeart/2016/7/layout/BasicLinearProcessNumbered"/>
    <dgm:cxn modelId="{9223A20D-846E-4023-8818-51379108E7BE}" type="presOf" srcId="{15FEC7C0-8F23-4141-A249-D4B9C696ECA9}" destId="{E5CB82C1-09AB-4F37-B4C7-DE682746468B}" srcOrd="0" destOrd="0" presId="urn:microsoft.com/office/officeart/2016/7/layout/BasicLinearProcessNumbered"/>
    <dgm:cxn modelId="{3D772037-802E-429C-AE0C-B58B7C125152}" srcId="{C0169FAF-4E9A-4867-B5EF-D573BB29A29B}" destId="{02F30CB1-035B-4389-8AB9-8EEB9BF93316}" srcOrd="1" destOrd="0" parTransId="{C66C6019-2E55-4AA9-90CB-13145927E286}" sibTransId="{15FEC7C0-8F23-4141-A249-D4B9C696ECA9}"/>
    <dgm:cxn modelId="{34B11E3D-8A0C-4B61-A1F4-D18F63ECD3AB}" srcId="{C0169FAF-4E9A-4867-B5EF-D573BB29A29B}" destId="{C321F12B-C5E2-4488-A9C7-29C157D52B6B}" srcOrd="0" destOrd="0" parTransId="{8293C862-D80D-4430-9439-48699FB48E1D}" sibTransId="{9EF447DD-20BA-4BF8-84A9-7468707DD79C}"/>
    <dgm:cxn modelId="{2A91DE62-700D-4E68-A52A-ADAA086EDEB4}" type="presOf" srcId="{B80158CC-6720-4012-8C45-070E7515995A}" destId="{FB5A180B-CEE9-40CD-8DA8-F59D0640AAB0}" srcOrd="0" destOrd="0" presId="urn:microsoft.com/office/officeart/2016/7/layout/BasicLinearProcessNumbered"/>
    <dgm:cxn modelId="{6293B155-BCEB-44E7-BE51-289C8104F85E}" srcId="{C0169FAF-4E9A-4867-B5EF-D573BB29A29B}" destId="{B80158CC-6720-4012-8C45-070E7515995A}" srcOrd="2" destOrd="0" parTransId="{72195948-5DC6-4811-AD47-F9A1E0B8AA4D}" sibTransId="{B204110C-A857-4A37-9708-663DAEF265E9}"/>
    <dgm:cxn modelId="{4442215A-3AAD-4CD3-87E7-501CD95BD403}" type="presOf" srcId="{02F30CB1-035B-4389-8AB9-8EEB9BF93316}" destId="{44A67B64-024F-416F-BD50-3481C21BBE7C}" srcOrd="1" destOrd="0" presId="urn:microsoft.com/office/officeart/2016/7/layout/BasicLinearProcessNumbered"/>
    <dgm:cxn modelId="{4490FA9A-72BB-4A84-BBE3-5330677A622E}" type="presOf" srcId="{02F30CB1-035B-4389-8AB9-8EEB9BF93316}" destId="{52888243-7529-475E-B111-CA5F15E4A827}" srcOrd="0" destOrd="0" presId="urn:microsoft.com/office/officeart/2016/7/layout/BasicLinearProcessNumbered"/>
    <dgm:cxn modelId="{9C003DB8-2703-4735-850B-E47DACFC7F94}" type="presOf" srcId="{B80158CC-6720-4012-8C45-070E7515995A}" destId="{66B17D79-A4BA-4E72-8B0E-29BF122272A4}" srcOrd="1" destOrd="0" presId="urn:microsoft.com/office/officeart/2016/7/layout/BasicLinearProcessNumbered"/>
    <dgm:cxn modelId="{40269FCA-07C3-4138-87D1-9C699B88FCBB}" type="presOf" srcId="{9EF447DD-20BA-4BF8-84A9-7468707DD79C}" destId="{6200E86C-044E-423C-B625-2ECACAE80397}" srcOrd="0" destOrd="0" presId="urn:microsoft.com/office/officeart/2016/7/layout/BasicLinearProcessNumbered"/>
    <dgm:cxn modelId="{C48798DE-2A68-4529-B804-3CF0D0F9F9C1}" type="presOf" srcId="{C321F12B-C5E2-4488-A9C7-29C157D52B6B}" destId="{B9BA3C5F-0139-4D7F-8BB3-1FAC45C88208}" srcOrd="0" destOrd="0" presId="urn:microsoft.com/office/officeart/2016/7/layout/BasicLinearProcessNumbered"/>
    <dgm:cxn modelId="{A9E369FD-3F27-4A12-9D90-EC79CD065752}" type="presOf" srcId="{C0169FAF-4E9A-4867-B5EF-D573BB29A29B}" destId="{1DBC5849-41A6-40B2-A1DC-3E6755EF0720}" srcOrd="0" destOrd="0" presId="urn:microsoft.com/office/officeart/2016/7/layout/BasicLinearProcessNumbered"/>
    <dgm:cxn modelId="{890DE2FE-FACA-40A0-8195-188F501C8531}" type="presOf" srcId="{B204110C-A857-4A37-9708-663DAEF265E9}" destId="{E01E4305-3AB9-46C4-AA85-74AB6BC7FB55}" srcOrd="0" destOrd="0" presId="urn:microsoft.com/office/officeart/2016/7/layout/BasicLinearProcessNumbered"/>
    <dgm:cxn modelId="{8306F946-5852-4FA9-ADBD-BAB295A17B9D}" type="presParOf" srcId="{1DBC5849-41A6-40B2-A1DC-3E6755EF0720}" destId="{401CA42F-5CBC-4526-A0F7-FF1DA49BF28E}" srcOrd="0" destOrd="0" presId="urn:microsoft.com/office/officeart/2016/7/layout/BasicLinearProcessNumbered"/>
    <dgm:cxn modelId="{2077335C-B7A7-4FBF-8F4C-5D7D2CB39DB7}" type="presParOf" srcId="{401CA42F-5CBC-4526-A0F7-FF1DA49BF28E}" destId="{B9BA3C5F-0139-4D7F-8BB3-1FAC45C88208}" srcOrd="0" destOrd="0" presId="urn:microsoft.com/office/officeart/2016/7/layout/BasicLinearProcessNumbered"/>
    <dgm:cxn modelId="{6CA18025-DB7C-41B9-A466-00BAC5680015}" type="presParOf" srcId="{401CA42F-5CBC-4526-A0F7-FF1DA49BF28E}" destId="{6200E86C-044E-423C-B625-2ECACAE80397}" srcOrd="1" destOrd="0" presId="urn:microsoft.com/office/officeart/2016/7/layout/BasicLinearProcessNumbered"/>
    <dgm:cxn modelId="{D42C9AE8-7991-436C-80B1-3ACA1D02BB26}" type="presParOf" srcId="{401CA42F-5CBC-4526-A0F7-FF1DA49BF28E}" destId="{E3E762F0-83CC-437D-8915-4F7F677FB411}" srcOrd="2" destOrd="0" presId="urn:microsoft.com/office/officeart/2016/7/layout/BasicLinearProcessNumbered"/>
    <dgm:cxn modelId="{2D05A6AA-16DC-4D36-8FFA-CE8A496EFD30}" type="presParOf" srcId="{401CA42F-5CBC-4526-A0F7-FF1DA49BF28E}" destId="{471C631E-B04A-415F-B214-48D054B3EA57}" srcOrd="3" destOrd="0" presId="urn:microsoft.com/office/officeart/2016/7/layout/BasicLinearProcessNumbered"/>
    <dgm:cxn modelId="{61477C68-DE1D-486D-92CB-C880EE0D8357}" type="presParOf" srcId="{1DBC5849-41A6-40B2-A1DC-3E6755EF0720}" destId="{8E27D2A1-7557-40BA-8755-8E8B3C86D191}" srcOrd="1" destOrd="0" presId="urn:microsoft.com/office/officeart/2016/7/layout/BasicLinearProcessNumbered"/>
    <dgm:cxn modelId="{ED047EC8-17F6-4626-A4D8-4EEEB272EDCE}" type="presParOf" srcId="{1DBC5849-41A6-40B2-A1DC-3E6755EF0720}" destId="{4ECABFE3-B283-495E-AF2E-F98593D5AF1C}" srcOrd="2" destOrd="0" presId="urn:microsoft.com/office/officeart/2016/7/layout/BasicLinearProcessNumbered"/>
    <dgm:cxn modelId="{725DEB63-0C45-42F8-A257-3D8F613E1F68}" type="presParOf" srcId="{4ECABFE3-B283-495E-AF2E-F98593D5AF1C}" destId="{52888243-7529-475E-B111-CA5F15E4A827}" srcOrd="0" destOrd="0" presId="urn:microsoft.com/office/officeart/2016/7/layout/BasicLinearProcessNumbered"/>
    <dgm:cxn modelId="{F495D720-3A0E-4F3C-A588-494F51FB6D8C}" type="presParOf" srcId="{4ECABFE3-B283-495E-AF2E-F98593D5AF1C}" destId="{E5CB82C1-09AB-4F37-B4C7-DE682746468B}" srcOrd="1" destOrd="0" presId="urn:microsoft.com/office/officeart/2016/7/layout/BasicLinearProcessNumbered"/>
    <dgm:cxn modelId="{88A81866-464A-4EFB-B4C5-0C0C50FDD931}" type="presParOf" srcId="{4ECABFE3-B283-495E-AF2E-F98593D5AF1C}" destId="{9D099A41-D1A4-4995-BFCD-A7841280963F}" srcOrd="2" destOrd="0" presId="urn:microsoft.com/office/officeart/2016/7/layout/BasicLinearProcessNumbered"/>
    <dgm:cxn modelId="{5B61DCA0-0556-4BCE-9A8D-9BF93339972C}" type="presParOf" srcId="{4ECABFE3-B283-495E-AF2E-F98593D5AF1C}" destId="{44A67B64-024F-416F-BD50-3481C21BBE7C}" srcOrd="3" destOrd="0" presId="urn:microsoft.com/office/officeart/2016/7/layout/BasicLinearProcessNumbered"/>
    <dgm:cxn modelId="{25ADF6FC-85FB-4369-ADAC-8525127315C5}" type="presParOf" srcId="{1DBC5849-41A6-40B2-A1DC-3E6755EF0720}" destId="{ACFD2DC5-A24F-4807-9E8E-70BF30ED9408}" srcOrd="3" destOrd="0" presId="urn:microsoft.com/office/officeart/2016/7/layout/BasicLinearProcessNumbered"/>
    <dgm:cxn modelId="{4C7B6B9D-66BC-427E-A8A7-535A29D33FA2}" type="presParOf" srcId="{1DBC5849-41A6-40B2-A1DC-3E6755EF0720}" destId="{3CFAFD87-DC6B-4E3D-A30F-D59919F2485E}" srcOrd="4" destOrd="0" presId="urn:microsoft.com/office/officeart/2016/7/layout/BasicLinearProcessNumbered"/>
    <dgm:cxn modelId="{4083F5AD-4691-4D73-A32C-1EDDD283A6EE}" type="presParOf" srcId="{3CFAFD87-DC6B-4E3D-A30F-D59919F2485E}" destId="{FB5A180B-CEE9-40CD-8DA8-F59D0640AAB0}" srcOrd="0" destOrd="0" presId="urn:microsoft.com/office/officeart/2016/7/layout/BasicLinearProcessNumbered"/>
    <dgm:cxn modelId="{FDB5B992-8478-4212-98FE-2579DB2891DF}" type="presParOf" srcId="{3CFAFD87-DC6B-4E3D-A30F-D59919F2485E}" destId="{E01E4305-3AB9-46C4-AA85-74AB6BC7FB55}" srcOrd="1" destOrd="0" presId="urn:microsoft.com/office/officeart/2016/7/layout/BasicLinearProcessNumbered"/>
    <dgm:cxn modelId="{4D0343B6-93D4-41C4-BC46-1CF8FDFD955D}" type="presParOf" srcId="{3CFAFD87-DC6B-4E3D-A30F-D59919F2485E}" destId="{7CB77B1E-DA2B-4249-8F92-977F1B7286FA}" srcOrd="2" destOrd="0" presId="urn:microsoft.com/office/officeart/2016/7/layout/BasicLinearProcessNumbered"/>
    <dgm:cxn modelId="{CBBAB3AC-AA60-4D82-B6BB-E007D0B063CA}" type="presParOf" srcId="{3CFAFD87-DC6B-4E3D-A30F-D59919F2485E}" destId="{66B17D79-A4BA-4E72-8B0E-29BF122272A4}"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F3019F-6DBA-4C0A-9C27-4CC73BBBF3E0}" type="doc">
      <dgm:prSet loTypeId="urn:microsoft.com/office/officeart/2005/8/layout/cycle7" loCatId="cycle" qsTypeId="urn:microsoft.com/office/officeart/2005/8/quickstyle/simple1" qsCatId="simple" csTypeId="urn:microsoft.com/office/officeart/2005/8/colors/accent0_3" csCatId="mainScheme" phldr="1"/>
      <dgm:spPr/>
      <dgm:t>
        <a:bodyPr/>
        <a:lstStyle/>
        <a:p>
          <a:endParaRPr lang="nl-NL"/>
        </a:p>
      </dgm:t>
    </dgm:pt>
    <dgm:pt modelId="{9E0E0B00-AC37-4C03-BE05-B3A24DC7850F}">
      <dgm:prSet phldrT="[Tekst]"/>
      <dgm:spPr>
        <a:xfrm>
          <a:off x="2250621" y="1421136"/>
          <a:ext cx="1008937" cy="504468"/>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gm:spPr>
      <dgm:t>
        <a:bodyPr/>
        <a:lstStyle/>
        <a:p>
          <a:pPr algn="ctr">
            <a:buNone/>
          </a:pPr>
          <a:r>
            <a:rPr lang="nl-NL">
              <a:solidFill>
                <a:sysClr val="window" lastClr="FFFFFF"/>
              </a:solidFill>
              <a:latin typeface="Calibri" panose="020F0502020204030204"/>
              <a:ea typeface="+mn-ea"/>
              <a:cs typeface="+mn-cs"/>
            </a:rPr>
            <a:t>BPV</a:t>
          </a:r>
        </a:p>
      </dgm:t>
    </dgm:pt>
    <dgm:pt modelId="{B09D9B81-0791-45C3-BEDD-03BC8DAE90DD}" type="parTrans" cxnId="{3BD887BF-32A2-46C1-AC5E-671381251A9D}">
      <dgm:prSet/>
      <dgm:spPr/>
      <dgm:t>
        <a:bodyPr/>
        <a:lstStyle/>
        <a:p>
          <a:pPr algn="ctr"/>
          <a:endParaRPr lang="nl-NL"/>
        </a:p>
      </dgm:t>
    </dgm:pt>
    <dgm:pt modelId="{370FDCB6-DE26-4E69-B6D6-279803939659}" type="sibTrans" cxnId="{3BD887BF-32A2-46C1-AC5E-671381251A9D}">
      <dgm:prSet/>
      <dgm:spPr>
        <a:xfrm rot="10800005">
          <a:off x="1219401" y="1585087"/>
          <a:ext cx="868190" cy="176563"/>
        </a:xfrm>
        <a:prstGeom prst="leftRightArrow">
          <a:avLst>
            <a:gd name="adj1" fmla="val 60000"/>
            <a:gd name="adj2" fmla="val 50000"/>
          </a:avLst>
        </a:prstGeom>
        <a:solidFill>
          <a:srgbClr val="44546A">
            <a:tint val="60000"/>
            <a:hueOff val="0"/>
            <a:satOff val="0"/>
            <a:lumOff val="0"/>
            <a:alphaOff val="0"/>
          </a:srgbClr>
        </a:solidFill>
        <a:ln>
          <a:noFill/>
        </a:ln>
        <a:effectLst/>
      </dgm:spPr>
      <dgm:t>
        <a:bodyPr/>
        <a:lstStyle/>
        <a:p>
          <a:pPr algn="ctr">
            <a:buNone/>
          </a:pPr>
          <a:endParaRPr lang="nl-NL">
            <a:solidFill>
              <a:sysClr val="window" lastClr="FFFFFF"/>
            </a:solidFill>
            <a:latin typeface="Calibri" panose="020F0502020204030204"/>
            <a:ea typeface="+mn-ea"/>
            <a:cs typeface="+mn-cs"/>
          </a:endParaRPr>
        </a:p>
      </dgm:t>
    </dgm:pt>
    <dgm:pt modelId="{92D1ACD2-702E-42DD-8565-38687A003E8A}">
      <dgm:prSet phldrT="[Tekst]"/>
      <dgm:spPr>
        <a:xfrm>
          <a:off x="47435" y="1421133"/>
          <a:ext cx="1008937" cy="504468"/>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gm:spPr>
      <dgm:t>
        <a:bodyPr/>
        <a:lstStyle/>
        <a:p>
          <a:pPr algn="ctr">
            <a:buNone/>
          </a:pPr>
          <a:r>
            <a:rPr lang="nl-NL">
              <a:solidFill>
                <a:sysClr val="window" lastClr="FFFFFF"/>
              </a:solidFill>
              <a:latin typeface="Calibri" panose="020F0502020204030204"/>
              <a:ea typeface="+mn-ea"/>
              <a:cs typeface="+mn-cs"/>
            </a:rPr>
            <a:t>school</a:t>
          </a:r>
        </a:p>
      </dgm:t>
    </dgm:pt>
    <dgm:pt modelId="{7B658373-8CFA-4F74-97EA-F1279F25CD56}" type="parTrans" cxnId="{A57D8EB1-87A9-4A83-9809-4351051E0AB9}">
      <dgm:prSet/>
      <dgm:spPr/>
      <dgm:t>
        <a:bodyPr/>
        <a:lstStyle/>
        <a:p>
          <a:pPr algn="ctr"/>
          <a:endParaRPr lang="nl-NL"/>
        </a:p>
      </dgm:t>
    </dgm:pt>
    <dgm:pt modelId="{530F5996-2844-4E18-93BC-20B41A1398D8}" type="sibTrans" cxnId="{A57D8EB1-87A9-4A83-9809-4351051E0AB9}">
      <dgm:prSet/>
      <dgm:spPr>
        <a:xfrm rot="18239268">
          <a:off x="638266" y="901009"/>
          <a:ext cx="868190" cy="176563"/>
        </a:xfrm>
        <a:prstGeom prst="leftRightArrow">
          <a:avLst>
            <a:gd name="adj1" fmla="val 60000"/>
            <a:gd name="adj2" fmla="val 50000"/>
          </a:avLst>
        </a:prstGeom>
        <a:solidFill>
          <a:srgbClr val="44546A">
            <a:tint val="60000"/>
            <a:hueOff val="0"/>
            <a:satOff val="0"/>
            <a:lumOff val="0"/>
            <a:alphaOff val="0"/>
          </a:srgbClr>
        </a:solidFill>
        <a:ln>
          <a:noFill/>
        </a:ln>
        <a:effectLst/>
      </dgm:spPr>
      <dgm:t>
        <a:bodyPr/>
        <a:lstStyle/>
        <a:p>
          <a:pPr algn="ctr">
            <a:buNone/>
          </a:pPr>
          <a:endParaRPr lang="nl-NL">
            <a:solidFill>
              <a:sysClr val="window" lastClr="FFFFFF"/>
            </a:solidFill>
            <a:latin typeface="Calibri" panose="020F0502020204030204"/>
            <a:ea typeface="+mn-ea"/>
            <a:cs typeface="+mn-cs"/>
          </a:endParaRPr>
        </a:p>
      </dgm:t>
    </dgm:pt>
    <dgm:pt modelId="{C3834482-F912-4237-991E-BCA5BBAEEC47}">
      <dgm:prSet phldrT="[Tekst]"/>
      <dgm:spPr>
        <a:xfrm>
          <a:off x="1088351" y="52980"/>
          <a:ext cx="1008937" cy="504468"/>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gm:spPr>
      <dgm:t>
        <a:bodyPr/>
        <a:lstStyle/>
        <a:p>
          <a:pPr algn="ctr">
            <a:buNone/>
          </a:pPr>
          <a:r>
            <a:rPr lang="nl-NL">
              <a:solidFill>
                <a:sysClr val="window" lastClr="FFFFFF"/>
              </a:solidFill>
              <a:latin typeface="Calibri" panose="020F0502020204030204"/>
              <a:ea typeface="+mn-ea"/>
              <a:cs typeface="+mn-cs"/>
            </a:rPr>
            <a:t>student</a:t>
          </a:r>
        </a:p>
      </dgm:t>
    </dgm:pt>
    <dgm:pt modelId="{651EDDF7-9011-4A4A-A34B-64EFE8A46486}" type="sibTrans" cxnId="{47EA6155-A4D4-46F7-93A6-93E9AB0FAA04}">
      <dgm:prSet/>
      <dgm:spPr>
        <a:xfrm rot="2979095">
          <a:off x="1693632" y="894633"/>
          <a:ext cx="845886" cy="189318"/>
        </a:xfrm>
        <a:prstGeom prst="leftRightArrow">
          <a:avLst>
            <a:gd name="adj1" fmla="val 60000"/>
            <a:gd name="adj2" fmla="val 50000"/>
          </a:avLst>
        </a:prstGeom>
        <a:solidFill>
          <a:srgbClr val="44546A">
            <a:tint val="60000"/>
            <a:hueOff val="0"/>
            <a:satOff val="0"/>
            <a:lumOff val="0"/>
            <a:alphaOff val="0"/>
          </a:srgbClr>
        </a:solidFill>
        <a:ln>
          <a:noFill/>
        </a:ln>
        <a:effectLst/>
      </dgm:spPr>
      <dgm:t>
        <a:bodyPr/>
        <a:lstStyle/>
        <a:p>
          <a:pPr algn="ctr">
            <a:buNone/>
          </a:pPr>
          <a:endParaRPr lang="nl-NL">
            <a:solidFill>
              <a:sysClr val="window" lastClr="FFFFFF"/>
            </a:solidFill>
            <a:latin typeface="Calibri" panose="020F0502020204030204"/>
            <a:ea typeface="+mn-ea"/>
            <a:cs typeface="+mn-cs"/>
          </a:endParaRPr>
        </a:p>
      </dgm:t>
    </dgm:pt>
    <dgm:pt modelId="{E5BCC3D2-108D-4A22-BF9D-D767D07FF129}" type="parTrans" cxnId="{47EA6155-A4D4-46F7-93A6-93E9AB0FAA04}">
      <dgm:prSet/>
      <dgm:spPr/>
      <dgm:t>
        <a:bodyPr/>
        <a:lstStyle/>
        <a:p>
          <a:pPr algn="ctr"/>
          <a:endParaRPr lang="nl-NL"/>
        </a:p>
      </dgm:t>
    </dgm:pt>
    <dgm:pt modelId="{3ABF8A97-039A-4020-94ED-6D4E7592ED04}" type="pres">
      <dgm:prSet presAssocID="{EFF3019F-6DBA-4C0A-9C27-4CC73BBBF3E0}" presName="Name0" presStyleCnt="0">
        <dgm:presLayoutVars>
          <dgm:dir/>
          <dgm:resizeHandles val="exact"/>
        </dgm:presLayoutVars>
      </dgm:prSet>
      <dgm:spPr/>
    </dgm:pt>
    <dgm:pt modelId="{D924180A-B640-4C92-894B-F9AF50488ED8}" type="pres">
      <dgm:prSet presAssocID="{C3834482-F912-4237-991E-BCA5BBAEEC47}" presName="node" presStyleLbl="node1" presStyleIdx="0" presStyleCnt="3" custRadScaleRad="94884" custRadScaleInc="-7986">
        <dgm:presLayoutVars>
          <dgm:bulletEnabled val="1"/>
        </dgm:presLayoutVars>
      </dgm:prSet>
      <dgm:spPr/>
    </dgm:pt>
    <dgm:pt modelId="{4F0325C1-001A-4A2E-9D3E-D3E76E48197D}" type="pres">
      <dgm:prSet presAssocID="{651EDDF7-9011-4A4A-A34B-64EFE8A46486}" presName="sibTrans" presStyleLbl="sibTrans2D1" presStyleIdx="0" presStyleCnt="3" custScaleX="97431" custScaleY="107224" custLinFactNeighborX="-6609" custLinFactNeighborY="0"/>
      <dgm:spPr/>
    </dgm:pt>
    <dgm:pt modelId="{5FF14E30-492E-4A1C-B331-51A536107C36}" type="pres">
      <dgm:prSet presAssocID="{651EDDF7-9011-4A4A-A34B-64EFE8A46486}" presName="connectorText" presStyleLbl="sibTrans2D1" presStyleIdx="0" presStyleCnt="3"/>
      <dgm:spPr/>
    </dgm:pt>
    <dgm:pt modelId="{10ED91DD-BE25-4240-B52B-A3F030491CD3}" type="pres">
      <dgm:prSet presAssocID="{9E0E0B00-AC37-4C03-BE05-B3A24DC7850F}" presName="node" presStyleLbl="node1" presStyleIdx="1" presStyleCnt="3" custRadScaleRad="122545" custRadScaleInc="-11847">
        <dgm:presLayoutVars>
          <dgm:bulletEnabled val="1"/>
        </dgm:presLayoutVars>
      </dgm:prSet>
      <dgm:spPr/>
    </dgm:pt>
    <dgm:pt modelId="{6F6D0114-4B92-444F-92A2-A5485FDBB523}" type="pres">
      <dgm:prSet presAssocID="{370FDCB6-DE26-4E69-B6D6-279803939659}" presName="sibTrans" presStyleLbl="sibTrans2D1" presStyleIdx="1" presStyleCnt="3"/>
      <dgm:spPr/>
    </dgm:pt>
    <dgm:pt modelId="{A41DE04C-3F7E-4252-911D-BFE5F246FE6C}" type="pres">
      <dgm:prSet presAssocID="{370FDCB6-DE26-4E69-B6D6-279803939659}" presName="connectorText" presStyleLbl="sibTrans2D1" presStyleIdx="1" presStyleCnt="3"/>
      <dgm:spPr/>
    </dgm:pt>
    <dgm:pt modelId="{D479A3F9-A358-480F-840D-016E19D76397}" type="pres">
      <dgm:prSet presAssocID="{92D1ACD2-702E-42DD-8565-38687A003E8A}" presName="node" presStyleLbl="node1" presStyleIdx="2" presStyleCnt="3" custRadScaleRad="125533" custRadScaleInc="12805">
        <dgm:presLayoutVars>
          <dgm:bulletEnabled val="1"/>
        </dgm:presLayoutVars>
      </dgm:prSet>
      <dgm:spPr/>
    </dgm:pt>
    <dgm:pt modelId="{6F3B524F-22BF-4EA6-B2A8-CFC923CC5CE4}" type="pres">
      <dgm:prSet presAssocID="{530F5996-2844-4E18-93BC-20B41A1398D8}" presName="sibTrans" presStyleLbl="sibTrans2D1" presStyleIdx="2" presStyleCnt="3" custAng="21403396"/>
      <dgm:spPr/>
    </dgm:pt>
    <dgm:pt modelId="{3EA07EB8-EE29-4646-98F2-9789BFA20763}" type="pres">
      <dgm:prSet presAssocID="{530F5996-2844-4E18-93BC-20B41A1398D8}" presName="connectorText" presStyleLbl="sibTrans2D1" presStyleIdx="2" presStyleCnt="3"/>
      <dgm:spPr/>
    </dgm:pt>
  </dgm:ptLst>
  <dgm:cxnLst>
    <dgm:cxn modelId="{F2BEF713-5F9E-4F51-A867-003F1CEABCDB}" type="presOf" srcId="{370FDCB6-DE26-4E69-B6D6-279803939659}" destId="{6F6D0114-4B92-444F-92A2-A5485FDBB523}" srcOrd="0" destOrd="0" presId="urn:microsoft.com/office/officeart/2005/8/layout/cycle7"/>
    <dgm:cxn modelId="{CBE56F16-2091-4552-BA69-7D3733944487}" type="presOf" srcId="{92D1ACD2-702E-42DD-8565-38687A003E8A}" destId="{D479A3F9-A358-480F-840D-016E19D76397}" srcOrd="0" destOrd="0" presId="urn:microsoft.com/office/officeart/2005/8/layout/cycle7"/>
    <dgm:cxn modelId="{B533C561-8031-4296-A0B5-4268A1ADEB4A}" type="presOf" srcId="{9E0E0B00-AC37-4C03-BE05-B3A24DC7850F}" destId="{10ED91DD-BE25-4240-B52B-A3F030491CD3}" srcOrd="0" destOrd="0" presId="urn:microsoft.com/office/officeart/2005/8/layout/cycle7"/>
    <dgm:cxn modelId="{3FDF7D46-15D5-446D-B4AF-B460DBF0F18E}" type="presOf" srcId="{651EDDF7-9011-4A4A-A34B-64EFE8A46486}" destId="{5FF14E30-492E-4A1C-B331-51A536107C36}" srcOrd="1" destOrd="0" presId="urn:microsoft.com/office/officeart/2005/8/layout/cycle7"/>
    <dgm:cxn modelId="{47EA6155-A4D4-46F7-93A6-93E9AB0FAA04}" srcId="{EFF3019F-6DBA-4C0A-9C27-4CC73BBBF3E0}" destId="{C3834482-F912-4237-991E-BCA5BBAEEC47}" srcOrd="0" destOrd="0" parTransId="{E5BCC3D2-108D-4A22-BF9D-D767D07FF129}" sibTransId="{651EDDF7-9011-4A4A-A34B-64EFE8A46486}"/>
    <dgm:cxn modelId="{A3245C8E-5296-40E0-9918-2D9BBEF94F49}" type="presOf" srcId="{530F5996-2844-4E18-93BC-20B41A1398D8}" destId="{3EA07EB8-EE29-4646-98F2-9789BFA20763}" srcOrd="1" destOrd="0" presId="urn:microsoft.com/office/officeart/2005/8/layout/cycle7"/>
    <dgm:cxn modelId="{C14D978E-2AED-4D1A-9D40-732087705ED8}" type="presOf" srcId="{651EDDF7-9011-4A4A-A34B-64EFE8A46486}" destId="{4F0325C1-001A-4A2E-9D3E-D3E76E48197D}" srcOrd="0" destOrd="0" presId="urn:microsoft.com/office/officeart/2005/8/layout/cycle7"/>
    <dgm:cxn modelId="{6A4070A1-F0B3-48F2-B2B0-C58AA8A5E474}" type="presOf" srcId="{370FDCB6-DE26-4E69-B6D6-279803939659}" destId="{A41DE04C-3F7E-4252-911D-BFE5F246FE6C}" srcOrd="1" destOrd="0" presId="urn:microsoft.com/office/officeart/2005/8/layout/cycle7"/>
    <dgm:cxn modelId="{A57D8EB1-87A9-4A83-9809-4351051E0AB9}" srcId="{EFF3019F-6DBA-4C0A-9C27-4CC73BBBF3E0}" destId="{92D1ACD2-702E-42DD-8565-38687A003E8A}" srcOrd="2" destOrd="0" parTransId="{7B658373-8CFA-4F74-97EA-F1279F25CD56}" sibTransId="{530F5996-2844-4E18-93BC-20B41A1398D8}"/>
    <dgm:cxn modelId="{FD93B1B3-56D2-4FD5-B0D9-843442C25482}" type="presOf" srcId="{C3834482-F912-4237-991E-BCA5BBAEEC47}" destId="{D924180A-B640-4C92-894B-F9AF50488ED8}" srcOrd="0" destOrd="0" presId="urn:microsoft.com/office/officeart/2005/8/layout/cycle7"/>
    <dgm:cxn modelId="{3BD887BF-32A2-46C1-AC5E-671381251A9D}" srcId="{EFF3019F-6DBA-4C0A-9C27-4CC73BBBF3E0}" destId="{9E0E0B00-AC37-4C03-BE05-B3A24DC7850F}" srcOrd="1" destOrd="0" parTransId="{B09D9B81-0791-45C3-BEDD-03BC8DAE90DD}" sibTransId="{370FDCB6-DE26-4E69-B6D6-279803939659}"/>
    <dgm:cxn modelId="{9035E3C2-A9F4-4E7A-BFEA-1363418C4DAB}" type="presOf" srcId="{530F5996-2844-4E18-93BC-20B41A1398D8}" destId="{6F3B524F-22BF-4EA6-B2A8-CFC923CC5CE4}" srcOrd="0" destOrd="0" presId="urn:microsoft.com/office/officeart/2005/8/layout/cycle7"/>
    <dgm:cxn modelId="{27B408DA-9BDE-4985-8DBC-33AF4D95E56F}" type="presOf" srcId="{EFF3019F-6DBA-4C0A-9C27-4CC73BBBF3E0}" destId="{3ABF8A97-039A-4020-94ED-6D4E7592ED04}" srcOrd="0" destOrd="0" presId="urn:microsoft.com/office/officeart/2005/8/layout/cycle7"/>
    <dgm:cxn modelId="{0B56D08C-2083-48FB-B53E-B3EA0E46B633}" type="presParOf" srcId="{3ABF8A97-039A-4020-94ED-6D4E7592ED04}" destId="{D924180A-B640-4C92-894B-F9AF50488ED8}" srcOrd="0" destOrd="0" presId="urn:microsoft.com/office/officeart/2005/8/layout/cycle7"/>
    <dgm:cxn modelId="{CCBB8F0A-A1A0-474C-BADB-077370F20751}" type="presParOf" srcId="{3ABF8A97-039A-4020-94ED-6D4E7592ED04}" destId="{4F0325C1-001A-4A2E-9D3E-D3E76E48197D}" srcOrd="1" destOrd="0" presId="urn:microsoft.com/office/officeart/2005/8/layout/cycle7"/>
    <dgm:cxn modelId="{2A142932-84A3-4B97-8F05-8D4AE6A5B524}" type="presParOf" srcId="{4F0325C1-001A-4A2E-9D3E-D3E76E48197D}" destId="{5FF14E30-492E-4A1C-B331-51A536107C36}" srcOrd="0" destOrd="0" presId="urn:microsoft.com/office/officeart/2005/8/layout/cycle7"/>
    <dgm:cxn modelId="{0ECBE2A7-95A4-433A-BFBB-E4AC030CE41F}" type="presParOf" srcId="{3ABF8A97-039A-4020-94ED-6D4E7592ED04}" destId="{10ED91DD-BE25-4240-B52B-A3F030491CD3}" srcOrd="2" destOrd="0" presId="urn:microsoft.com/office/officeart/2005/8/layout/cycle7"/>
    <dgm:cxn modelId="{F15678A7-6668-4BEA-A68F-41A9FE103EC7}" type="presParOf" srcId="{3ABF8A97-039A-4020-94ED-6D4E7592ED04}" destId="{6F6D0114-4B92-444F-92A2-A5485FDBB523}" srcOrd="3" destOrd="0" presId="urn:microsoft.com/office/officeart/2005/8/layout/cycle7"/>
    <dgm:cxn modelId="{F45798F0-D990-4765-B6F9-D692A0B29C6D}" type="presParOf" srcId="{6F6D0114-4B92-444F-92A2-A5485FDBB523}" destId="{A41DE04C-3F7E-4252-911D-BFE5F246FE6C}" srcOrd="0" destOrd="0" presId="urn:microsoft.com/office/officeart/2005/8/layout/cycle7"/>
    <dgm:cxn modelId="{A9AA7197-2775-4D76-8935-52049553C981}" type="presParOf" srcId="{3ABF8A97-039A-4020-94ED-6D4E7592ED04}" destId="{D479A3F9-A358-480F-840D-016E19D76397}" srcOrd="4" destOrd="0" presId="urn:microsoft.com/office/officeart/2005/8/layout/cycle7"/>
    <dgm:cxn modelId="{F4849042-CB94-4D9D-8DE8-86502F3E1CC3}" type="presParOf" srcId="{3ABF8A97-039A-4020-94ED-6D4E7592ED04}" destId="{6F3B524F-22BF-4EA6-B2A8-CFC923CC5CE4}" srcOrd="5" destOrd="0" presId="urn:microsoft.com/office/officeart/2005/8/layout/cycle7"/>
    <dgm:cxn modelId="{50587E02-CD56-45DF-A3D3-66B98E4FACE3}" type="presParOf" srcId="{6F3B524F-22BF-4EA6-B2A8-CFC923CC5CE4}" destId="{3EA07EB8-EE29-4646-98F2-9789BFA2076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6743C-67A8-4EDF-BC19-4ED70B277CCF}">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2D9CA0-774C-4737-8750-9EF88410E679}">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bent initiatiefrijk en positief ingesteld</a:t>
          </a:r>
          <a:endParaRPr lang="en-US" sz="1800" kern="1200"/>
        </a:p>
      </dsp:txBody>
      <dsp:txXfrm>
        <a:off x="306291" y="88898"/>
        <a:ext cx="3873057" cy="479482"/>
      </dsp:txXfrm>
    </dsp:sp>
    <dsp:sp modelId="{20A4CB71-C70F-4502-B2FA-C47EBB1F7BAE}">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41BD35C-85D0-4320-8C2E-F5CFADB8DC2F}">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bent leergierig</a:t>
          </a:r>
          <a:endParaRPr lang="en-US" sz="1800" kern="1200"/>
        </a:p>
      </dsp:txBody>
      <dsp:txXfrm>
        <a:off x="306291" y="905378"/>
        <a:ext cx="3873057" cy="479482"/>
      </dsp:txXfrm>
    </dsp:sp>
    <dsp:sp modelId="{0BC58C2D-E177-4B96-87C5-ABBCA536F559}">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7310ABF-0F3C-4925-9F5E-F1E57FE630F0}">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snapt de belevingswereld van kinderen/jongeren</a:t>
          </a:r>
          <a:endParaRPr lang="en-US" sz="1800" kern="1200"/>
        </a:p>
      </dsp:txBody>
      <dsp:txXfrm>
        <a:off x="306291" y="1721858"/>
        <a:ext cx="3873057" cy="479482"/>
      </dsp:txXfrm>
    </dsp:sp>
    <dsp:sp modelId="{2E2CD4E5-F26F-4E7A-B5C5-BA140FC600EB}">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3ADCC8-5E3B-4A54-9385-31DA2AAAB5E0}">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kunt improviseren</a:t>
          </a:r>
          <a:endParaRPr lang="en-US" sz="1800" kern="1200"/>
        </a:p>
      </dsp:txBody>
      <dsp:txXfrm>
        <a:off x="306291" y="2538338"/>
        <a:ext cx="3873057" cy="479482"/>
      </dsp:txXfrm>
    </dsp:sp>
    <dsp:sp modelId="{3A59A4F4-95AA-4CCA-A8AD-844F7E7B9CE8}">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CDF8594-C7C4-4398-9BD6-D70A36848604}">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bent creatief</a:t>
          </a:r>
          <a:endParaRPr lang="en-US" sz="1800" kern="1200"/>
        </a:p>
      </dsp:txBody>
      <dsp:txXfrm>
        <a:off x="306291" y="3354819"/>
        <a:ext cx="3873057" cy="479482"/>
      </dsp:txXfrm>
    </dsp:sp>
    <dsp:sp modelId="{B3B10268-6222-450B-B557-784D76EDD41D}">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2010490-C73A-47E3-9266-7BF03B3895F1}">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nl-NL" sz="1800" kern="1200"/>
            <a:t>Je hebt geduld</a:t>
          </a:r>
          <a:endParaRPr lang="en-US" sz="1800" kern="1200"/>
        </a:p>
      </dsp:txBody>
      <dsp:txXfrm>
        <a:off x="306291" y="4171299"/>
        <a:ext cx="3873057"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A3C5F-0139-4D7F-8BB3-1FAC45C88208}">
      <dsp:nvSpPr>
        <dsp:cNvPr id="0" name=""/>
        <dsp:cNvSpPr/>
      </dsp:nvSpPr>
      <dsp:spPr>
        <a:xfrm>
          <a:off x="0" y="0"/>
          <a:ext cx="3231455" cy="278832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1937" tIns="330200" rIns="251937" bIns="330200" numCol="1" spcCol="1270" anchor="t" anchorCtr="0">
          <a:noAutofit/>
        </a:bodyPr>
        <a:lstStyle/>
        <a:p>
          <a:pPr marL="0" lvl="0" indent="0" algn="l" defTabSz="977900">
            <a:lnSpc>
              <a:spcPct val="90000"/>
            </a:lnSpc>
            <a:spcBef>
              <a:spcPct val="0"/>
            </a:spcBef>
            <a:spcAft>
              <a:spcPct val="35000"/>
            </a:spcAft>
            <a:buNone/>
          </a:pPr>
          <a:r>
            <a:rPr lang="nl-NL" sz="2200" kern="1200" dirty="0"/>
            <a:t>Pedagogisch medewerker kinderopvang (niveau 3)</a:t>
          </a:r>
          <a:endParaRPr lang="en-US" sz="2200" kern="1200" dirty="0"/>
        </a:p>
      </dsp:txBody>
      <dsp:txXfrm>
        <a:off x="0" y="1059563"/>
        <a:ext cx="3231455" cy="1672995"/>
      </dsp:txXfrm>
    </dsp:sp>
    <dsp:sp modelId="{6200E86C-044E-423C-B625-2ECACAE80397}">
      <dsp:nvSpPr>
        <dsp:cNvPr id="0" name=""/>
        <dsp:cNvSpPr/>
      </dsp:nvSpPr>
      <dsp:spPr>
        <a:xfrm>
          <a:off x="1197479" y="278832"/>
          <a:ext cx="836497" cy="83649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1</a:t>
          </a:r>
        </a:p>
      </dsp:txBody>
      <dsp:txXfrm>
        <a:off x="1319981" y="401334"/>
        <a:ext cx="591493" cy="591493"/>
      </dsp:txXfrm>
    </dsp:sp>
    <dsp:sp modelId="{E3E762F0-83CC-437D-8915-4F7F677FB411}">
      <dsp:nvSpPr>
        <dsp:cNvPr id="0" name=""/>
        <dsp:cNvSpPr/>
      </dsp:nvSpPr>
      <dsp:spPr>
        <a:xfrm>
          <a:off x="0" y="2788253"/>
          <a:ext cx="323145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2888243-7529-475E-B111-CA5F15E4A827}">
      <dsp:nvSpPr>
        <dsp:cNvPr id="0" name=""/>
        <dsp:cNvSpPr/>
      </dsp:nvSpPr>
      <dsp:spPr>
        <a:xfrm>
          <a:off x="3554601" y="0"/>
          <a:ext cx="3231455" cy="278832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1937" tIns="330200" rIns="251937" bIns="330200" numCol="1" spcCol="1270" anchor="t" anchorCtr="0">
          <a:noAutofit/>
        </a:bodyPr>
        <a:lstStyle/>
        <a:p>
          <a:pPr marL="0" lvl="0" indent="0" algn="l" defTabSz="977900">
            <a:lnSpc>
              <a:spcPct val="90000"/>
            </a:lnSpc>
            <a:spcBef>
              <a:spcPct val="0"/>
            </a:spcBef>
            <a:spcAft>
              <a:spcPct val="35000"/>
            </a:spcAft>
            <a:buNone/>
          </a:pPr>
          <a:r>
            <a:rPr lang="nl-NL" sz="2200" kern="1200"/>
            <a:t>Gespecialiseerd pedagogisch medewerker (niveau 4)</a:t>
          </a:r>
          <a:endParaRPr lang="en-US" sz="2200" kern="1200"/>
        </a:p>
      </dsp:txBody>
      <dsp:txXfrm>
        <a:off x="3554601" y="1059563"/>
        <a:ext cx="3231455" cy="1672995"/>
      </dsp:txXfrm>
    </dsp:sp>
    <dsp:sp modelId="{E5CB82C1-09AB-4F37-B4C7-DE682746468B}">
      <dsp:nvSpPr>
        <dsp:cNvPr id="0" name=""/>
        <dsp:cNvSpPr/>
      </dsp:nvSpPr>
      <dsp:spPr>
        <a:xfrm>
          <a:off x="4752080" y="278832"/>
          <a:ext cx="836497" cy="836497"/>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2</a:t>
          </a:r>
        </a:p>
      </dsp:txBody>
      <dsp:txXfrm>
        <a:off x="4874582" y="401334"/>
        <a:ext cx="591493" cy="591493"/>
      </dsp:txXfrm>
    </dsp:sp>
    <dsp:sp modelId="{9D099A41-D1A4-4995-BFCD-A7841280963F}">
      <dsp:nvSpPr>
        <dsp:cNvPr id="0" name=""/>
        <dsp:cNvSpPr/>
      </dsp:nvSpPr>
      <dsp:spPr>
        <a:xfrm>
          <a:off x="3554601" y="2788253"/>
          <a:ext cx="323145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B5A180B-CEE9-40CD-8DA8-F59D0640AAB0}">
      <dsp:nvSpPr>
        <dsp:cNvPr id="0" name=""/>
        <dsp:cNvSpPr/>
      </dsp:nvSpPr>
      <dsp:spPr>
        <a:xfrm>
          <a:off x="7109202" y="0"/>
          <a:ext cx="3231455" cy="278832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1937" tIns="330200" rIns="251937" bIns="330200" numCol="1" spcCol="1270" anchor="t" anchorCtr="0">
          <a:noAutofit/>
        </a:bodyPr>
        <a:lstStyle/>
        <a:p>
          <a:pPr marL="0" lvl="0" indent="0" algn="l" defTabSz="977900">
            <a:lnSpc>
              <a:spcPct val="90000"/>
            </a:lnSpc>
            <a:spcBef>
              <a:spcPct val="0"/>
            </a:spcBef>
            <a:spcAft>
              <a:spcPct val="35000"/>
            </a:spcAft>
            <a:buNone/>
          </a:pPr>
          <a:r>
            <a:rPr lang="nl-NL" sz="2200" kern="1200"/>
            <a:t>Onderwijsassistent (niveau 4)</a:t>
          </a:r>
          <a:endParaRPr lang="en-US" sz="2200" kern="1200"/>
        </a:p>
      </dsp:txBody>
      <dsp:txXfrm>
        <a:off x="7109202" y="1059563"/>
        <a:ext cx="3231455" cy="1672995"/>
      </dsp:txXfrm>
    </dsp:sp>
    <dsp:sp modelId="{E01E4305-3AB9-46C4-AA85-74AB6BC7FB55}">
      <dsp:nvSpPr>
        <dsp:cNvPr id="0" name=""/>
        <dsp:cNvSpPr/>
      </dsp:nvSpPr>
      <dsp:spPr>
        <a:xfrm>
          <a:off x="8306681" y="278832"/>
          <a:ext cx="836497" cy="836497"/>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3</a:t>
          </a:r>
        </a:p>
      </dsp:txBody>
      <dsp:txXfrm>
        <a:off x="8429183" y="401334"/>
        <a:ext cx="591493" cy="591493"/>
      </dsp:txXfrm>
    </dsp:sp>
    <dsp:sp modelId="{7CB77B1E-DA2B-4249-8F92-977F1B7286FA}">
      <dsp:nvSpPr>
        <dsp:cNvPr id="0" name=""/>
        <dsp:cNvSpPr/>
      </dsp:nvSpPr>
      <dsp:spPr>
        <a:xfrm>
          <a:off x="7109202" y="2788253"/>
          <a:ext cx="3231455"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4180A-B640-4C92-894B-F9AF50488ED8}">
      <dsp:nvSpPr>
        <dsp:cNvPr id="0" name=""/>
        <dsp:cNvSpPr/>
      </dsp:nvSpPr>
      <dsp:spPr>
        <a:xfrm>
          <a:off x="1148212" y="195067"/>
          <a:ext cx="1529283" cy="764641"/>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nl-NL" sz="3100" kern="1200">
              <a:solidFill>
                <a:sysClr val="window" lastClr="FFFFFF"/>
              </a:solidFill>
              <a:latin typeface="Calibri" panose="020F0502020204030204"/>
              <a:ea typeface="+mn-ea"/>
              <a:cs typeface="+mn-cs"/>
            </a:rPr>
            <a:t>student</a:t>
          </a:r>
        </a:p>
      </dsp:txBody>
      <dsp:txXfrm>
        <a:off x="1170608" y="217463"/>
        <a:ext cx="1484491" cy="719849"/>
      </dsp:txXfrm>
    </dsp:sp>
    <dsp:sp modelId="{4F0325C1-001A-4A2E-9D3E-D3E76E48197D}">
      <dsp:nvSpPr>
        <dsp:cNvPr id="0" name=""/>
        <dsp:cNvSpPr/>
      </dsp:nvSpPr>
      <dsp:spPr>
        <a:xfrm rot="3382879">
          <a:off x="2160701" y="1471305"/>
          <a:ext cx="778195" cy="286957"/>
        </a:xfrm>
        <a:prstGeom prst="leftRightArrow">
          <a:avLst>
            <a:gd name="adj1" fmla="val 60000"/>
            <a:gd name="adj2" fmla="val 50000"/>
          </a:avLst>
        </a:prstGeom>
        <a:solidFill>
          <a:srgbClr val="44546A">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nl-NL" sz="1200" kern="1200">
            <a:solidFill>
              <a:sysClr val="window" lastClr="FFFFFF"/>
            </a:solidFill>
            <a:latin typeface="Calibri" panose="020F0502020204030204"/>
            <a:ea typeface="+mn-ea"/>
            <a:cs typeface="+mn-cs"/>
          </a:endParaRPr>
        </a:p>
      </dsp:txBody>
      <dsp:txXfrm>
        <a:off x="2246788" y="1528696"/>
        <a:ext cx="606021" cy="172175"/>
      </dsp:txXfrm>
    </dsp:sp>
    <dsp:sp modelId="{10ED91DD-BE25-4240-B52B-A3F030491CD3}">
      <dsp:nvSpPr>
        <dsp:cNvPr id="0" name=""/>
        <dsp:cNvSpPr/>
      </dsp:nvSpPr>
      <dsp:spPr>
        <a:xfrm>
          <a:off x="2527676" y="2269859"/>
          <a:ext cx="1529283" cy="764641"/>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nl-NL" sz="3100" kern="1200">
              <a:solidFill>
                <a:sysClr val="window" lastClr="FFFFFF"/>
              </a:solidFill>
              <a:latin typeface="Calibri" panose="020F0502020204030204"/>
              <a:ea typeface="+mn-ea"/>
              <a:cs typeface="+mn-cs"/>
            </a:rPr>
            <a:t>BPV</a:t>
          </a:r>
        </a:p>
      </dsp:txBody>
      <dsp:txXfrm>
        <a:off x="2550072" y="2292255"/>
        <a:ext cx="1484491" cy="719849"/>
      </dsp:txXfrm>
    </dsp:sp>
    <dsp:sp modelId="{6F6D0114-4B92-444F-92A2-A5485FDBB523}">
      <dsp:nvSpPr>
        <dsp:cNvPr id="0" name=""/>
        <dsp:cNvSpPr/>
      </dsp:nvSpPr>
      <dsp:spPr>
        <a:xfrm rot="10800006">
          <a:off x="1629122" y="2518365"/>
          <a:ext cx="798714" cy="267624"/>
        </a:xfrm>
        <a:prstGeom prst="leftRightArrow">
          <a:avLst>
            <a:gd name="adj1" fmla="val 60000"/>
            <a:gd name="adj2" fmla="val 50000"/>
          </a:avLst>
        </a:prstGeom>
        <a:solidFill>
          <a:srgbClr val="44546A">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nl-NL" sz="1100" kern="1200">
            <a:solidFill>
              <a:sysClr val="window" lastClr="FFFFFF"/>
            </a:solidFill>
            <a:latin typeface="Calibri" panose="020F0502020204030204"/>
            <a:ea typeface="+mn-ea"/>
            <a:cs typeface="+mn-cs"/>
          </a:endParaRPr>
        </a:p>
      </dsp:txBody>
      <dsp:txXfrm rot="10800000">
        <a:off x="1709409" y="2571890"/>
        <a:ext cx="638140" cy="160574"/>
      </dsp:txXfrm>
    </dsp:sp>
    <dsp:sp modelId="{D479A3F9-A358-480F-840D-016E19D76397}">
      <dsp:nvSpPr>
        <dsp:cNvPr id="0" name=""/>
        <dsp:cNvSpPr/>
      </dsp:nvSpPr>
      <dsp:spPr>
        <a:xfrm>
          <a:off x="0" y="2269854"/>
          <a:ext cx="1529283" cy="764641"/>
        </a:xfrm>
        <a:prstGeom prst="roundRect">
          <a:avLst>
            <a:gd name="adj" fmla="val 10000"/>
          </a:avLst>
        </a:prstGeom>
        <a:solidFill>
          <a:srgbClr val="44546A">
            <a:hueOff val="0"/>
            <a:satOff val="0"/>
            <a:lumOff val="0"/>
            <a:alphaOff val="0"/>
          </a:srgbClr>
        </a:solidFill>
        <a:ln w="12700" cap="flat" cmpd="sng" algn="ctr">
          <a:solidFill>
            <a:srgbClr val="E7E6E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nl-NL" sz="3100" kern="1200">
              <a:solidFill>
                <a:sysClr val="window" lastClr="FFFFFF"/>
              </a:solidFill>
              <a:latin typeface="Calibri" panose="020F0502020204030204"/>
              <a:ea typeface="+mn-ea"/>
              <a:cs typeface="+mn-cs"/>
            </a:rPr>
            <a:t>school</a:t>
          </a:r>
        </a:p>
      </dsp:txBody>
      <dsp:txXfrm>
        <a:off x="22396" y="2292250"/>
        <a:ext cx="1484491" cy="719849"/>
      </dsp:txXfrm>
    </dsp:sp>
    <dsp:sp modelId="{6F3B524F-22BF-4EA6-B2A8-CFC923CC5CE4}">
      <dsp:nvSpPr>
        <dsp:cNvPr id="0" name=""/>
        <dsp:cNvSpPr/>
      </dsp:nvSpPr>
      <dsp:spPr>
        <a:xfrm rot="17741037">
          <a:off x="939391" y="1480969"/>
          <a:ext cx="798714" cy="267624"/>
        </a:xfrm>
        <a:prstGeom prst="leftRightArrow">
          <a:avLst>
            <a:gd name="adj1" fmla="val 60000"/>
            <a:gd name="adj2" fmla="val 50000"/>
          </a:avLst>
        </a:prstGeom>
        <a:solidFill>
          <a:srgbClr val="44546A">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nl-NL" sz="1100" kern="1200">
            <a:solidFill>
              <a:sysClr val="window" lastClr="FFFFFF"/>
            </a:solidFill>
            <a:latin typeface="Calibri" panose="020F0502020204030204"/>
            <a:ea typeface="+mn-ea"/>
            <a:cs typeface="+mn-cs"/>
          </a:endParaRPr>
        </a:p>
      </dsp:txBody>
      <dsp:txXfrm>
        <a:off x="1019678" y="1534494"/>
        <a:ext cx="638140" cy="16057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B6128-AEEE-4D2F-BC21-3FAB8B242DAA}" type="datetimeFigureOut">
              <a:rPr lang="nl-NL" smtClean="0"/>
              <a:t>11-1-2022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1BA73C-4894-426D-8C93-AB69E9144904}" type="slidenum">
              <a:rPr lang="nl-NL" smtClean="0"/>
              <a:t>‹nr.›</a:t>
            </a:fld>
            <a:endParaRPr lang="nl-NL"/>
          </a:p>
        </p:txBody>
      </p:sp>
    </p:spTree>
    <p:extLst>
      <p:ext uri="{BB962C8B-B14F-4D97-AF65-F5344CB8AC3E}">
        <p14:creationId xmlns:p14="http://schemas.microsoft.com/office/powerpoint/2010/main" val="4022117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78B67DC8-519F-4290-9D39-41835351FA5F}" type="slidenum">
              <a:rPr lang="nl-NL" smtClean="0"/>
              <a:t>2</a:t>
            </a:fld>
            <a:endParaRPr lang="nl-NL"/>
          </a:p>
        </p:txBody>
      </p:sp>
    </p:spTree>
    <p:extLst>
      <p:ext uri="{BB962C8B-B14F-4D97-AF65-F5344CB8AC3E}">
        <p14:creationId xmlns:p14="http://schemas.microsoft.com/office/powerpoint/2010/main" val="262242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78B67DC8-519F-4290-9D39-41835351FA5F}" type="slidenum">
              <a:rPr lang="nl-NL" smtClean="0"/>
              <a:t>3</a:t>
            </a:fld>
            <a:endParaRPr lang="nl-NL"/>
          </a:p>
        </p:txBody>
      </p:sp>
    </p:spTree>
    <p:extLst>
      <p:ext uri="{BB962C8B-B14F-4D97-AF65-F5344CB8AC3E}">
        <p14:creationId xmlns:p14="http://schemas.microsoft.com/office/powerpoint/2010/main" val="1042280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C0370F97-4059-4A2D-BE26-89B5520A0D62}" type="slidenum">
              <a:rPr lang="en-US" altLang="nl-NL" smtClean="0"/>
              <a:pPr>
                <a:defRPr/>
              </a:pPr>
              <a:t>5</a:t>
            </a:fld>
            <a:endParaRPr lang="en-US" altLang="nl-NL"/>
          </a:p>
        </p:txBody>
      </p:sp>
    </p:spTree>
    <p:extLst>
      <p:ext uri="{BB962C8B-B14F-4D97-AF65-F5344CB8AC3E}">
        <p14:creationId xmlns:p14="http://schemas.microsoft.com/office/powerpoint/2010/main" val="3614875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a:t>Klik om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7" name="Date Placeholder 6"/>
          <p:cNvSpPr>
            <a:spLocks noGrp="1"/>
          </p:cNvSpPr>
          <p:nvPr>
            <p:ph type="dt" sz="half" idx="10"/>
          </p:nvPr>
        </p:nvSpPr>
        <p:spPr/>
        <p:txBody>
          <a:bodyPr/>
          <a:lstStyle/>
          <a:p>
            <a:fld id="{56E8F964-F0E1-4989-B1B8-283ABE662CC2}" type="datetimeFigureOut">
              <a:rPr lang="nl-NL" smtClean="0"/>
              <a:t>11-1-2022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42031991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6E8F964-F0E1-4989-B1B8-283ABE662CC2}" type="datetimeFigureOut">
              <a:rPr lang="nl-NL" smtClean="0"/>
              <a:t>11-1-2022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40688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6E8F964-F0E1-4989-B1B8-283ABE662CC2}" type="datetimeFigureOut">
              <a:rPr lang="nl-NL" smtClean="0"/>
              <a:t>11-1-2022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3929135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838200" y="1865251"/>
            <a:ext cx="105156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31510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56E8F964-F0E1-4989-B1B8-283ABE662CC2}" type="datetimeFigureOut">
              <a:rPr lang="nl-NL" smtClean="0"/>
              <a:t>11-1-2022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125209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a:t>Klik om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56E8F964-F0E1-4989-B1B8-283ABE662CC2}" type="datetimeFigureOut">
              <a:rPr lang="nl-NL" smtClean="0"/>
              <a:t>11-1-2022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20995020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Date Placeholder 7"/>
          <p:cNvSpPr>
            <a:spLocks noGrp="1"/>
          </p:cNvSpPr>
          <p:nvPr>
            <p:ph type="dt" sz="half" idx="10"/>
          </p:nvPr>
        </p:nvSpPr>
        <p:spPr/>
        <p:txBody>
          <a:bodyPr/>
          <a:lstStyle/>
          <a:p>
            <a:fld id="{56E8F964-F0E1-4989-B1B8-283ABE662CC2}" type="datetimeFigureOut">
              <a:rPr lang="nl-NL" smtClean="0"/>
              <a:t>11-1-2022</a:t>
            </a:fld>
            <a:endParaRPr lang="nl-NL"/>
          </a:p>
        </p:txBody>
      </p:sp>
      <p:sp>
        <p:nvSpPr>
          <p:cNvPr id="9" name="Footer Placeholder 8"/>
          <p:cNvSpPr>
            <a:spLocks noGrp="1"/>
          </p:cNvSpPr>
          <p:nvPr>
            <p:ph type="ftr" sz="quarter" idx="11"/>
          </p:nvPr>
        </p:nvSpPr>
        <p:spPr/>
        <p:txBody>
          <a:bodyPr/>
          <a:lstStyle/>
          <a:p>
            <a:endParaRPr lang="nl-NL"/>
          </a:p>
        </p:txBody>
      </p:sp>
      <p:sp>
        <p:nvSpPr>
          <p:cNvPr id="10" name="Slide Number Placeholder 9"/>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1467451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583436" y="3143250"/>
            <a:ext cx="4270248" cy="259677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56E8F964-F0E1-4989-B1B8-283ABE662CC2}" type="datetimeFigureOut">
              <a:rPr lang="nl-NL" smtClean="0"/>
              <a:t>11-1-2022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B4F0A68-B325-4F25-B35C-D2B79D5DF574}" type="slidenum">
              <a:rPr lang="nl-NL" smtClean="0"/>
              <a:t>‹nr.›</a:t>
            </a:fld>
            <a:endParaRPr lang="nl-NL"/>
          </a:p>
        </p:txBody>
      </p:sp>
      <p:sp>
        <p:nvSpPr>
          <p:cNvPr id="10" name="Title 9"/>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173697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56E8F964-F0E1-4989-B1B8-283ABE662CC2}" type="datetimeFigureOut">
              <a:rPr lang="nl-NL" smtClean="0"/>
              <a:t>11-1-2022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3976712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8F964-F0E1-4989-B1B8-283ABE662CC2}" type="datetimeFigureOut">
              <a:rPr lang="nl-NL" smtClean="0"/>
              <a:t>11-1-2022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254594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a:t>Klik om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Date Placeholder 8"/>
          <p:cNvSpPr>
            <a:spLocks noGrp="1"/>
          </p:cNvSpPr>
          <p:nvPr>
            <p:ph type="dt" sz="half" idx="10"/>
          </p:nvPr>
        </p:nvSpPr>
        <p:spPr/>
        <p:txBody>
          <a:bodyPr/>
          <a:lstStyle/>
          <a:p>
            <a:fld id="{56E8F964-F0E1-4989-B1B8-283ABE662CC2}" type="datetimeFigureOut">
              <a:rPr lang="nl-NL" smtClean="0"/>
              <a:t>11-1-2022</a:t>
            </a:fld>
            <a:endParaRPr lang="nl-NL"/>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nl-NL"/>
          </a:p>
        </p:txBody>
      </p:sp>
      <p:sp>
        <p:nvSpPr>
          <p:cNvPr id="11" name="Slide Number Placeholder 10"/>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304364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6E8F964-F0E1-4989-B1B8-283ABE662CC2}" type="datetimeFigureOut">
              <a:rPr lang="nl-NL" smtClean="0"/>
              <a:t>11-1-2022</a:t>
            </a:fld>
            <a:endParaRPr lang="nl-NL"/>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nl-NL"/>
          </a:p>
        </p:txBody>
      </p:sp>
      <p:sp>
        <p:nvSpPr>
          <p:cNvPr id="10" name="Slide Number Placeholder 9"/>
          <p:cNvSpPr>
            <a:spLocks noGrp="1"/>
          </p:cNvSpPr>
          <p:nvPr>
            <p:ph type="sldNum" sz="quarter" idx="12"/>
          </p:nvPr>
        </p:nvSpPr>
        <p:spPr/>
        <p:txBody>
          <a:bodyPr/>
          <a:lstStyle/>
          <a:p>
            <a:fld id="{0B4F0A68-B325-4F25-B35C-D2B79D5DF574}" type="slidenum">
              <a:rPr lang="nl-NL" smtClean="0"/>
              <a:t>‹nr.›</a:t>
            </a:fld>
            <a:endParaRPr lang="nl-NL"/>
          </a:p>
        </p:txBody>
      </p:sp>
    </p:spTree>
    <p:extLst>
      <p:ext uri="{BB962C8B-B14F-4D97-AF65-F5344CB8AC3E}">
        <p14:creationId xmlns:p14="http://schemas.microsoft.com/office/powerpoint/2010/main" val="4123828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6E8F964-F0E1-4989-B1B8-283ABE662CC2}" type="datetimeFigureOut">
              <a:rPr lang="nl-NL" smtClean="0"/>
              <a:t>11-1-2022</a:t>
            </a:fld>
            <a:endParaRPr lang="nl-NL"/>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nl-NL"/>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B4F0A68-B325-4F25-B35C-D2B79D5DF574}" type="slidenum">
              <a:rPr lang="nl-NL" smtClean="0"/>
              <a:t>‹nr.›</a:t>
            </a:fld>
            <a:endParaRPr lang="nl-NL"/>
          </a:p>
        </p:txBody>
      </p:sp>
    </p:spTree>
    <p:extLst>
      <p:ext uri="{BB962C8B-B14F-4D97-AF65-F5344CB8AC3E}">
        <p14:creationId xmlns:p14="http://schemas.microsoft.com/office/powerpoint/2010/main" val="1611199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roc-nijmegen.nl/extrava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mailto:kim.hendriks@roc-nijmegen.nl" TargetMode="External"/><Relationship Id="rId2" Type="http://schemas.openxmlformats.org/officeDocument/2006/relationships/hyperlink" Target="mailto:e.mannes@roc-nijmen.nl" TargetMode="Externa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mailto:hetstartpunt@roc-nijmegen.nl" TargetMode="External"/><Relationship Id="rId4" Type="http://schemas.openxmlformats.org/officeDocument/2006/relationships/hyperlink" Target="mailto:a.wouters@roc-nijmegen.nl"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www.roc-nijmegen.nl/aanmelden-mbo"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www.roc-nijmegen.nl/meelopen" TargetMode="External"/><Relationship Id="rId3" Type="http://schemas.openxmlformats.org/officeDocument/2006/relationships/hyperlink" Target="http://www.roc-nijmegen.nl/studiekeuze" TargetMode="External"/><Relationship Id="rId7" Type="http://schemas.openxmlformats.org/officeDocument/2006/relationships/hyperlink" Target="http://www.roc-nijmegen.nl/opendag" TargetMode="External"/><Relationship Id="rId2" Type="http://schemas.openxmlformats.org/officeDocument/2006/relationships/hyperlink" Target="http://www.roc-nijmegen.nl/mbo-opleidingen#richting" TargetMode="External"/><Relationship Id="rId1" Type="http://schemas.openxmlformats.org/officeDocument/2006/relationships/slideLayout" Target="../slideLayouts/slideLayout2.xml"/><Relationship Id="rId6" Type="http://schemas.openxmlformats.org/officeDocument/2006/relationships/hyperlink" Target="http://www.roc-nijmegen.nl/adviesgesprek" TargetMode="External"/><Relationship Id="rId5" Type="http://schemas.openxmlformats.org/officeDocument/2006/relationships/hyperlink" Target="http://www.roc-nijmegen.nl/bit" TargetMode="External"/><Relationship Id="rId10" Type="http://schemas.openxmlformats.org/officeDocument/2006/relationships/hyperlink" Target="http://www.roc-nijmegen.nl/locatie" TargetMode="External"/><Relationship Id="rId4" Type="http://schemas.openxmlformats.org/officeDocument/2006/relationships/hyperlink" Target="http://www.roc-nijmegen.nl/folder" TargetMode="External"/><Relationship Id="rId9" Type="http://schemas.openxmlformats.org/officeDocument/2006/relationships/hyperlink" Target="http://www.roc-nijmegen.nl/toekoms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a.wouters@roc-nijmegen.n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EC001D-79EB-49A7-8956-5E9059D7E36B}"/>
              </a:ext>
            </a:extLst>
          </p:cNvPr>
          <p:cNvSpPr>
            <a:spLocks noGrp="1"/>
          </p:cNvSpPr>
          <p:nvPr>
            <p:ph type="ctrTitle"/>
          </p:nvPr>
        </p:nvSpPr>
        <p:spPr>
          <a:xfrm>
            <a:off x="1600200" y="253986"/>
            <a:ext cx="8991600" cy="1645920"/>
          </a:xfrm>
        </p:spPr>
        <p:txBody>
          <a:bodyPr>
            <a:normAutofit fontScale="90000"/>
          </a:bodyPr>
          <a:lstStyle/>
          <a:p>
            <a:r>
              <a:rPr lang="nl-NL" dirty="0"/>
              <a:t>Voorlichting pedagogisch werk</a:t>
            </a:r>
            <a:br>
              <a:rPr lang="nl-NL" dirty="0"/>
            </a:br>
            <a:r>
              <a:rPr lang="nl-NL" sz="1800" dirty="0"/>
              <a:t>Sector zorg &amp; welzijn</a:t>
            </a:r>
            <a:endParaRPr lang="nl-NL" dirty="0"/>
          </a:p>
        </p:txBody>
      </p:sp>
      <p:pic>
        <p:nvPicPr>
          <p:cNvPr id="4" name="Afbeelding 1" descr="ROC DSB Ppt Meeting.pdf">
            <a:extLst>
              <a:ext uri="{FF2B5EF4-FFF2-40B4-BE49-F238E27FC236}">
                <a16:creationId xmlns:a16="http://schemas.microsoft.com/office/drawing/2014/main" id="{C14A1146-5493-4CCB-9567-5D355B0535BC}"/>
              </a:ext>
            </a:extLst>
          </p:cNvPr>
          <p:cNvPicPr>
            <a:picLocks noChangeAspect="1"/>
          </p:cNvPicPr>
          <p:nvPr/>
        </p:nvPicPr>
        <p:blipFill rotWithShape="1">
          <a:blip r:embed="rId2">
            <a:alphaModFix amt="29000"/>
            <a:extLst>
              <a:ext uri="{28A0092B-C50C-407E-A947-70E740481C1C}">
                <a14:useLocalDpi xmlns:a14="http://schemas.microsoft.com/office/drawing/2010/main" val="0"/>
              </a:ext>
            </a:extLst>
          </a:blip>
          <a:srcRect t="34158" r="701"/>
          <a:stretch/>
        </p:blipFill>
        <p:spPr bwMode="auto">
          <a:xfrm>
            <a:off x="0" y="2342508"/>
            <a:ext cx="12192000" cy="4515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16AA2D4B-4BFC-4EE0-BE22-825D6056F6A2}"/>
              </a:ext>
            </a:extLst>
          </p:cNvPr>
          <p:cNvSpPr/>
          <p:nvPr/>
        </p:nvSpPr>
        <p:spPr>
          <a:xfrm>
            <a:off x="0" y="6419348"/>
            <a:ext cx="2287229" cy="369332"/>
          </a:xfrm>
          <a:prstGeom prst="rect">
            <a:avLst/>
          </a:prstGeom>
        </p:spPr>
        <p:txBody>
          <a:bodyPr wrap="none">
            <a:spAutoFit/>
          </a:bodyPr>
          <a:lstStyle/>
          <a:p>
            <a:r>
              <a:rPr lang="nl-NL" dirty="0">
                <a:solidFill>
                  <a:srgbClr val="EF7D00"/>
                </a:solidFill>
              </a:rPr>
              <a:t>Info avond 11-01-2022</a:t>
            </a:r>
          </a:p>
        </p:txBody>
      </p:sp>
    </p:spTree>
    <p:extLst>
      <p:ext uri="{BB962C8B-B14F-4D97-AF65-F5344CB8AC3E}">
        <p14:creationId xmlns:p14="http://schemas.microsoft.com/office/powerpoint/2010/main" val="4237538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9AFA73C6-761E-46EF-BFD0-61A02896CF8C}"/>
              </a:ext>
            </a:extLst>
          </p:cNvPr>
          <p:cNvPicPr>
            <a:picLocks noGrp="1" noChangeAspect="1"/>
          </p:cNvPicPr>
          <p:nvPr>
            <p:ph idx="1"/>
          </p:nvPr>
        </p:nvPicPr>
        <p:blipFill rotWithShape="1">
          <a:blip r:embed="rId2"/>
          <a:srcRect l="8711" r="7623" b="1"/>
          <a:stretch/>
        </p:blipFill>
        <p:spPr>
          <a:xfrm>
            <a:off x="0" y="10"/>
            <a:ext cx="12192000" cy="6857990"/>
          </a:xfrm>
          <a:prstGeom prst="rect">
            <a:avLst/>
          </a:prstGeom>
        </p:spPr>
      </p:pic>
      <p:sp>
        <p:nvSpPr>
          <p:cNvPr id="2" name="Titel 1">
            <a:extLst>
              <a:ext uri="{FF2B5EF4-FFF2-40B4-BE49-F238E27FC236}">
                <a16:creationId xmlns:a16="http://schemas.microsoft.com/office/drawing/2014/main" id="{B0E5102A-7C04-4024-A470-E5CC295A2F36}"/>
              </a:ext>
            </a:extLst>
          </p:cNvPr>
          <p:cNvSpPr>
            <a:spLocks noGrp="1"/>
          </p:cNvSpPr>
          <p:nvPr>
            <p:ph type="title"/>
          </p:nvPr>
        </p:nvSpPr>
        <p:spPr>
          <a:xfrm>
            <a:off x="1916906" y="5317240"/>
            <a:ext cx="8408194" cy="744836"/>
          </a:xfrm>
        </p:spPr>
        <p:txBody>
          <a:bodyPr vert="horz" lIns="91440" tIns="45720" rIns="91440" bIns="45720" rtlCol="0" anchor="ctr">
            <a:normAutofit/>
          </a:bodyPr>
          <a:lstStyle/>
          <a:p>
            <a:r>
              <a:rPr lang="en-US" sz="3100" dirty="0">
                <a:solidFill>
                  <a:schemeClr val="tx1">
                    <a:lumMod val="85000"/>
                    <a:lumOff val="15000"/>
                  </a:schemeClr>
                </a:solidFill>
              </a:rPr>
              <a:t>Hoe </a:t>
            </a:r>
            <a:r>
              <a:rPr lang="en-US" sz="3100" dirty="0" err="1">
                <a:solidFill>
                  <a:schemeClr val="tx1">
                    <a:lumMod val="85000"/>
                    <a:lumOff val="15000"/>
                  </a:schemeClr>
                </a:solidFill>
              </a:rPr>
              <a:t>groei</a:t>
            </a:r>
            <a:r>
              <a:rPr lang="en-US" sz="3100" dirty="0">
                <a:solidFill>
                  <a:schemeClr val="tx1">
                    <a:lumMod val="85000"/>
                    <a:lumOff val="15000"/>
                  </a:schemeClr>
                </a:solidFill>
              </a:rPr>
              <a:t> je in het </a:t>
            </a:r>
            <a:r>
              <a:rPr lang="en-US" sz="3100" dirty="0" err="1">
                <a:solidFill>
                  <a:schemeClr val="tx1">
                    <a:lumMod val="85000"/>
                    <a:lumOff val="15000"/>
                  </a:schemeClr>
                </a:solidFill>
              </a:rPr>
              <a:t>beroep</a:t>
            </a:r>
            <a:r>
              <a:rPr lang="en-US" sz="3100" dirty="0">
                <a:solidFill>
                  <a:schemeClr val="tx1">
                    <a:lumMod val="85000"/>
                    <a:lumOff val="15000"/>
                  </a:schemeClr>
                </a:solidFill>
              </a:rPr>
              <a:t>?</a:t>
            </a:r>
          </a:p>
        </p:txBody>
      </p:sp>
    </p:spTree>
    <p:extLst>
      <p:ext uri="{BB962C8B-B14F-4D97-AF65-F5344CB8AC3E}">
        <p14:creationId xmlns:p14="http://schemas.microsoft.com/office/powerpoint/2010/main" val="2873538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2729AF-1F56-4C15-B311-232B670F7ECE}"/>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sz="2400"/>
              <a:t>beroepstaken</a:t>
            </a:r>
          </a:p>
        </p:txBody>
      </p:sp>
      <p:pic>
        <p:nvPicPr>
          <p:cNvPr id="4" name="Tijdelijke aanduiding voor inhoud 3">
            <a:extLst>
              <a:ext uri="{FF2B5EF4-FFF2-40B4-BE49-F238E27FC236}">
                <a16:creationId xmlns:a16="http://schemas.microsoft.com/office/drawing/2014/main" id="{9343840F-0939-4540-9F9D-D354EF1534A9}"/>
              </a:ext>
            </a:extLst>
          </p:cNvPr>
          <p:cNvPicPr>
            <a:picLocks noGrp="1" noChangeAspect="1"/>
          </p:cNvPicPr>
          <p:nvPr>
            <p:ph idx="1"/>
          </p:nvPr>
        </p:nvPicPr>
        <p:blipFill>
          <a:blip r:embed="rId2"/>
          <a:stretch>
            <a:fillRect/>
          </a:stretch>
        </p:blipFill>
        <p:spPr>
          <a:xfrm>
            <a:off x="5294376" y="1011110"/>
            <a:ext cx="6257544" cy="4521074"/>
          </a:xfrm>
          <a:prstGeom prst="rect">
            <a:avLst/>
          </a:prstGeom>
          <a:noFill/>
        </p:spPr>
      </p:pic>
    </p:spTree>
    <p:extLst>
      <p:ext uri="{BB962C8B-B14F-4D97-AF65-F5344CB8AC3E}">
        <p14:creationId xmlns:p14="http://schemas.microsoft.com/office/powerpoint/2010/main" val="3668534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8222F62-4A96-4376-90C6-B0E5EC2C1A9E}"/>
              </a:ext>
            </a:extLst>
          </p:cNvPr>
          <p:cNvSpPr>
            <a:spLocks noGrp="1"/>
          </p:cNvSpPr>
          <p:nvPr>
            <p:ph type="title"/>
          </p:nvPr>
        </p:nvSpPr>
        <p:spPr>
          <a:xfrm>
            <a:off x="643467" y="643467"/>
            <a:ext cx="3363974" cy="1728044"/>
          </a:xfrm>
          <a:noFill/>
          <a:ln>
            <a:solidFill>
              <a:schemeClr val="bg1"/>
            </a:solidFill>
          </a:ln>
        </p:spPr>
        <p:txBody>
          <a:bodyPr vert="horz" wrap="square" lIns="274320" tIns="182880" rIns="274320" bIns="182880" rtlCol="0" anchorCtr="1">
            <a:normAutofit/>
          </a:bodyPr>
          <a:lstStyle/>
          <a:p>
            <a:r>
              <a:rPr lang="en-US">
                <a:solidFill>
                  <a:schemeClr val="bg1"/>
                </a:solidFill>
              </a:rPr>
              <a:t>keuzedelen</a:t>
            </a:r>
          </a:p>
        </p:txBody>
      </p:sp>
      <p:sp>
        <p:nvSpPr>
          <p:cNvPr id="3" name="Tijdelijke aanduiding voor inhoud 2">
            <a:extLst>
              <a:ext uri="{FF2B5EF4-FFF2-40B4-BE49-F238E27FC236}">
                <a16:creationId xmlns:a16="http://schemas.microsoft.com/office/drawing/2014/main" id="{B4DFE409-8519-46F0-8DF7-B91FD0313C4A}"/>
              </a:ext>
            </a:extLst>
          </p:cNvPr>
          <p:cNvSpPr>
            <a:spLocks noGrp="1"/>
          </p:cNvSpPr>
          <p:nvPr>
            <p:ph idx="1"/>
          </p:nvPr>
        </p:nvSpPr>
        <p:spPr>
          <a:xfrm>
            <a:off x="643468" y="2638044"/>
            <a:ext cx="3363974" cy="3415622"/>
          </a:xfrm>
        </p:spPr>
        <p:txBody>
          <a:bodyPr vert="horz" lIns="91440" tIns="45720" rIns="91440" bIns="45720" rtlCol="0">
            <a:normAutofit/>
          </a:bodyPr>
          <a:lstStyle/>
          <a:p>
            <a:pPr>
              <a:lnSpc>
                <a:spcPct val="90000"/>
              </a:lnSpc>
              <a:buFont typeface="Courier New" panose="02070309020205020404" pitchFamily="49" charset="0"/>
              <a:buChar char="o"/>
            </a:pPr>
            <a:r>
              <a:rPr lang="en-US" kern="1200" dirty="0" err="1">
                <a:solidFill>
                  <a:schemeClr val="bg1"/>
                </a:solidFill>
                <a:latin typeface="+mn-lt"/>
                <a:ea typeface="+mn-ea"/>
                <a:cs typeface="+mn-cs"/>
              </a:rPr>
              <a:t>Keuzedelen</a:t>
            </a:r>
            <a:r>
              <a:rPr lang="en-US" kern="1200" dirty="0">
                <a:solidFill>
                  <a:schemeClr val="bg1"/>
                </a:solidFill>
                <a:latin typeface="+mn-lt"/>
                <a:ea typeface="+mn-ea"/>
                <a:cs typeface="+mn-cs"/>
              </a:rPr>
              <a:t> zijn een </a:t>
            </a:r>
            <a:r>
              <a:rPr lang="en-US" kern="1200" dirty="0" err="1">
                <a:solidFill>
                  <a:schemeClr val="bg1"/>
                </a:solidFill>
                <a:latin typeface="+mn-lt"/>
                <a:ea typeface="+mn-ea"/>
                <a:cs typeface="+mn-cs"/>
              </a:rPr>
              <a:t>verbreding</a:t>
            </a:r>
            <a:r>
              <a:rPr lang="en-US" kern="1200" dirty="0">
                <a:solidFill>
                  <a:schemeClr val="bg1"/>
                </a:solidFill>
                <a:latin typeface="+mn-lt"/>
                <a:ea typeface="+mn-ea"/>
                <a:cs typeface="+mn-cs"/>
              </a:rPr>
              <a:t> of </a:t>
            </a:r>
            <a:r>
              <a:rPr lang="en-US" kern="1200" dirty="0" err="1">
                <a:solidFill>
                  <a:schemeClr val="bg1"/>
                </a:solidFill>
                <a:latin typeface="+mn-lt"/>
                <a:ea typeface="+mn-ea"/>
                <a:cs typeface="+mn-cs"/>
              </a:rPr>
              <a:t>verdieping</a:t>
            </a:r>
            <a:r>
              <a:rPr lang="en-US" kern="1200" dirty="0">
                <a:solidFill>
                  <a:schemeClr val="bg1"/>
                </a:solidFill>
                <a:latin typeface="+mn-lt"/>
                <a:ea typeface="+mn-ea"/>
                <a:cs typeface="+mn-cs"/>
              </a:rPr>
              <a:t> op het </a:t>
            </a:r>
            <a:r>
              <a:rPr lang="en-US" kern="1200" dirty="0" err="1">
                <a:solidFill>
                  <a:schemeClr val="bg1"/>
                </a:solidFill>
                <a:latin typeface="+mn-lt"/>
                <a:ea typeface="+mn-ea"/>
                <a:cs typeface="+mn-cs"/>
              </a:rPr>
              <a:t>reguliere</a:t>
            </a:r>
            <a:r>
              <a:rPr lang="en-US" kern="1200" dirty="0">
                <a:solidFill>
                  <a:schemeClr val="bg1"/>
                </a:solidFill>
                <a:latin typeface="+mn-lt"/>
                <a:ea typeface="+mn-ea"/>
                <a:cs typeface="+mn-cs"/>
              </a:rPr>
              <a:t> </a:t>
            </a:r>
            <a:r>
              <a:rPr lang="en-US" kern="1200" dirty="0" err="1">
                <a:solidFill>
                  <a:schemeClr val="bg1"/>
                </a:solidFill>
                <a:latin typeface="+mn-lt"/>
                <a:ea typeface="+mn-ea"/>
                <a:cs typeface="+mn-cs"/>
              </a:rPr>
              <a:t>onderwijs</a:t>
            </a:r>
            <a:endParaRPr lang="en-US" kern="1200" dirty="0">
              <a:solidFill>
                <a:schemeClr val="bg1"/>
              </a:solidFill>
              <a:latin typeface="+mn-lt"/>
              <a:ea typeface="+mn-ea"/>
              <a:cs typeface="+mn-cs"/>
            </a:endParaRPr>
          </a:p>
          <a:p>
            <a:pPr>
              <a:lnSpc>
                <a:spcPct val="90000"/>
              </a:lnSpc>
              <a:buFont typeface="Courier New" panose="02070309020205020404" pitchFamily="49" charset="0"/>
              <a:buChar char="o"/>
            </a:pPr>
            <a:r>
              <a:rPr lang="en-US" dirty="0" err="1">
                <a:solidFill>
                  <a:schemeClr val="bg1"/>
                </a:solidFill>
              </a:rPr>
              <a:t>Denk</a:t>
            </a:r>
            <a:r>
              <a:rPr lang="en-US" dirty="0">
                <a:solidFill>
                  <a:schemeClr val="bg1"/>
                </a:solidFill>
              </a:rPr>
              <a:t> </a:t>
            </a:r>
            <a:r>
              <a:rPr lang="en-US" dirty="0" err="1">
                <a:solidFill>
                  <a:schemeClr val="bg1"/>
                </a:solidFill>
              </a:rPr>
              <a:t>bijvoorbeeld</a:t>
            </a:r>
            <a:r>
              <a:rPr lang="en-US" dirty="0">
                <a:solidFill>
                  <a:schemeClr val="bg1"/>
                </a:solidFill>
              </a:rPr>
              <a:t> aan </a:t>
            </a:r>
            <a:r>
              <a:rPr lang="en-US" dirty="0" err="1">
                <a:solidFill>
                  <a:schemeClr val="bg1"/>
                </a:solidFill>
              </a:rPr>
              <a:t>verdieping</a:t>
            </a:r>
            <a:r>
              <a:rPr lang="en-US" dirty="0">
                <a:solidFill>
                  <a:schemeClr val="bg1"/>
                </a:solidFill>
              </a:rPr>
              <a:t> in een </a:t>
            </a:r>
            <a:r>
              <a:rPr lang="en-US" dirty="0" err="1">
                <a:solidFill>
                  <a:schemeClr val="bg1"/>
                </a:solidFill>
              </a:rPr>
              <a:t>specifieke</a:t>
            </a:r>
            <a:r>
              <a:rPr lang="en-US" dirty="0">
                <a:solidFill>
                  <a:schemeClr val="bg1"/>
                </a:solidFill>
              </a:rPr>
              <a:t> </a:t>
            </a:r>
            <a:r>
              <a:rPr lang="en-US" dirty="0" err="1">
                <a:solidFill>
                  <a:schemeClr val="bg1"/>
                </a:solidFill>
              </a:rPr>
              <a:t>doelgroep</a:t>
            </a:r>
            <a:r>
              <a:rPr lang="en-US" dirty="0">
                <a:solidFill>
                  <a:schemeClr val="bg1"/>
                </a:solidFill>
              </a:rPr>
              <a:t> (BSO 4-8, BSO 8-12, </a:t>
            </a:r>
            <a:r>
              <a:rPr lang="en-US" dirty="0" err="1">
                <a:solidFill>
                  <a:schemeClr val="bg1"/>
                </a:solidFill>
              </a:rPr>
              <a:t>jeugd</a:t>
            </a:r>
            <a:r>
              <a:rPr lang="en-US" dirty="0">
                <a:solidFill>
                  <a:schemeClr val="bg1"/>
                </a:solidFill>
              </a:rPr>
              <a:t>- en </a:t>
            </a:r>
            <a:r>
              <a:rPr lang="en-US" dirty="0" err="1">
                <a:solidFill>
                  <a:schemeClr val="bg1"/>
                </a:solidFill>
              </a:rPr>
              <a:t>opvoedhulp</a:t>
            </a:r>
            <a:r>
              <a:rPr lang="en-US" dirty="0">
                <a:solidFill>
                  <a:schemeClr val="bg1"/>
                </a:solidFill>
              </a:rPr>
              <a:t>, nanny, </a:t>
            </a:r>
            <a:r>
              <a:rPr lang="en-US" dirty="0" err="1">
                <a:solidFill>
                  <a:schemeClr val="bg1"/>
                </a:solidFill>
              </a:rPr>
              <a:t>passend</a:t>
            </a:r>
            <a:r>
              <a:rPr lang="en-US" dirty="0">
                <a:solidFill>
                  <a:schemeClr val="bg1"/>
                </a:solidFill>
              </a:rPr>
              <a:t> </a:t>
            </a:r>
            <a:r>
              <a:rPr lang="en-US" dirty="0" err="1">
                <a:solidFill>
                  <a:schemeClr val="bg1"/>
                </a:solidFill>
              </a:rPr>
              <a:t>onderwijs</a:t>
            </a:r>
            <a:r>
              <a:rPr lang="en-US" dirty="0">
                <a:solidFill>
                  <a:schemeClr val="bg1"/>
                </a:solidFill>
              </a:rPr>
              <a:t>)</a:t>
            </a:r>
          </a:p>
          <a:p>
            <a:pPr>
              <a:lnSpc>
                <a:spcPct val="90000"/>
              </a:lnSpc>
              <a:buFont typeface="Courier New" panose="02070309020205020404" pitchFamily="49" charset="0"/>
              <a:buChar char="o"/>
            </a:pPr>
            <a:r>
              <a:rPr lang="en-US" kern="1200" dirty="0">
                <a:solidFill>
                  <a:schemeClr val="bg1"/>
                </a:solidFill>
                <a:latin typeface="+mn-lt"/>
                <a:ea typeface="+mn-ea"/>
                <a:cs typeface="+mn-cs"/>
              </a:rPr>
              <a:t>Of </a:t>
            </a:r>
            <a:r>
              <a:rPr lang="en-US" kern="1200" dirty="0" err="1">
                <a:solidFill>
                  <a:schemeClr val="bg1"/>
                </a:solidFill>
                <a:latin typeface="+mn-lt"/>
                <a:ea typeface="+mn-ea"/>
                <a:cs typeface="+mn-cs"/>
              </a:rPr>
              <a:t>verbreding</a:t>
            </a:r>
            <a:r>
              <a:rPr lang="en-US" kern="1200" dirty="0">
                <a:solidFill>
                  <a:schemeClr val="bg1"/>
                </a:solidFill>
                <a:latin typeface="+mn-lt"/>
                <a:ea typeface="+mn-ea"/>
                <a:cs typeface="+mn-cs"/>
              </a:rPr>
              <a:t> door </a:t>
            </a:r>
            <a:r>
              <a:rPr lang="en-US" kern="1200" dirty="0" err="1">
                <a:solidFill>
                  <a:schemeClr val="bg1"/>
                </a:solidFill>
                <a:latin typeface="+mn-lt"/>
                <a:ea typeface="+mn-ea"/>
                <a:cs typeface="+mn-cs"/>
              </a:rPr>
              <a:t>jezelf</a:t>
            </a:r>
            <a:r>
              <a:rPr lang="en-US" kern="1200" dirty="0">
                <a:solidFill>
                  <a:schemeClr val="bg1"/>
                </a:solidFill>
                <a:latin typeface="+mn-lt"/>
                <a:ea typeface="+mn-ea"/>
                <a:cs typeface="+mn-cs"/>
              </a:rPr>
              <a:t> te ontwikkelen (</a:t>
            </a:r>
            <a:r>
              <a:rPr lang="en-US" kern="1200" dirty="0" err="1">
                <a:solidFill>
                  <a:schemeClr val="bg1"/>
                </a:solidFill>
                <a:latin typeface="+mn-lt"/>
                <a:ea typeface="+mn-ea"/>
                <a:cs typeface="+mn-cs"/>
              </a:rPr>
              <a:t>persoonlijk</a:t>
            </a:r>
            <a:r>
              <a:rPr lang="en-US" kern="1200" dirty="0">
                <a:solidFill>
                  <a:schemeClr val="bg1"/>
                </a:solidFill>
                <a:latin typeface="+mn-lt"/>
                <a:ea typeface="+mn-ea"/>
                <a:cs typeface="+mn-cs"/>
              </a:rPr>
              <a:t> </a:t>
            </a:r>
            <a:r>
              <a:rPr lang="en-US" kern="1200" dirty="0" err="1">
                <a:solidFill>
                  <a:schemeClr val="bg1"/>
                </a:solidFill>
                <a:latin typeface="+mn-lt"/>
                <a:ea typeface="+mn-ea"/>
                <a:cs typeface="+mn-cs"/>
              </a:rPr>
              <a:t>profileren</a:t>
            </a:r>
            <a:r>
              <a:rPr lang="en-US" kern="1200" dirty="0">
                <a:solidFill>
                  <a:schemeClr val="bg1"/>
                </a:solidFill>
                <a:latin typeface="+mn-lt"/>
                <a:ea typeface="+mn-ea"/>
                <a:cs typeface="+mn-cs"/>
              </a:rPr>
              <a:t>, </a:t>
            </a:r>
            <a:r>
              <a:rPr lang="en-US" kern="1200" dirty="0" err="1">
                <a:solidFill>
                  <a:schemeClr val="bg1"/>
                </a:solidFill>
                <a:latin typeface="+mn-lt"/>
                <a:ea typeface="+mn-ea"/>
                <a:cs typeface="+mn-cs"/>
              </a:rPr>
              <a:t>expressief</a:t>
            </a:r>
            <a:r>
              <a:rPr lang="en-US" kern="1200" dirty="0">
                <a:solidFill>
                  <a:schemeClr val="bg1"/>
                </a:solidFill>
                <a:latin typeface="+mn-lt"/>
                <a:ea typeface="+mn-ea"/>
                <a:cs typeface="+mn-cs"/>
              </a:rPr>
              <a:t> talent, </a:t>
            </a:r>
            <a:r>
              <a:rPr lang="en-US" kern="1200" dirty="0" err="1">
                <a:solidFill>
                  <a:schemeClr val="bg1"/>
                </a:solidFill>
                <a:latin typeface="+mn-lt"/>
                <a:ea typeface="+mn-ea"/>
                <a:cs typeface="+mn-cs"/>
              </a:rPr>
              <a:t>doorstroom</a:t>
            </a:r>
            <a:r>
              <a:rPr lang="en-US" kern="1200" dirty="0">
                <a:solidFill>
                  <a:schemeClr val="bg1"/>
                </a:solidFill>
                <a:latin typeface="+mn-lt"/>
                <a:ea typeface="+mn-ea"/>
                <a:cs typeface="+mn-cs"/>
              </a:rPr>
              <a:t> HBO/PABO)</a:t>
            </a:r>
          </a:p>
        </p:txBody>
      </p:sp>
      <p:pic>
        <p:nvPicPr>
          <p:cNvPr id="4" name="Afbeelding 3">
            <a:extLst>
              <a:ext uri="{FF2B5EF4-FFF2-40B4-BE49-F238E27FC236}">
                <a16:creationId xmlns:a16="http://schemas.microsoft.com/office/drawing/2014/main" id="{D9227EB9-18EB-48C6-B756-027EE69C0F2E}"/>
              </a:ext>
            </a:extLst>
          </p:cNvPr>
          <p:cNvPicPr>
            <a:picLocks noChangeAspect="1"/>
          </p:cNvPicPr>
          <p:nvPr/>
        </p:nvPicPr>
        <p:blipFill>
          <a:blip r:embed="rId2"/>
          <a:stretch>
            <a:fillRect/>
          </a:stretch>
        </p:blipFill>
        <p:spPr>
          <a:xfrm>
            <a:off x="5297763" y="1934330"/>
            <a:ext cx="6250769" cy="2828473"/>
          </a:xfrm>
          <a:prstGeom prst="rect">
            <a:avLst/>
          </a:prstGeom>
        </p:spPr>
      </p:pic>
    </p:spTree>
    <p:extLst>
      <p:ext uri="{BB962C8B-B14F-4D97-AF65-F5344CB8AC3E}">
        <p14:creationId xmlns:p14="http://schemas.microsoft.com/office/powerpoint/2010/main" val="117110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360E06-BE18-4CF1-ADF6-D26B92D8AF2C}"/>
              </a:ext>
            </a:extLst>
          </p:cNvPr>
          <p:cNvSpPr>
            <a:spLocks noGrp="1"/>
          </p:cNvSpPr>
          <p:nvPr>
            <p:ph type="title"/>
          </p:nvPr>
        </p:nvSpPr>
        <p:spPr>
          <a:xfrm>
            <a:off x="5445496" y="978776"/>
            <a:ext cx="5925310" cy="1174991"/>
          </a:xfrm>
        </p:spPr>
        <p:txBody>
          <a:bodyPr>
            <a:normAutofit/>
          </a:bodyPr>
          <a:lstStyle/>
          <a:p>
            <a:r>
              <a:rPr lang="nl-NL" sz="2400"/>
              <a:t>Beroepspraktijkvorming (stage)</a:t>
            </a:r>
          </a:p>
        </p:txBody>
      </p:sp>
      <p:pic>
        <p:nvPicPr>
          <p:cNvPr id="4" name="Afbeelding 3">
            <a:extLst>
              <a:ext uri="{FF2B5EF4-FFF2-40B4-BE49-F238E27FC236}">
                <a16:creationId xmlns:a16="http://schemas.microsoft.com/office/drawing/2014/main" id="{8F948B10-E732-47F2-B2AE-B2299ECF4682}"/>
              </a:ext>
            </a:extLst>
          </p:cNvPr>
          <p:cNvPicPr>
            <a:picLocks noChangeAspect="1"/>
          </p:cNvPicPr>
          <p:nvPr/>
        </p:nvPicPr>
        <p:blipFill rotWithShape="1">
          <a:blip r:embed="rId2"/>
          <a:srcRect r="2985"/>
          <a:stretch/>
        </p:blipFill>
        <p:spPr>
          <a:xfrm>
            <a:off x="20" y="10"/>
            <a:ext cx="4657325" cy="6857990"/>
          </a:xfrm>
          <a:prstGeom prst="rect">
            <a:avLst/>
          </a:prstGeom>
        </p:spPr>
      </p:pic>
      <p:sp>
        <p:nvSpPr>
          <p:cNvPr id="3" name="Tijdelijke aanduiding voor inhoud 2">
            <a:extLst>
              <a:ext uri="{FF2B5EF4-FFF2-40B4-BE49-F238E27FC236}">
                <a16:creationId xmlns:a16="http://schemas.microsoft.com/office/drawing/2014/main" id="{8FC30F1E-2EDB-4382-9943-28F45C770F87}"/>
              </a:ext>
            </a:extLst>
          </p:cNvPr>
          <p:cNvSpPr>
            <a:spLocks noGrp="1"/>
          </p:cNvSpPr>
          <p:nvPr>
            <p:ph idx="1"/>
          </p:nvPr>
        </p:nvSpPr>
        <p:spPr>
          <a:xfrm>
            <a:off x="5445496" y="2640692"/>
            <a:ext cx="5925310" cy="3255252"/>
          </a:xfrm>
        </p:spPr>
        <p:txBody>
          <a:bodyPr>
            <a:normAutofit/>
          </a:bodyPr>
          <a:lstStyle/>
          <a:p>
            <a:pPr>
              <a:lnSpc>
                <a:spcPct val="90000"/>
              </a:lnSpc>
              <a:spcBef>
                <a:spcPct val="0"/>
              </a:spcBef>
              <a:buNone/>
            </a:pPr>
            <a:endParaRPr lang="nl-NL" altLang="nl-NL" sz="1600" dirty="0">
              <a:latin typeface="+mj-lt"/>
              <a:cs typeface="Calibri Light" panose="020F0302020204030204" pitchFamily="34" charset="0"/>
            </a:endParaRPr>
          </a:p>
          <a:p>
            <a:pPr>
              <a:lnSpc>
                <a:spcPct val="90000"/>
              </a:lnSpc>
              <a:spcBef>
                <a:spcPct val="0"/>
              </a:spcBef>
              <a:spcAft>
                <a:spcPts val="600"/>
              </a:spcAft>
            </a:pPr>
            <a:r>
              <a:rPr lang="nl-NL" altLang="nl-NL" sz="1600" b="1" u="sng" dirty="0">
                <a:latin typeface="+mj-lt"/>
                <a:cs typeface="Calibri Light" panose="020F0302020204030204" pitchFamily="34" charset="0"/>
              </a:rPr>
              <a:t>PMK</a:t>
            </a:r>
            <a:r>
              <a:rPr lang="nl-NL" altLang="nl-NL" sz="1600" dirty="0">
                <a:latin typeface="+mj-lt"/>
                <a:cs typeface="Calibri Light" panose="020F0302020204030204" pitchFamily="34" charset="0"/>
              </a:rPr>
              <a:t>: Kinderdagverblijven (KDV), </a:t>
            </a:r>
            <a:r>
              <a:rPr lang="nl-NL" altLang="nl-NL" sz="1600" dirty="0" err="1">
                <a:latin typeface="+mj-lt"/>
                <a:cs typeface="Calibri Light" panose="020F0302020204030204" pitchFamily="34" charset="0"/>
              </a:rPr>
              <a:t>buitenschoolseopvang</a:t>
            </a:r>
            <a:r>
              <a:rPr lang="nl-NL" altLang="nl-NL" sz="1600" dirty="0">
                <a:latin typeface="+mj-lt"/>
                <a:cs typeface="Calibri Light" panose="020F0302020204030204" pitchFamily="34" charset="0"/>
              </a:rPr>
              <a:t> (BSO) en peuterspeelzaal (PSZ).</a:t>
            </a:r>
          </a:p>
          <a:p>
            <a:pPr>
              <a:lnSpc>
                <a:spcPct val="90000"/>
              </a:lnSpc>
              <a:spcBef>
                <a:spcPct val="0"/>
              </a:spcBef>
              <a:spcAft>
                <a:spcPts val="600"/>
              </a:spcAft>
            </a:pPr>
            <a:r>
              <a:rPr lang="nl-NL" altLang="nl-NL" sz="1600" b="1" u="sng" dirty="0">
                <a:latin typeface="+mj-lt"/>
                <a:cs typeface="Calibri Light" panose="020F0302020204030204" pitchFamily="34" charset="0"/>
              </a:rPr>
              <a:t>GPM</a:t>
            </a:r>
            <a:r>
              <a:rPr lang="nl-NL" altLang="nl-NL" sz="1600" dirty="0">
                <a:latin typeface="+mj-lt"/>
                <a:cs typeface="Calibri Light" panose="020F0302020204030204" pitchFamily="34" charset="0"/>
              </a:rPr>
              <a:t>: KDV, BSO, PSZ, Speciaal onderwijs. </a:t>
            </a:r>
          </a:p>
          <a:p>
            <a:pPr>
              <a:lnSpc>
                <a:spcPct val="90000"/>
              </a:lnSpc>
              <a:spcBef>
                <a:spcPct val="0"/>
              </a:spcBef>
              <a:spcAft>
                <a:spcPts val="600"/>
              </a:spcAft>
            </a:pPr>
            <a:r>
              <a:rPr lang="nl-NL" altLang="nl-NL" sz="1600" b="1" u="sng" dirty="0">
                <a:latin typeface="+mj-lt"/>
                <a:cs typeface="Calibri Light" panose="020F0302020204030204" pitchFamily="34" charset="0"/>
              </a:rPr>
              <a:t>OA</a:t>
            </a:r>
            <a:r>
              <a:rPr lang="nl-NL" altLang="nl-NL" sz="1600" dirty="0">
                <a:latin typeface="+mj-lt"/>
                <a:cs typeface="Calibri Light" panose="020F0302020204030204" pitchFamily="34" charset="0"/>
              </a:rPr>
              <a:t>: Basis- of voortgezet onderwijs, MBO</a:t>
            </a:r>
          </a:p>
          <a:p>
            <a:pPr>
              <a:lnSpc>
                <a:spcPct val="90000"/>
              </a:lnSpc>
              <a:spcBef>
                <a:spcPct val="0"/>
              </a:spcBef>
              <a:spcAft>
                <a:spcPts val="600"/>
              </a:spcAft>
            </a:pPr>
            <a:r>
              <a:rPr lang="nl-NL" altLang="nl-NL" sz="1600" dirty="0">
                <a:latin typeface="+mj-lt"/>
                <a:cs typeface="Calibri Light" panose="020F0302020204030204" pitchFamily="34" charset="0"/>
              </a:rPr>
              <a:t>Internationale BPV (18+)</a:t>
            </a:r>
          </a:p>
          <a:p>
            <a:pPr>
              <a:lnSpc>
                <a:spcPct val="90000"/>
              </a:lnSpc>
              <a:spcBef>
                <a:spcPct val="0"/>
              </a:spcBef>
              <a:buNone/>
            </a:pPr>
            <a:r>
              <a:rPr lang="nl-NL" altLang="nl-NL" sz="1600" b="1" i="1" dirty="0">
                <a:latin typeface="+mj-lt"/>
                <a:cs typeface="Calibri Light" panose="020F0302020204030204" pitchFamily="34" charset="0"/>
              </a:rPr>
              <a:t>	</a:t>
            </a:r>
            <a:br>
              <a:rPr lang="nl-NL" altLang="nl-NL" sz="1600" b="1" i="1" dirty="0">
                <a:latin typeface="+mj-lt"/>
                <a:cs typeface="Calibri Light" panose="020F0302020204030204" pitchFamily="34" charset="0"/>
              </a:rPr>
            </a:br>
            <a:br>
              <a:rPr lang="nl-NL" altLang="nl-NL" sz="1600" b="1" i="1" dirty="0">
                <a:latin typeface="+mj-lt"/>
                <a:cs typeface="Calibri Light" panose="020F0302020204030204" pitchFamily="34" charset="0"/>
              </a:rPr>
            </a:br>
            <a:br>
              <a:rPr lang="nl-NL" altLang="nl-NL" sz="1600" b="1" i="1" dirty="0">
                <a:latin typeface="+mj-lt"/>
                <a:cs typeface="Calibri Light" panose="020F0302020204030204" pitchFamily="34" charset="0"/>
              </a:rPr>
            </a:br>
            <a:br>
              <a:rPr lang="nl-NL" altLang="nl-NL" sz="1600" b="1" i="1" dirty="0">
                <a:latin typeface="+mj-lt"/>
                <a:cs typeface="Calibri Light" panose="020F0302020204030204" pitchFamily="34" charset="0"/>
              </a:rPr>
            </a:br>
            <a:r>
              <a:rPr lang="nl-NL" altLang="nl-NL" sz="1600" b="1" i="1" dirty="0">
                <a:latin typeface="+mj-lt"/>
                <a:cs typeface="Calibri Light" panose="020F0302020204030204" pitchFamily="34" charset="0"/>
              </a:rPr>
              <a:t>Werving en plaatsing door BPV-bureau ROC Nijmegen. </a:t>
            </a:r>
            <a:br>
              <a:rPr lang="nl-NL" altLang="nl-NL" sz="1600" b="1" i="1" dirty="0">
                <a:latin typeface="+mj-lt"/>
                <a:cs typeface="Calibri Light" panose="020F0302020204030204" pitchFamily="34" charset="0"/>
              </a:rPr>
            </a:br>
            <a:r>
              <a:rPr lang="nl-NL" altLang="nl-NL" sz="1600" b="1" i="1" dirty="0">
                <a:latin typeface="+mj-lt"/>
                <a:cs typeface="Calibri Light" panose="020F0302020204030204" pitchFamily="34" charset="0"/>
              </a:rPr>
              <a:t>Tenzij je buiten wervingsgebied woont.</a:t>
            </a:r>
          </a:p>
          <a:p>
            <a:pPr>
              <a:lnSpc>
                <a:spcPct val="90000"/>
              </a:lnSpc>
            </a:pPr>
            <a:endParaRPr lang="nl-NL" sz="1400" dirty="0"/>
          </a:p>
        </p:txBody>
      </p:sp>
    </p:spTree>
    <p:extLst>
      <p:ext uri="{BB962C8B-B14F-4D97-AF65-F5344CB8AC3E}">
        <p14:creationId xmlns:p14="http://schemas.microsoft.com/office/powerpoint/2010/main" val="1635030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D39D9-B3F8-40B3-A7A2-323D1601F182}"/>
              </a:ext>
            </a:extLst>
          </p:cNvPr>
          <p:cNvSpPr>
            <a:spLocks noGrp="1"/>
          </p:cNvSpPr>
          <p:nvPr>
            <p:ph type="title"/>
          </p:nvPr>
        </p:nvSpPr>
        <p:spPr/>
        <p:txBody>
          <a:bodyPr/>
          <a:lstStyle/>
          <a:p>
            <a:r>
              <a:rPr lang="nl-NL" dirty="0"/>
              <a:t>Begeleiding</a:t>
            </a:r>
          </a:p>
        </p:txBody>
      </p:sp>
      <p:sp>
        <p:nvSpPr>
          <p:cNvPr id="3" name="Tijdelijke aanduiding voor inhoud 2">
            <a:extLst>
              <a:ext uri="{FF2B5EF4-FFF2-40B4-BE49-F238E27FC236}">
                <a16:creationId xmlns:a16="http://schemas.microsoft.com/office/drawing/2014/main" id="{D74CE746-498A-45B6-8A27-1EF8E0076311}"/>
              </a:ext>
            </a:extLst>
          </p:cNvPr>
          <p:cNvSpPr>
            <a:spLocks noGrp="1"/>
          </p:cNvSpPr>
          <p:nvPr>
            <p:ph idx="1"/>
          </p:nvPr>
        </p:nvSpPr>
        <p:spPr/>
        <p:txBody>
          <a:bodyPr/>
          <a:lstStyle/>
          <a:p>
            <a:r>
              <a:rPr lang="nl-NL" sz="1600" dirty="0">
                <a:latin typeface="+mj-lt"/>
                <a:cs typeface="Calibri Light" panose="020F0302020204030204" pitchFamily="34" charset="0"/>
              </a:rPr>
              <a:t>Vanuit de beroepstaak aan de slag op BPV </a:t>
            </a:r>
            <a:r>
              <a:rPr lang="nl-NL" sz="1600" i="1" dirty="0">
                <a:latin typeface="+mj-lt"/>
                <a:cs typeface="Calibri Light" panose="020F0302020204030204" pitchFamily="34" charset="0"/>
              </a:rPr>
              <a:t>(beroepspraktijkvorming)</a:t>
            </a:r>
            <a:r>
              <a:rPr lang="nl-NL" sz="1600" dirty="0">
                <a:latin typeface="+mj-lt"/>
                <a:cs typeface="Calibri Light" panose="020F0302020204030204" pitchFamily="34" charset="0"/>
              </a:rPr>
              <a:t> en op school, </a:t>
            </a:r>
            <a:br>
              <a:rPr lang="nl-NL" sz="1600" dirty="0">
                <a:latin typeface="+mj-lt"/>
                <a:cs typeface="Calibri Light" panose="020F0302020204030204" pitchFamily="34" charset="0"/>
              </a:rPr>
            </a:br>
            <a:r>
              <a:rPr lang="nl-NL" sz="1600" dirty="0">
                <a:latin typeface="+mj-lt"/>
                <a:cs typeface="Calibri Light" panose="020F0302020204030204" pitchFamily="34" charset="0"/>
              </a:rPr>
              <a:t>waarbij we de begeleiding vanuit deze driehoek vormgeven.</a:t>
            </a:r>
          </a:p>
          <a:p>
            <a:endParaRPr lang="nl-NL" dirty="0"/>
          </a:p>
        </p:txBody>
      </p:sp>
      <p:graphicFrame>
        <p:nvGraphicFramePr>
          <p:cNvPr id="4" name="Diagram 3">
            <a:extLst>
              <a:ext uri="{FF2B5EF4-FFF2-40B4-BE49-F238E27FC236}">
                <a16:creationId xmlns:a16="http://schemas.microsoft.com/office/drawing/2014/main" id="{B6642934-2E53-48F2-A07E-0DDEC1FBB62E}"/>
              </a:ext>
            </a:extLst>
          </p:cNvPr>
          <p:cNvGraphicFramePr/>
          <p:nvPr>
            <p:extLst>
              <p:ext uri="{D42A27DB-BD31-4B8C-83A1-F6EECF244321}">
                <p14:modId xmlns:p14="http://schemas.microsoft.com/office/powerpoint/2010/main" val="2336361021"/>
              </p:ext>
            </p:extLst>
          </p:nvPr>
        </p:nvGraphicFramePr>
        <p:xfrm>
          <a:off x="7677840" y="3235748"/>
          <a:ext cx="4056960" cy="3184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378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1F260F2-249C-4A5A-BE1B-19547363381F}"/>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nl-NL" sz="2300">
                <a:solidFill>
                  <a:srgbClr val="FFFFFF"/>
                </a:solidFill>
              </a:rPr>
              <a:t>examinering</a:t>
            </a:r>
          </a:p>
        </p:txBody>
      </p:sp>
      <p:sp>
        <p:nvSpPr>
          <p:cNvPr id="3" name="Tijdelijke aanduiding voor inhoud 2">
            <a:extLst>
              <a:ext uri="{FF2B5EF4-FFF2-40B4-BE49-F238E27FC236}">
                <a16:creationId xmlns:a16="http://schemas.microsoft.com/office/drawing/2014/main" id="{07F7BEE2-5867-4AFB-845A-CB6350AC9A69}"/>
              </a:ext>
            </a:extLst>
          </p:cNvPr>
          <p:cNvSpPr>
            <a:spLocks noGrp="1"/>
          </p:cNvSpPr>
          <p:nvPr>
            <p:ph idx="1"/>
          </p:nvPr>
        </p:nvSpPr>
        <p:spPr>
          <a:xfrm>
            <a:off x="5591695" y="1402080"/>
            <a:ext cx="5320696" cy="4053840"/>
          </a:xfrm>
        </p:spPr>
        <p:txBody>
          <a:bodyPr anchor="ctr">
            <a:normAutofit/>
          </a:bodyPr>
          <a:lstStyle/>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Praktijkexamens</a:t>
            </a:r>
          </a:p>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Nederlands</a:t>
            </a:r>
          </a:p>
          <a:p>
            <a:pPr marL="571500" lvl="1" indent="-342900">
              <a:spcAft>
                <a:spcPts val="600"/>
              </a:spcAft>
              <a:buFont typeface="Wingdings" panose="05000000000000000000" pitchFamily="2" charset="2"/>
              <a:buChar char="Ø"/>
            </a:pPr>
            <a:r>
              <a:rPr lang="nl-NL" i="1" dirty="0">
                <a:latin typeface="+mj-lt"/>
                <a:ea typeface="Arial"/>
                <a:cs typeface="Calibri Light" panose="020F0302020204030204" pitchFamily="34" charset="0"/>
              </a:rPr>
              <a:t>zowel voor niveau 3 als voor niveau 4 eindniveau 3F</a:t>
            </a:r>
          </a:p>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Engels</a:t>
            </a:r>
          </a:p>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Rekenen</a:t>
            </a:r>
            <a:endParaRPr lang="nl-NL" dirty="0">
              <a:latin typeface="+mj-lt"/>
              <a:cs typeface="Calibri Light" panose="020F0302020204030204" pitchFamily="34" charset="0"/>
            </a:endParaRPr>
          </a:p>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Burgerschap</a:t>
            </a:r>
          </a:p>
          <a:p>
            <a:pPr marL="342900" indent="-342900">
              <a:spcAft>
                <a:spcPts val="600"/>
              </a:spcAft>
              <a:buFont typeface="Wingdings" panose="05000000000000000000" pitchFamily="2" charset="2"/>
              <a:buChar char="Ø"/>
            </a:pPr>
            <a:r>
              <a:rPr lang="nl-NL" dirty="0">
                <a:latin typeface="+mj-lt"/>
                <a:ea typeface="Arial"/>
                <a:cs typeface="Calibri Light" panose="020F0302020204030204" pitchFamily="34" charset="0"/>
              </a:rPr>
              <a:t>Keuzedelen</a:t>
            </a:r>
          </a:p>
          <a:p>
            <a:endParaRPr lang="nl-NL" dirty="0"/>
          </a:p>
        </p:txBody>
      </p:sp>
    </p:spTree>
    <p:extLst>
      <p:ext uri="{BB962C8B-B14F-4D97-AF65-F5344CB8AC3E}">
        <p14:creationId xmlns:p14="http://schemas.microsoft.com/office/powerpoint/2010/main" val="1596615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C63E0DFD-6B78-474D-8A19-3C9A6264F0CB}"/>
              </a:ext>
            </a:extLst>
          </p:cNvPr>
          <p:cNvSpPr>
            <a:spLocks noGrp="1"/>
          </p:cNvSpPr>
          <p:nvPr>
            <p:ph idx="1"/>
          </p:nvPr>
        </p:nvSpPr>
        <p:spPr>
          <a:xfrm>
            <a:off x="1316984" y="1283546"/>
            <a:ext cx="5715917" cy="3914063"/>
          </a:xfrm>
        </p:spPr>
        <p:txBody>
          <a:bodyPr anchor="ctr">
            <a:normAutofit/>
          </a:bodyPr>
          <a:lstStyle/>
          <a:p>
            <a:pPr marL="0"/>
            <a:r>
              <a:rPr lang="en-US" b="1" dirty="0" err="1">
                <a:solidFill>
                  <a:srgbClr val="404040"/>
                </a:solidFill>
                <a:latin typeface="+mj-lt"/>
              </a:rPr>
              <a:t>Studiekosten</a:t>
            </a:r>
            <a:endParaRPr lang="en-US" b="1" dirty="0">
              <a:solidFill>
                <a:srgbClr val="404040"/>
              </a:solidFill>
              <a:latin typeface="+mj-lt"/>
            </a:endParaRPr>
          </a:p>
          <a:p>
            <a:pPr marL="0"/>
            <a:r>
              <a:rPr lang="en-US" dirty="0" err="1">
                <a:solidFill>
                  <a:srgbClr val="404040"/>
                </a:solidFill>
                <a:latin typeface="+mj-lt"/>
              </a:rPr>
              <a:t>Lesgeld</a:t>
            </a:r>
            <a:r>
              <a:rPr lang="en-US" dirty="0">
                <a:solidFill>
                  <a:srgbClr val="404040"/>
                </a:solidFill>
                <a:latin typeface="+mj-lt"/>
              </a:rPr>
              <a:t>: € 1.239,- per </a:t>
            </a:r>
            <a:r>
              <a:rPr lang="en-US" dirty="0" err="1">
                <a:solidFill>
                  <a:srgbClr val="404040"/>
                </a:solidFill>
                <a:latin typeface="+mj-lt"/>
              </a:rPr>
              <a:t>jaar</a:t>
            </a:r>
            <a:r>
              <a:rPr lang="en-US" dirty="0">
                <a:solidFill>
                  <a:srgbClr val="404040"/>
                </a:solidFill>
                <a:latin typeface="+mj-lt"/>
              </a:rPr>
              <a:t> (BOL) </a:t>
            </a:r>
            <a:br>
              <a:rPr lang="en-US" dirty="0">
                <a:solidFill>
                  <a:srgbClr val="404040"/>
                </a:solidFill>
                <a:latin typeface="+mj-lt"/>
              </a:rPr>
            </a:br>
            <a:r>
              <a:rPr lang="en-US" b="1" i="1" dirty="0">
                <a:solidFill>
                  <a:srgbClr val="404040"/>
                </a:solidFill>
                <a:latin typeface="+mj-lt"/>
              </a:rPr>
              <a:t>(Let op! Dit kan </a:t>
            </a:r>
            <a:r>
              <a:rPr lang="en-US" b="1" i="1" dirty="0" err="1">
                <a:solidFill>
                  <a:srgbClr val="404040"/>
                </a:solidFill>
                <a:latin typeface="+mj-lt"/>
              </a:rPr>
              <a:t>nog</a:t>
            </a:r>
            <a:r>
              <a:rPr lang="en-US" b="1" i="1" dirty="0">
                <a:solidFill>
                  <a:srgbClr val="404040"/>
                </a:solidFill>
                <a:latin typeface="+mj-lt"/>
              </a:rPr>
              <a:t> </a:t>
            </a:r>
            <a:r>
              <a:rPr lang="en-US" b="1" i="1" dirty="0" err="1">
                <a:solidFill>
                  <a:srgbClr val="404040"/>
                </a:solidFill>
                <a:latin typeface="+mj-lt"/>
              </a:rPr>
              <a:t>wijzigen</a:t>
            </a:r>
            <a:r>
              <a:rPr lang="en-US" b="1" i="1" dirty="0">
                <a:solidFill>
                  <a:srgbClr val="404040"/>
                </a:solidFill>
                <a:latin typeface="+mj-lt"/>
              </a:rPr>
              <a:t>)</a:t>
            </a:r>
          </a:p>
          <a:p>
            <a:pPr marL="0"/>
            <a:endParaRPr lang="en-US" dirty="0">
              <a:solidFill>
                <a:srgbClr val="404040"/>
              </a:solidFill>
              <a:latin typeface="+mj-lt"/>
            </a:endParaRPr>
          </a:p>
          <a:p>
            <a:pPr marL="0"/>
            <a:r>
              <a:rPr lang="en-US" dirty="0" err="1">
                <a:solidFill>
                  <a:srgbClr val="404040"/>
                </a:solidFill>
                <a:latin typeface="+mj-lt"/>
              </a:rPr>
              <a:t>Bijkomende</a:t>
            </a:r>
            <a:r>
              <a:rPr lang="en-US" dirty="0">
                <a:solidFill>
                  <a:srgbClr val="404040"/>
                </a:solidFill>
                <a:latin typeface="+mj-lt"/>
              </a:rPr>
              <a:t> </a:t>
            </a:r>
            <a:r>
              <a:rPr lang="en-US" dirty="0" err="1">
                <a:solidFill>
                  <a:srgbClr val="404040"/>
                </a:solidFill>
                <a:latin typeface="+mj-lt"/>
              </a:rPr>
              <a:t>kosten</a:t>
            </a:r>
            <a:r>
              <a:rPr lang="en-US" dirty="0">
                <a:solidFill>
                  <a:srgbClr val="404040"/>
                </a:solidFill>
                <a:latin typeface="+mj-lt"/>
              </a:rPr>
              <a:t>:</a:t>
            </a:r>
          </a:p>
          <a:p>
            <a:pPr lvl="1"/>
            <a:r>
              <a:rPr lang="en-US" dirty="0" err="1">
                <a:solidFill>
                  <a:srgbClr val="404040"/>
                </a:solidFill>
                <a:latin typeface="+mj-lt"/>
              </a:rPr>
              <a:t>Lesmateriaal</a:t>
            </a:r>
            <a:endParaRPr lang="en-US" dirty="0">
              <a:solidFill>
                <a:srgbClr val="404040"/>
              </a:solidFill>
              <a:latin typeface="+mj-lt"/>
            </a:endParaRPr>
          </a:p>
          <a:p>
            <a:pPr lvl="1"/>
            <a:r>
              <a:rPr lang="en-US" dirty="0" err="1">
                <a:solidFill>
                  <a:srgbClr val="404040"/>
                </a:solidFill>
                <a:latin typeface="+mj-lt"/>
              </a:rPr>
              <a:t>Licenties</a:t>
            </a:r>
            <a:endParaRPr lang="en-US" dirty="0">
              <a:solidFill>
                <a:srgbClr val="404040"/>
              </a:solidFill>
              <a:latin typeface="+mj-lt"/>
            </a:endParaRPr>
          </a:p>
          <a:p>
            <a:pPr lvl="1"/>
            <a:r>
              <a:rPr lang="en-US" dirty="0" err="1">
                <a:solidFill>
                  <a:srgbClr val="404040"/>
                </a:solidFill>
                <a:latin typeface="+mj-lt"/>
              </a:rPr>
              <a:t>Materialen</a:t>
            </a:r>
            <a:endParaRPr lang="en-US" dirty="0">
              <a:solidFill>
                <a:srgbClr val="404040"/>
              </a:solidFill>
              <a:latin typeface="+mj-lt"/>
            </a:endParaRPr>
          </a:p>
          <a:p>
            <a:pPr lvl="1"/>
            <a:r>
              <a:rPr lang="en-US" dirty="0">
                <a:solidFill>
                  <a:srgbClr val="404040"/>
                </a:solidFill>
                <a:latin typeface="+mj-lt"/>
              </a:rPr>
              <a:t>Laptop </a:t>
            </a:r>
          </a:p>
          <a:p>
            <a:endParaRPr lang="nl-NL" dirty="0">
              <a:solidFill>
                <a:srgbClr val="404040"/>
              </a:solidFill>
            </a:endParaRP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68849BA-D8DB-4B38-9CC0-4AD11697BE46}"/>
              </a:ext>
            </a:extLst>
          </p:cNvPr>
          <p:cNvSpPr>
            <a:spLocks noGrp="1"/>
          </p:cNvSpPr>
          <p:nvPr>
            <p:ph type="title"/>
          </p:nvPr>
        </p:nvSpPr>
        <p:spPr>
          <a:xfrm>
            <a:off x="7720168" y="1586484"/>
            <a:ext cx="3685032" cy="3685032"/>
          </a:xfrm>
          <a:prstGeom prst="ellipse">
            <a:avLst/>
          </a:prstGeom>
          <a:solidFill>
            <a:schemeClr val="accent2"/>
          </a:solidFill>
          <a:ln>
            <a:noFill/>
          </a:ln>
        </p:spPr>
        <p:txBody>
          <a:bodyPr>
            <a:normAutofit/>
          </a:bodyPr>
          <a:lstStyle/>
          <a:p>
            <a:r>
              <a:rPr lang="nl-NL" sz="2100">
                <a:solidFill>
                  <a:srgbClr val="FFFFFF"/>
                </a:solidFill>
              </a:rPr>
              <a:t>Studiekosten</a:t>
            </a:r>
          </a:p>
        </p:txBody>
      </p:sp>
    </p:spTree>
    <p:extLst>
      <p:ext uri="{BB962C8B-B14F-4D97-AF65-F5344CB8AC3E}">
        <p14:creationId xmlns:p14="http://schemas.microsoft.com/office/powerpoint/2010/main" val="3498317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B4ADCB-379D-4811-897B-F19E992719BD}"/>
              </a:ext>
            </a:extLst>
          </p:cNvPr>
          <p:cNvSpPr>
            <a:spLocks noGrp="1"/>
          </p:cNvSpPr>
          <p:nvPr>
            <p:ph type="title"/>
          </p:nvPr>
        </p:nvSpPr>
        <p:spPr>
          <a:xfrm>
            <a:off x="829781" y="2708804"/>
            <a:ext cx="3698803" cy="1440394"/>
          </a:xfrm>
          <a:noFill/>
          <a:ln>
            <a:solidFill>
              <a:schemeClr val="tx1"/>
            </a:solidFill>
          </a:ln>
        </p:spPr>
        <p:txBody>
          <a:bodyPr>
            <a:normAutofit/>
          </a:bodyPr>
          <a:lstStyle/>
          <a:p>
            <a:r>
              <a:rPr lang="nl-NL" sz="2400">
                <a:solidFill>
                  <a:schemeClr val="tx1"/>
                </a:solidFill>
              </a:rPr>
              <a:t>toelatingseisen</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9BBB800B-3B79-4369-89C2-2B9A687830BC}"/>
              </a:ext>
            </a:extLst>
          </p:cNvPr>
          <p:cNvSpPr>
            <a:spLocks noGrp="1"/>
          </p:cNvSpPr>
          <p:nvPr>
            <p:ph idx="1"/>
          </p:nvPr>
        </p:nvSpPr>
        <p:spPr>
          <a:xfrm>
            <a:off x="6049182" y="802638"/>
            <a:ext cx="5408696" cy="5252722"/>
          </a:xfrm>
        </p:spPr>
        <p:txBody>
          <a:bodyPr anchor="ctr">
            <a:normAutofit/>
          </a:bodyPr>
          <a:lstStyle/>
          <a:p>
            <a:r>
              <a:rPr lang="nl-NL" dirty="0">
                <a:solidFill>
                  <a:schemeClr val="bg1"/>
                </a:solidFill>
              </a:rPr>
              <a:t>VMBO-K (kaderberoepsgericht)</a:t>
            </a:r>
          </a:p>
          <a:p>
            <a:r>
              <a:rPr lang="nl-NL" dirty="0">
                <a:solidFill>
                  <a:schemeClr val="bg1"/>
                </a:solidFill>
              </a:rPr>
              <a:t>VMBO-T (theoretisch/gemengd)</a:t>
            </a:r>
          </a:p>
          <a:p>
            <a:r>
              <a:rPr lang="nl-NL" dirty="0">
                <a:solidFill>
                  <a:schemeClr val="bg1"/>
                </a:solidFill>
              </a:rPr>
              <a:t>HAVO of HAVO overgang leerjaar 3-4</a:t>
            </a:r>
          </a:p>
          <a:p>
            <a:r>
              <a:rPr lang="nl-NL" dirty="0">
                <a:solidFill>
                  <a:schemeClr val="bg1"/>
                </a:solidFill>
              </a:rPr>
              <a:t>Afgeronde MBO opleiding (minimaal niveau 2)</a:t>
            </a:r>
          </a:p>
          <a:p>
            <a:r>
              <a:rPr lang="nl-NL" dirty="0">
                <a:solidFill>
                  <a:schemeClr val="bg1"/>
                </a:solidFill>
              </a:rPr>
              <a:t>Om stage te kunnen lopen heb je een VOG (verklaring omtrent gedrag) nodig</a:t>
            </a:r>
          </a:p>
        </p:txBody>
      </p:sp>
    </p:spTree>
    <p:extLst>
      <p:ext uri="{BB962C8B-B14F-4D97-AF65-F5344CB8AC3E}">
        <p14:creationId xmlns:p14="http://schemas.microsoft.com/office/powerpoint/2010/main" val="2712352248"/>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80826" y="1001822"/>
            <a:ext cx="7102223" cy="442516"/>
          </a:xfrm>
          <a:prstGeom prst="rect">
            <a:avLst/>
          </a:prstGeom>
        </p:spPr>
        <p:txBody>
          <a:bodyPr vert="horz" wrap="square" lIns="0" tIns="11516" rIns="0" bIns="0" rtlCol="0" anchor="ctr">
            <a:spAutoFit/>
          </a:bodyPr>
          <a:lstStyle/>
          <a:p>
            <a:pPr marL="37428">
              <a:lnSpc>
                <a:spcPct val="100000"/>
              </a:lnSpc>
              <a:spcBef>
                <a:spcPts val="91"/>
              </a:spcBef>
            </a:pPr>
            <a:r>
              <a:rPr lang="nl-NL" spc="-23" dirty="0"/>
              <a:t>VAVO</a:t>
            </a:r>
            <a:endParaRPr spc="-68" dirty="0"/>
          </a:p>
        </p:txBody>
      </p:sp>
      <p:sp>
        <p:nvSpPr>
          <p:cNvPr id="4" name="object 4"/>
          <p:cNvSpPr txBox="1"/>
          <p:nvPr/>
        </p:nvSpPr>
        <p:spPr>
          <a:xfrm>
            <a:off x="2262002" y="1764170"/>
            <a:ext cx="7333419" cy="512788"/>
          </a:xfrm>
          <a:prstGeom prst="rect">
            <a:avLst/>
          </a:prstGeom>
        </p:spPr>
        <p:txBody>
          <a:bodyPr vert="horz" wrap="square" lIns="0" tIns="10941" rIns="0" bIns="0" rtlCol="0">
            <a:spAutoFit/>
          </a:bodyPr>
          <a:lstStyle/>
          <a:p>
            <a:pPr marL="11516" marR="4607" indent="95586">
              <a:lnSpc>
                <a:spcPct val="109900"/>
              </a:lnSpc>
              <a:spcBef>
                <a:spcPts val="86"/>
              </a:spcBef>
            </a:pPr>
            <a:r>
              <a:rPr sz="1496" b="1" spc="41" dirty="0">
                <a:latin typeface="+mj-lt"/>
                <a:cs typeface="Arial"/>
              </a:rPr>
              <a:t>Volg </a:t>
            </a:r>
            <a:r>
              <a:rPr sz="1496" b="1" spc="23" dirty="0">
                <a:latin typeface="+mj-lt"/>
                <a:cs typeface="Arial"/>
              </a:rPr>
              <a:t>bij </a:t>
            </a:r>
            <a:r>
              <a:rPr sz="1496" b="1" spc="27" dirty="0">
                <a:latin typeface="+mj-lt"/>
                <a:cs typeface="Arial"/>
              </a:rPr>
              <a:t>ROC </a:t>
            </a:r>
            <a:r>
              <a:rPr sz="1496" b="1" spc="59" dirty="0">
                <a:latin typeface="+mj-lt"/>
                <a:cs typeface="Arial"/>
              </a:rPr>
              <a:t>Nijmegen </a:t>
            </a:r>
            <a:r>
              <a:rPr sz="1496" b="1" spc="63" dirty="0">
                <a:latin typeface="+mj-lt"/>
                <a:cs typeface="Arial"/>
              </a:rPr>
              <a:t>een </a:t>
            </a:r>
            <a:r>
              <a:rPr sz="1496" b="1" spc="77" dirty="0">
                <a:latin typeface="+mj-lt"/>
                <a:cs typeface="Arial"/>
              </a:rPr>
              <a:t>vak </a:t>
            </a:r>
            <a:r>
              <a:rPr sz="1496" b="1" spc="73" dirty="0">
                <a:latin typeface="+mj-lt"/>
                <a:cs typeface="Arial"/>
              </a:rPr>
              <a:t>op </a:t>
            </a:r>
            <a:r>
              <a:rPr sz="1496" b="1" spc="45" dirty="0" err="1">
                <a:latin typeface="+mj-lt"/>
                <a:cs typeface="Arial"/>
              </a:rPr>
              <a:t>havoniveau</a:t>
            </a:r>
            <a:r>
              <a:rPr sz="1496" b="1" spc="-82" dirty="0">
                <a:latin typeface="+mj-lt"/>
                <a:cs typeface="Arial"/>
              </a:rPr>
              <a:t> </a:t>
            </a:r>
            <a:r>
              <a:rPr sz="1496" b="1" spc="54" dirty="0">
                <a:latin typeface="+mj-lt"/>
                <a:cs typeface="Arial"/>
              </a:rPr>
              <a:t>naast</a:t>
            </a:r>
            <a:r>
              <a:rPr sz="1496" b="1" spc="-77" dirty="0">
                <a:latin typeface="+mj-lt"/>
                <a:cs typeface="Arial"/>
              </a:rPr>
              <a:t> </a:t>
            </a:r>
            <a:r>
              <a:rPr sz="1496" b="1" spc="36" dirty="0">
                <a:latin typeface="+mj-lt"/>
                <a:cs typeface="Arial"/>
              </a:rPr>
              <a:t>je</a:t>
            </a:r>
            <a:r>
              <a:rPr sz="1496" b="1" spc="-82" dirty="0">
                <a:latin typeface="+mj-lt"/>
                <a:cs typeface="Arial"/>
              </a:rPr>
              <a:t> </a:t>
            </a:r>
            <a:r>
              <a:rPr sz="1496" b="1" spc="68" dirty="0" err="1">
                <a:latin typeface="+mj-lt"/>
                <a:cs typeface="Arial"/>
              </a:rPr>
              <a:t>mbo-opleiding</a:t>
            </a:r>
            <a:r>
              <a:rPr sz="1496" b="1" spc="68" dirty="0">
                <a:latin typeface="+mj-lt"/>
                <a:cs typeface="Arial"/>
              </a:rPr>
              <a:t>.</a:t>
            </a:r>
            <a:endParaRPr lang="nl-NL" sz="1496" b="1" spc="68" dirty="0">
              <a:latin typeface="+mj-lt"/>
              <a:cs typeface="Arial"/>
            </a:endParaRPr>
          </a:p>
          <a:p>
            <a:pPr marL="11516" marR="4607" indent="95586">
              <a:lnSpc>
                <a:spcPct val="109900"/>
              </a:lnSpc>
              <a:spcBef>
                <a:spcPts val="86"/>
              </a:spcBef>
            </a:pPr>
            <a:r>
              <a:rPr lang="nl-NL" sz="1496" b="1" spc="68" dirty="0">
                <a:latin typeface="+mj-lt"/>
                <a:cs typeface="Arial"/>
                <a:hlinkClick r:id="rId2"/>
              </a:rPr>
              <a:t>www.roc-nijmegen.nl/extravak</a:t>
            </a:r>
            <a:r>
              <a:rPr lang="nl-NL" sz="1496" b="1" spc="68" dirty="0">
                <a:latin typeface="+mj-lt"/>
                <a:cs typeface="Arial"/>
              </a:rPr>
              <a:t> </a:t>
            </a:r>
            <a:endParaRPr sz="1496" dirty="0">
              <a:latin typeface="+mj-lt"/>
              <a:cs typeface="Arial"/>
            </a:endParaRPr>
          </a:p>
        </p:txBody>
      </p:sp>
      <p:sp>
        <p:nvSpPr>
          <p:cNvPr id="5" name="object 5"/>
          <p:cNvSpPr/>
          <p:nvPr/>
        </p:nvSpPr>
        <p:spPr>
          <a:xfrm>
            <a:off x="1691184" y="3237040"/>
            <a:ext cx="3864895" cy="2860667"/>
          </a:xfrm>
          <a:custGeom>
            <a:avLst/>
            <a:gdLst/>
            <a:ahLst/>
            <a:cxnLst/>
            <a:rect l="l" t="t" r="r" b="b"/>
            <a:pathLst>
              <a:path w="4262120" h="3154679">
                <a:moveTo>
                  <a:pt x="4082046" y="0"/>
                </a:moveTo>
                <a:lnTo>
                  <a:pt x="179997" y="0"/>
                </a:lnTo>
                <a:lnTo>
                  <a:pt x="132144" y="6430"/>
                </a:lnTo>
                <a:lnTo>
                  <a:pt x="89146" y="24576"/>
                </a:lnTo>
                <a:lnTo>
                  <a:pt x="52717" y="52722"/>
                </a:lnTo>
                <a:lnTo>
                  <a:pt x="24573" y="89152"/>
                </a:lnTo>
                <a:lnTo>
                  <a:pt x="6429" y="132149"/>
                </a:lnTo>
                <a:lnTo>
                  <a:pt x="0" y="179997"/>
                </a:lnTo>
                <a:lnTo>
                  <a:pt x="0" y="2974251"/>
                </a:lnTo>
                <a:lnTo>
                  <a:pt x="6429" y="3022104"/>
                </a:lnTo>
                <a:lnTo>
                  <a:pt x="24573" y="3065105"/>
                </a:lnTo>
                <a:lnTo>
                  <a:pt x="52717" y="3101536"/>
                </a:lnTo>
                <a:lnTo>
                  <a:pt x="89146" y="3129684"/>
                </a:lnTo>
                <a:lnTo>
                  <a:pt x="132144" y="3147830"/>
                </a:lnTo>
                <a:lnTo>
                  <a:pt x="179997" y="3154260"/>
                </a:lnTo>
                <a:lnTo>
                  <a:pt x="4082046" y="3154260"/>
                </a:lnTo>
                <a:lnTo>
                  <a:pt x="4129900" y="3147830"/>
                </a:lnTo>
                <a:lnTo>
                  <a:pt x="4172900" y="3129684"/>
                </a:lnTo>
                <a:lnTo>
                  <a:pt x="4209332" y="3101536"/>
                </a:lnTo>
                <a:lnTo>
                  <a:pt x="4237479" y="3065105"/>
                </a:lnTo>
                <a:lnTo>
                  <a:pt x="4255626" y="3022104"/>
                </a:lnTo>
                <a:lnTo>
                  <a:pt x="4262056" y="2974251"/>
                </a:lnTo>
                <a:lnTo>
                  <a:pt x="4262056" y="179997"/>
                </a:lnTo>
                <a:lnTo>
                  <a:pt x="4255626" y="132149"/>
                </a:lnTo>
                <a:lnTo>
                  <a:pt x="4237479" y="89152"/>
                </a:lnTo>
                <a:lnTo>
                  <a:pt x="4209332" y="52722"/>
                </a:lnTo>
                <a:lnTo>
                  <a:pt x="4172900" y="24576"/>
                </a:lnTo>
                <a:lnTo>
                  <a:pt x="4129900" y="6430"/>
                </a:lnTo>
                <a:lnTo>
                  <a:pt x="4082046" y="0"/>
                </a:lnTo>
                <a:close/>
              </a:path>
            </a:pathLst>
          </a:custGeom>
          <a:solidFill>
            <a:schemeClr val="accent2">
              <a:lumMod val="75000"/>
            </a:schemeClr>
          </a:solidFill>
        </p:spPr>
        <p:txBody>
          <a:bodyPr wrap="square" lIns="0" tIns="0" rIns="0" bIns="0" rtlCol="0"/>
          <a:lstStyle/>
          <a:p>
            <a:endParaRPr sz="1632"/>
          </a:p>
        </p:txBody>
      </p:sp>
      <p:sp>
        <p:nvSpPr>
          <p:cNvPr id="6" name="object 6"/>
          <p:cNvSpPr/>
          <p:nvPr/>
        </p:nvSpPr>
        <p:spPr>
          <a:xfrm>
            <a:off x="1670361" y="3237041"/>
            <a:ext cx="3864895" cy="2860667"/>
          </a:xfrm>
          <a:custGeom>
            <a:avLst/>
            <a:gdLst/>
            <a:ahLst/>
            <a:cxnLst/>
            <a:rect l="l" t="t" r="r" b="b"/>
            <a:pathLst>
              <a:path w="4262120" h="3154679">
                <a:moveTo>
                  <a:pt x="179997" y="0"/>
                </a:moveTo>
                <a:lnTo>
                  <a:pt x="132144" y="6430"/>
                </a:lnTo>
                <a:lnTo>
                  <a:pt x="89146" y="24576"/>
                </a:lnTo>
                <a:lnTo>
                  <a:pt x="52717" y="52722"/>
                </a:lnTo>
                <a:lnTo>
                  <a:pt x="24573" y="89152"/>
                </a:lnTo>
                <a:lnTo>
                  <a:pt x="6429" y="132149"/>
                </a:lnTo>
                <a:lnTo>
                  <a:pt x="0" y="179997"/>
                </a:lnTo>
                <a:lnTo>
                  <a:pt x="0" y="2974251"/>
                </a:lnTo>
                <a:lnTo>
                  <a:pt x="6429" y="3022104"/>
                </a:lnTo>
                <a:lnTo>
                  <a:pt x="24573" y="3065105"/>
                </a:lnTo>
                <a:lnTo>
                  <a:pt x="52717" y="3101536"/>
                </a:lnTo>
                <a:lnTo>
                  <a:pt x="89146" y="3129684"/>
                </a:lnTo>
                <a:lnTo>
                  <a:pt x="132144" y="3147830"/>
                </a:lnTo>
                <a:lnTo>
                  <a:pt x="179997" y="3154260"/>
                </a:lnTo>
                <a:lnTo>
                  <a:pt x="4082046" y="3154260"/>
                </a:lnTo>
                <a:lnTo>
                  <a:pt x="4129900" y="3147830"/>
                </a:lnTo>
                <a:lnTo>
                  <a:pt x="4172900" y="3129684"/>
                </a:lnTo>
                <a:lnTo>
                  <a:pt x="4209332" y="3101536"/>
                </a:lnTo>
                <a:lnTo>
                  <a:pt x="4237479" y="3065105"/>
                </a:lnTo>
                <a:lnTo>
                  <a:pt x="4255626" y="3022104"/>
                </a:lnTo>
                <a:lnTo>
                  <a:pt x="4262056" y="2974251"/>
                </a:lnTo>
                <a:lnTo>
                  <a:pt x="4262056" y="179997"/>
                </a:lnTo>
                <a:lnTo>
                  <a:pt x="4255626" y="132149"/>
                </a:lnTo>
                <a:lnTo>
                  <a:pt x="4237479" y="89152"/>
                </a:lnTo>
                <a:lnTo>
                  <a:pt x="4209332" y="52722"/>
                </a:lnTo>
                <a:lnTo>
                  <a:pt x="4172900" y="24576"/>
                </a:lnTo>
                <a:lnTo>
                  <a:pt x="4129900" y="6430"/>
                </a:lnTo>
                <a:lnTo>
                  <a:pt x="4082046" y="0"/>
                </a:lnTo>
                <a:lnTo>
                  <a:pt x="179997" y="0"/>
                </a:lnTo>
                <a:close/>
              </a:path>
            </a:pathLst>
          </a:custGeom>
          <a:ln w="9817">
            <a:solidFill>
              <a:srgbClr val="FFFFFF"/>
            </a:solidFill>
          </a:ln>
        </p:spPr>
        <p:txBody>
          <a:bodyPr wrap="square" lIns="0" tIns="0" rIns="0" bIns="0" rtlCol="0"/>
          <a:lstStyle/>
          <a:p>
            <a:endParaRPr sz="1632"/>
          </a:p>
        </p:txBody>
      </p:sp>
      <p:sp>
        <p:nvSpPr>
          <p:cNvPr id="7" name="object 7"/>
          <p:cNvSpPr/>
          <p:nvPr/>
        </p:nvSpPr>
        <p:spPr>
          <a:xfrm>
            <a:off x="6127399" y="3237036"/>
            <a:ext cx="4396951" cy="450866"/>
          </a:xfrm>
          <a:custGeom>
            <a:avLst/>
            <a:gdLst/>
            <a:ahLst/>
            <a:cxnLst/>
            <a:rect l="l" t="t" r="r" b="b"/>
            <a:pathLst>
              <a:path w="4848859" h="497204">
                <a:moveTo>
                  <a:pt x="4668570" y="0"/>
                </a:moveTo>
                <a:lnTo>
                  <a:pt x="0" y="0"/>
                </a:lnTo>
                <a:lnTo>
                  <a:pt x="0" y="496582"/>
                </a:lnTo>
                <a:lnTo>
                  <a:pt x="4848567" y="496582"/>
                </a:lnTo>
                <a:lnTo>
                  <a:pt x="4848567" y="179997"/>
                </a:lnTo>
                <a:lnTo>
                  <a:pt x="4842137" y="132149"/>
                </a:lnTo>
                <a:lnTo>
                  <a:pt x="4823991" y="89152"/>
                </a:lnTo>
                <a:lnTo>
                  <a:pt x="4795845" y="52722"/>
                </a:lnTo>
                <a:lnTo>
                  <a:pt x="4759415" y="24576"/>
                </a:lnTo>
                <a:lnTo>
                  <a:pt x="4716418" y="6430"/>
                </a:lnTo>
                <a:lnTo>
                  <a:pt x="4668570" y="0"/>
                </a:lnTo>
                <a:close/>
              </a:path>
            </a:pathLst>
          </a:custGeom>
          <a:solidFill>
            <a:schemeClr val="accent2">
              <a:lumMod val="75000"/>
            </a:schemeClr>
          </a:solidFill>
        </p:spPr>
        <p:txBody>
          <a:bodyPr wrap="square" lIns="0" tIns="0" rIns="0" bIns="0" rtlCol="0"/>
          <a:lstStyle/>
          <a:p>
            <a:endParaRPr sz="1632"/>
          </a:p>
        </p:txBody>
      </p:sp>
      <p:sp>
        <p:nvSpPr>
          <p:cNvPr id="8" name="object 8"/>
          <p:cNvSpPr/>
          <p:nvPr/>
        </p:nvSpPr>
        <p:spPr>
          <a:xfrm>
            <a:off x="6127399" y="3237036"/>
            <a:ext cx="4396951" cy="450866"/>
          </a:xfrm>
          <a:custGeom>
            <a:avLst/>
            <a:gdLst/>
            <a:ahLst/>
            <a:cxnLst/>
            <a:rect l="l" t="t" r="r" b="b"/>
            <a:pathLst>
              <a:path w="4848859" h="497204">
                <a:moveTo>
                  <a:pt x="0" y="0"/>
                </a:moveTo>
                <a:lnTo>
                  <a:pt x="0" y="496582"/>
                </a:lnTo>
                <a:lnTo>
                  <a:pt x="4848567" y="496582"/>
                </a:lnTo>
                <a:lnTo>
                  <a:pt x="4848567" y="179997"/>
                </a:lnTo>
                <a:lnTo>
                  <a:pt x="4842137" y="132149"/>
                </a:lnTo>
                <a:lnTo>
                  <a:pt x="4823991" y="89152"/>
                </a:lnTo>
                <a:lnTo>
                  <a:pt x="4795845" y="52722"/>
                </a:lnTo>
                <a:lnTo>
                  <a:pt x="4759415" y="24576"/>
                </a:lnTo>
                <a:lnTo>
                  <a:pt x="4716418" y="6430"/>
                </a:lnTo>
                <a:lnTo>
                  <a:pt x="4668570" y="0"/>
                </a:lnTo>
                <a:lnTo>
                  <a:pt x="0" y="0"/>
                </a:lnTo>
                <a:close/>
              </a:path>
            </a:pathLst>
          </a:custGeom>
          <a:ln w="9817">
            <a:solidFill>
              <a:srgbClr val="FFFFFF"/>
            </a:solidFill>
          </a:ln>
        </p:spPr>
        <p:txBody>
          <a:bodyPr wrap="square" lIns="0" tIns="0" rIns="0" bIns="0" rtlCol="0"/>
          <a:lstStyle/>
          <a:p>
            <a:endParaRPr sz="1632"/>
          </a:p>
        </p:txBody>
      </p:sp>
      <p:sp>
        <p:nvSpPr>
          <p:cNvPr id="9" name="object 9"/>
          <p:cNvSpPr/>
          <p:nvPr/>
        </p:nvSpPr>
        <p:spPr>
          <a:xfrm>
            <a:off x="6127402" y="3690054"/>
            <a:ext cx="4396951" cy="2407498"/>
          </a:xfrm>
          <a:custGeom>
            <a:avLst/>
            <a:gdLst/>
            <a:ahLst/>
            <a:cxnLst/>
            <a:rect l="l" t="t" r="r" b="b"/>
            <a:pathLst>
              <a:path w="4848859" h="2654934">
                <a:moveTo>
                  <a:pt x="4848567" y="0"/>
                </a:moveTo>
                <a:lnTo>
                  <a:pt x="179997" y="0"/>
                </a:lnTo>
                <a:lnTo>
                  <a:pt x="132144" y="6430"/>
                </a:lnTo>
                <a:lnTo>
                  <a:pt x="89146" y="24576"/>
                </a:lnTo>
                <a:lnTo>
                  <a:pt x="52717" y="52722"/>
                </a:lnTo>
                <a:lnTo>
                  <a:pt x="24573" y="89152"/>
                </a:lnTo>
                <a:lnTo>
                  <a:pt x="6429" y="132149"/>
                </a:lnTo>
                <a:lnTo>
                  <a:pt x="0" y="179997"/>
                </a:lnTo>
                <a:lnTo>
                  <a:pt x="0" y="2474683"/>
                </a:lnTo>
                <a:lnTo>
                  <a:pt x="6429" y="2522536"/>
                </a:lnTo>
                <a:lnTo>
                  <a:pt x="24573" y="2565534"/>
                </a:lnTo>
                <a:lnTo>
                  <a:pt x="52717" y="2601963"/>
                </a:lnTo>
                <a:lnTo>
                  <a:pt x="89146" y="2630107"/>
                </a:lnTo>
                <a:lnTo>
                  <a:pt x="132144" y="2648251"/>
                </a:lnTo>
                <a:lnTo>
                  <a:pt x="179997" y="2654681"/>
                </a:lnTo>
                <a:lnTo>
                  <a:pt x="4668570" y="2654681"/>
                </a:lnTo>
                <a:lnTo>
                  <a:pt x="4716418" y="2648251"/>
                </a:lnTo>
                <a:lnTo>
                  <a:pt x="4759415" y="2630107"/>
                </a:lnTo>
                <a:lnTo>
                  <a:pt x="4795845" y="2601963"/>
                </a:lnTo>
                <a:lnTo>
                  <a:pt x="4823991" y="2565534"/>
                </a:lnTo>
                <a:lnTo>
                  <a:pt x="4842137" y="2522536"/>
                </a:lnTo>
                <a:lnTo>
                  <a:pt x="4848567" y="2474683"/>
                </a:lnTo>
                <a:lnTo>
                  <a:pt x="4848567" y="0"/>
                </a:lnTo>
                <a:close/>
              </a:path>
            </a:pathLst>
          </a:custGeom>
          <a:solidFill>
            <a:srgbClr val="FFFFFF"/>
          </a:solidFill>
        </p:spPr>
        <p:txBody>
          <a:bodyPr wrap="square" lIns="0" tIns="0" rIns="0" bIns="0" rtlCol="0"/>
          <a:lstStyle/>
          <a:p>
            <a:endParaRPr sz="1632"/>
          </a:p>
        </p:txBody>
      </p:sp>
      <p:sp>
        <p:nvSpPr>
          <p:cNvPr id="10" name="object 10"/>
          <p:cNvSpPr/>
          <p:nvPr/>
        </p:nvSpPr>
        <p:spPr>
          <a:xfrm>
            <a:off x="6127402" y="3690054"/>
            <a:ext cx="4396951" cy="2407498"/>
          </a:xfrm>
          <a:custGeom>
            <a:avLst/>
            <a:gdLst/>
            <a:ahLst/>
            <a:cxnLst/>
            <a:rect l="l" t="t" r="r" b="b"/>
            <a:pathLst>
              <a:path w="4848859" h="2654934">
                <a:moveTo>
                  <a:pt x="179997" y="0"/>
                </a:moveTo>
                <a:lnTo>
                  <a:pt x="132144" y="6430"/>
                </a:lnTo>
                <a:lnTo>
                  <a:pt x="89146" y="24576"/>
                </a:lnTo>
                <a:lnTo>
                  <a:pt x="52717" y="52722"/>
                </a:lnTo>
                <a:lnTo>
                  <a:pt x="24573" y="89152"/>
                </a:lnTo>
                <a:lnTo>
                  <a:pt x="6429" y="132149"/>
                </a:lnTo>
                <a:lnTo>
                  <a:pt x="0" y="179997"/>
                </a:lnTo>
                <a:lnTo>
                  <a:pt x="0" y="2474683"/>
                </a:lnTo>
                <a:lnTo>
                  <a:pt x="6429" y="2522536"/>
                </a:lnTo>
                <a:lnTo>
                  <a:pt x="24573" y="2565534"/>
                </a:lnTo>
                <a:lnTo>
                  <a:pt x="52717" y="2601963"/>
                </a:lnTo>
                <a:lnTo>
                  <a:pt x="89146" y="2630107"/>
                </a:lnTo>
                <a:lnTo>
                  <a:pt x="132144" y="2648251"/>
                </a:lnTo>
                <a:lnTo>
                  <a:pt x="179997" y="2654681"/>
                </a:lnTo>
                <a:lnTo>
                  <a:pt x="4668570" y="2654681"/>
                </a:lnTo>
                <a:lnTo>
                  <a:pt x="4716418" y="2648251"/>
                </a:lnTo>
                <a:lnTo>
                  <a:pt x="4759415" y="2630107"/>
                </a:lnTo>
                <a:lnTo>
                  <a:pt x="4795845" y="2601963"/>
                </a:lnTo>
                <a:lnTo>
                  <a:pt x="4823991" y="2565534"/>
                </a:lnTo>
                <a:lnTo>
                  <a:pt x="4842137" y="2522536"/>
                </a:lnTo>
                <a:lnTo>
                  <a:pt x="4848567" y="2474683"/>
                </a:lnTo>
                <a:lnTo>
                  <a:pt x="4848567" y="0"/>
                </a:lnTo>
                <a:lnTo>
                  <a:pt x="179997" y="0"/>
                </a:lnTo>
                <a:close/>
              </a:path>
            </a:pathLst>
          </a:custGeom>
          <a:ln w="9817">
            <a:solidFill>
              <a:srgbClr val="FFFFFF"/>
            </a:solidFill>
          </a:ln>
        </p:spPr>
        <p:txBody>
          <a:bodyPr wrap="square" lIns="0" tIns="0" rIns="0" bIns="0" rtlCol="0"/>
          <a:lstStyle/>
          <a:p>
            <a:endParaRPr sz="1632"/>
          </a:p>
        </p:txBody>
      </p:sp>
      <p:sp>
        <p:nvSpPr>
          <p:cNvPr id="11" name="object 11"/>
          <p:cNvSpPr/>
          <p:nvPr/>
        </p:nvSpPr>
        <p:spPr>
          <a:xfrm>
            <a:off x="5774440" y="3220991"/>
            <a:ext cx="742230" cy="738199"/>
          </a:xfrm>
          <a:custGeom>
            <a:avLst/>
            <a:gdLst/>
            <a:ahLst/>
            <a:cxnLst/>
            <a:rect l="l" t="t" r="r" b="b"/>
            <a:pathLst>
              <a:path w="818514" h="814070">
                <a:moveTo>
                  <a:pt x="0" y="0"/>
                </a:moveTo>
                <a:lnTo>
                  <a:pt x="818388" y="0"/>
                </a:lnTo>
                <a:lnTo>
                  <a:pt x="818388" y="813815"/>
                </a:lnTo>
                <a:lnTo>
                  <a:pt x="0" y="813815"/>
                </a:lnTo>
                <a:lnTo>
                  <a:pt x="0" y="0"/>
                </a:lnTo>
                <a:close/>
              </a:path>
            </a:pathLst>
          </a:custGeom>
          <a:solidFill>
            <a:srgbClr val="000000">
              <a:alpha val="75000"/>
            </a:srgbClr>
          </a:solidFill>
        </p:spPr>
        <p:txBody>
          <a:bodyPr wrap="square" lIns="0" tIns="0" rIns="0" bIns="0" rtlCol="0"/>
          <a:lstStyle/>
          <a:p>
            <a:endParaRPr sz="1632"/>
          </a:p>
        </p:txBody>
      </p:sp>
      <p:sp>
        <p:nvSpPr>
          <p:cNvPr id="12" name="object 12"/>
          <p:cNvSpPr/>
          <p:nvPr/>
        </p:nvSpPr>
        <p:spPr>
          <a:xfrm>
            <a:off x="5788342" y="3232592"/>
            <a:ext cx="669677" cy="669677"/>
          </a:xfrm>
          <a:custGeom>
            <a:avLst/>
            <a:gdLst/>
            <a:ahLst/>
            <a:cxnLst/>
            <a:rect l="l" t="t" r="r" b="b"/>
            <a:pathLst>
              <a:path w="738504" h="738504">
                <a:moveTo>
                  <a:pt x="368998" y="0"/>
                </a:moveTo>
                <a:lnTo>
                  <a:pt x="322711" y="2874"/>
                </a:lnTo>
                <a:lnTo>
                  <a:pt x="278139" y="11269"/>
                </a:lnTo>
                <a:lnTo>
                  <a:pt x="235630" y="24837"/>
                </a:lnTo>
                <a:lnTo>
                  <a:pt x="195528" y="43233"/>
                </a:lnTo>
                <a:lnTo>
                  <a:pt x="158179" y="66110"/>
                </a:lnTo>
                <a:lnTo>
                  <a:pt x="123930" y="93125"/>
                </a:lnTo>
                <a:lnTo>
                  <a:pt x="93125" y="123930"/>
                </a:lnTo>
                <a:lnTo>
                  <a:pt x="66110" y="158179"/>
                </a:lnTo>
                <a:lnTo>
                  <a:pt x="43233" y="195528"/>
                </a:lnTo>
                <a:lnTo>
                  <a:pt x="24837" y="235630"/>
                </a:lnTo>
                <a:lnTo>
                  <a:pt x="11269" y="278139"/>
                </a:lnTo>
                <a:lnTo>
                  <a:pt x="2874" y="322711"/>
                </a:lnTo>
                <a:lnTo>
                  <a:pt x="0" y="368998"/>
                </a:lnTo>
                <a:lnTo>
                  <a:pt x="2874" y="415283"/>
                </a:lnTo>
                <a:lnTo>
                  <a:pt x="11269" y="459852"/>
                </a:lnTo>
                <a:lnTo>
                  <a:pt x="24837" y="502361"/>
                </a:lnTo>
                <a:lnTo>
                  <a:pt x="43233" y="542462"/>
                </a:lnTo>
                <a:lnTo>
                  <a:pt x="66110" y="579811"/>
                </a:lnTo>
                <a:lnTo>
                  <a:pt x="93125" y="614061"/>
                </a:lnTo>
                <a:lnTo>
                  <a:pt x="123930" y="644867"/>
                </a:lnTo>
                <a:lnTo>
                  <a:pt x="158179" y="671882"/>
                </a:lnTo>
                <a:lnTo>
                  <a:pt x="195528" y="694761"/>
                </a:lnTo>
                <a:lnTo>
                  <a:pt x="235630" y="713158"/>
                </a:lnTo>
                <a:lnTo>
                  <a:pt x="278139" y="726726"/>
                </a:lnTo>
                <a:lnTo>
                  <a:pt x="322711" y="735121"/>
                </a:lnTo>
                <a:lnTo>
                  <a:pt x="368998" y="737997"/>
                </a:lnTo>
                <a:lnTo>
                  <a:pt x="415285" y="735121"/>
                </a:lnTo>
                <a:lnTo>
                  <a:pt x="459857" y="726726"/>
                </a:lnTo>
                <a:lnTo>
                  <a:pt x="502366" y="713158"/>
                </a:lnTo>
                <a:lnTo>
                  <a:pt x="542468" y="694761"/>
                </a:lnTo>
                <a:lnTo>
                  <a:pt x="579817" y="671882"/>
                </a:lnTo>
                <a:lnTo>
                  <a:pt x="614066" y="644867"/>
                </a:lnTo>
                <a:lnTo>
                  <a:pt x="644871" y="614061"/>
                </a:lnTo>
                <a:lnTo>
                  <a:pt x="671886" y="579811"/>
                </a:lnTo>
                <a:lnTo>
                  <a:pt x="694763" y="542462"/>
                </a:lnTo>
                <a:lnTo>
                  <a:pt x="713159" y="502361"/>
                </a:lnTo>
                <a:lnTo>
                  <a:pt x="726727" y="459852"/>
                </a:lnTo>
                <a:lnTo>
                  <a:pt x="735122" y="415283"/>
                </a:lnTo>
                <a:lnTo>
                  <a:pt x="737997" y="368998"/>
                </a:lnTo>
                <a:lnTo>
                  <a:pt x="735122" y="322711"/>
                </a:lnTo>
                <a:lnTo>
                  <a:pt x="726727" y="278139"/>
                </a:lnTo>
                <a:lnTo>
                  <a:pt x="713159" y="235630"/>
                </a:lnTo>
                <a:lnTo>
                  <a:pt x="694763" y="195528"/>
                </a:lnTo>
                <a:lnTo>
                  <a:pt x="671886" y="158179"/>
                </a:lnTo>
                <a:lnTo>
                  <a:pt x="644871" y="123930"/>
                </a:lnTo>
                <a:lnTo>
                  <a:pt x="614066" y="93125"/>
                </a:lnTo>
                <a:lnTo>
                  <a:pt x="579817" y="66110"/>
                </a:lnTo>
                <a:lnTo>
                  <a:pt x="542468" y="43233"/>
                </a:lnTo>
                <a:lnTo>
                  <a:pt x="502366" y="24837"/>
                </a:lnTo>
                <a:lnTo>
                  <a:pt x="459857" y="11269"/>
                </a:lnTo>
                <a:lnTo>
                  <a:pt x="415285" y="2874"/>
                </a:lnTo>
                <a:lnTo>
                  <a:pt x="368998" y="0"/>
                </a:lnTo>
                <a:close/>
              </a:path>
            </a:pathLst>
          </a:custGeom>
          <a:solidFill>
            <a:srgbClr val="FFFFFF"/>
          </a:solidFill>
        </p:spPr>
        <p:txBody>
          <a:bodyPr wrap="square" lIns="0" tIns="0" rIns="0" bIns="0" rtlCol="0"/>
          <a:lstStyle/>
          <a:p>
            <a:endParaRPr sz="1632"/>
          </a:p>
        </p:txBody>
      </p:sp>
      <p:sp>
        <p:nvSpPr>
          <p:cNvPr id="13" name="object 13"/>
          <p:cNvSpPr txBox="1"/>
          <p:nvPr/>
        </p:nvSpPr>
        <p:spPr>
          <a:xfrm>
            <a:off x="6580036" y="3365866"/>
            <a:ext cx="2936675" cy="179628"/>
          </a:xfrm>
          <a:prstGeom prst="rect">
            <a:avLst/>
          </a:prstGeom>
        </p:spPr>
        <p:txBody>
          <a:bodyPr vert="horz" wrap="square" lIns="0" tIns="12092" rIns="0" bIns="0" rtlCol="0">
            <a:spAutoFit/>
          </a:bodyPr>
          <a:lstStyle/>
          <a:p>
            <a:pPr marL="11516">
              <a:spcBef>
                <a:spcPts val="95"/>
              </a:spcBef>
            </a:pPr>
            <a:r>
              <a:rPr sz="1088" b="1" spc="9" dirty="0">
                <a:solidFill>
                  <a:srgbClr val="FFFFFF"/>
                </a:solidFill>
                <a:latin typeface="Arial"/>
                <a:cs typeface="Arial"/>
              </a:rPr>
              <a:t>Welke</a:t>
            </a:r>
            <a:r>
              <a:rPr sz="1088" b="1" spc="-91" dirty="0">
                <a:solidFill>
                  <a:srgbClr val="FFFFFF"/>
                </a:solidFill>
                <a:latin typeface="Arial"/>
                <a:cs typeface="Arial"/>
              </a:rPr>
              <a:t> </a:t>
            </a:r>
            <a:r>
              <a:rPr sz="1088" b="1" spc="27" dirty="0">
                <a:solidFill>
                  <a:srgbClr val="FFFFFF"/>
                </a:solidFill>
                <a:latin typeface="Arial"/>
                <a:cs typeface="Arial"/>
              </a:rPr>
              <a:t>vakken</a:t>
            </a:r>
            <a:r>
              <a:rPr sz="1088" b="1" spc="-91" dirty="0">
                <a:solidFill>
                  <a:srgbClr val="FFFFFF"/>
                </a:solidFill>
                <a:latin typeface="Arial"/>
                <a:cs typeface="Arial"/>
              </a:rPr>
              <a:t> </a:t>
            </a:r>
            <a:r>
              <a:rPr sz="1088" b="1" spc="14" dirty="0">
                <a:solidFill>
                  <a:srgbClr val="FFFFFF"/>
                </a:solidFill>
                <a:latin typeface="Arial"/>
                <a:cs typeface="Arial"/>
              </a:rPr>
              <a:t>kan</a:t>
            </a:r>
            <a:r>
              <a:rPr sz="1088" b="1" spc="-86" dirty="0">
                <a:solidFill>
                  <a:srgbClr val="FFFFFF"/>
                </a:solidFill>
                <a:latin typeface="Arial"/>
                <a:cs typeface="Arial"/>
              </a:rPr>
              <a:t> </a:t>
            </a:r>
            <a:r>
              <a:rPr sz="1088" b="1" spc="14" dirty="0">
                <a:solidFill>
                  <a:srgbClr val="FFFFFF"/>
                </a:solidFill>
                <a:latin typeface="Arial"/>
                <a:cs typeface="Arial"/>
              </a:rPr>
              <a:t>ik</a:t>
            </a:r>
            <a:r>
              <a:rPr sz="1088" b="1" spc="-91" dirty="0">
                <a:solidFill>
                  <a:srgbClr val="FFFFFF"/>
                </a:solidFill>
                <a:latin typeface="Arial"/>
                <a:cs typeface="Arial"/>
              </a:rPr>
              <a:t> </a:t>
            </a:r>
            <a:r>
              <a:rPr sz="1088" b="1" spc="32" dirty="0">
                <a:solidFill>
                  <a:srgbClr val="FFFFFF"/>
                </a:solidFill>
                <a:latin typeface="Arial"/>
                <a:cs typeface="Arial"/>
              </a:rPr>
              <a:t>op</a:t>
            </a:r>
            <a:r>
              <a:rPr sz="1088" b="1" spc="-86" dirty="0">
                <a:solidFill>
                  <a:srgbClr val="FFFFFF"/>
                </a:solidFill>
                <a:latin typeface="Arial"/>
                <a:cs typeface="Arial"/>
              </a:rPr>
              <a:t> </a:t>
            </a:r>
            <a:r>
              <a:rPr sz="1088" b="1" spc="9" dirty="0">
                <a:solidFill>
                  <a:srgbClr val="FFFFFF"/>
                </a:solidFill>
                <a:latin typeface="Arial"/>
                <a:cs typeface="Arial"/>
              </a:rPr>
              <a:t>havoniveau</a:t>
            </a:r>
            <a:r>
              <a:rPr sz="1088" b="1" spc="-91" dirty="0">
                <a:solidFill>
                  <a:srgbClr val="FFFFFF"/>
                </a:solidFill>
                <a:latin typeface="Arial"/>
                <a:cs typeface="Arial"/>
              </a:rPr>
              <a:t> </a:t>
            </a:r>
            <a:r>
              <a:rPr sz="1088" b="1" dirty="0">
                <a:solidFill>
                  <a:srgbClr val="FFFFFF"/>
                </a:solidFill>
                <a:latin typeface="Arial"/>
                <a:cs typeface="Arial"/>
              </a:rPr>
              <a:t>volgen?</a:t>
            </a:r>
            <a:endParaRPr sz="1088">
              <a:latin typeface="Arial"/>
              <a:cs typeface="Arial"/>
            </a:endParaRPr>
          </a:p>
        </p:txBody>
      </p:sp>
      <p:sp>
        <p:nvSpPr>
          <p:cNvPr id="14" name="object 14"/>
          <p:cNvSpPr/>
          <p:nvPr/>
        </p:nvSpPr>
        <p:spPr>
          <a:xfrm>
            <a:off x="6218441" y="3404865"/>
            <a:ext cx="78887" cy="321883"/>
          </a:xfrm>
          <a:custGeom>
            <a:avLst/>
            <a:gdLst/>
            <a:ahLst/>
            <a:cxnLst/>
            <a:rect l="l" t="t" r="r" b="b"/>
            <a:pathLst>
              <a:path w="86995" h="354964">
                <a:moveTo>
                  <a:pt x="0" y="0"/>
                </a:moveTo>
                <a:lnTo>
                  <a:pt x="19075" y="354596"/>
                </a:lnTo>
                <a:lnTo>
                  <a:pt x="86753" y="336956"/>
                </a:lnTo>
                <a:lnTo>
                  <a:pt x="0" y="0"/>
                </a:lnTo>
                <a:close/>
              </a:path>
            </a:pathLst>
          </a:custGeom>
          <a:solidFill>
            <a:srgbClr val="EF7B0B"/>
          </a:solidFill>
        </p:spPr>
        <p:txBody>
          <a:bodyPr wrap="square" lIns="0" tIns="0" rIns="0" bIns="0" rtlCol="0"/>
          <a:lstStyle/>
          <a:p>
            <a:endParaRPr sz="1632"/>
          </a:p>
        </p:txBody>
      </p:sp>
      <p:sp>
        <p:nvSpPr>
          <p:cNvPr id="15" name="object 15"/>
          <p:cNvSpPr/>
          <p:nvPr/>
        </p:nvSpPr>
        <p:spPr>
          <a:xfrm>
            <a:off x="5928712" y="3395003"/>
            <a:ext cx="99041" cy="352977"/>
          </a:xfrm>
          <a:custGeom>
            <a:avLst/>
            <a:gdLst/>
            <a:ahLst/>
            <a:cxnLst/>
            <a:rect l="l" t="t" r="r" b="b"/>
            <a:pathLst>
              <a:path w="109220" h="389254">
                <a:moveTo>
                  <a:pt x="13487" y="0"/>
                </a:moveTo>
                <a:lnTo>
                  <a:pt x="95326" y="0"/>
                </a:lnTo>
                <a:lnTo>
                  <a:pt x="102743" y="0"/>
                </a:lnTo>
                <a:lnTo>
                  <a:pt x="108813" y="6070"/>
                </a:lnTo>
                <a:lnTo>
                  <a:pt x="108813" y="13487"/>
                </a:lnTo>
                <a:lnTo>
                  <a:pt x="108813" y="375145"/>
                </a:lnTo>
                <a:lnTo>
                  <a:pt x="108813" y="382562"/>
                </a:lnTo>
                <a:lnTo>
                  <a:pt x="102743" y="388632"/>
                </a:lnTo>
                <a:lnTo>
                  <a:pt x="95326" y="388632"/>
                </a:lnTo>
                <a:lnTo>
                  <a:pt x="13487" y="388632"/>
                </a:lnTo>
                <a:lnTo>
                  <a:pt x="6070" y="388632"/>
                </a:lnTo>
                <a:lnTo>
                  <a:pt x="0" y="382562"/>
                </a:lnTo>
                <a:lnTo>
                  <a:pt x="0" y="375145"/>
                </a:lnTo>
                <a:lnTo>
                  <a:pt x="0" y="13487"/>
                </a:lnTo>
                <a:lnTo>
                  <a:pt x="0" y="6070"/>
                </a:lnTo>
                <a:lnTo>
                  <a:pt x="6070" y="0"/>
                </a:lnTo>
                <a:lnTo>
                  <a:pt x="13487" y="0"/>
                </a:lnTo>
                <a:close/>
              </a:path>
            </a:pathLst>
          </a:custGeom>
          <a:ln w="15875">
            <a:solidFill>
              <a:srgbClr val="191919"/>
            </a:solidFill>
          </a:ln>
        </p:spPr>
        <p:txBody>
          <a:bodyPr wrap="square" lIns="0" tIns="0" rIns="0" bIns="0" rtlCol="0"/>
          <a:lstStyle/>
          <a:p>
            <a:endParaRPr sz="1632"/>
          </a:p>
        </p:txBody>
      </p:sp>
      <p:sp>
        <p:nvSpPr>
          <p:cNvPr id="16" name="object 16"/>
          <p:cNvSpPr/>
          <p:nvPr/>
        </p:nvSpPr>
        <p:spPr>
          <a:xfrm>
            <a:off x="5954764" y="3468109"/>
            <a:ext cx="46641" cy="0"/>
          </a:xfrm>
          <a:custGeom>
            <a:avLst/>
            <a:gdLst/>
            <a:ahLst/>
            <a:cxnLst/>
            <a:rect l="l" t="t" r="r" b="b"/>
            <a:pathLst>
              <a:path w="51435">
                <a:moveTo>
                  <a:pt x="51358" y="0"/>
                </a:moveTo>
                <a:lnTo>
                  <a:pt x="0" y="0"/>
                </a:lnTo>
              </a:path>
            </a:pathLst>
          </a:custGeom>
          <a:ln w="15875">
            <a:solidFill>
              <a:srgbClr val="191919"/>
            </a:solidFill>
          </a:ln>
        </p:spPr>
        <p:txBody>
          <a:bodyPr wrap="square" lIns="0" tIns="0" rIns="0" bIns="0" rtlCol="0"/>
          <a:lstStyle/>
          <a:p>
            <a:endParaRPr sz="1632"/>
          </a:p>
        </p:txBody>
      </p:sp>
      <p:sp>
        <p:nvSpPr>
          <p:cNvPr id="17" name="object 17"/>
          <p:cNvSpPr/>
          <p:nvPr/>
        </p:nvSpPr>
        <p:spPr>
          <a:xfrm>
            <a:off x="5954764" y="3435840"/>
            <a:ext cx="46641" cy="0"/>
          </a:xfrm>
          <a:custGeom>
            <a:avLst/>
            <a:gdLst/>
            <a:ahLst/>
            <a:cxnLst/>
            <a:rect l="l" t="t" r="r" b="b"/>
            <a:pathLst>
              <a:path w="51435">
                <a:moveTo>
                  <a:pt x="0" y="0"/>
                </a:moveTo>
                <a:lnTo>
                  <a:pt x="51358" y="0"/>
                </a:lnTo>
              </a:path>
            </a:pathLst>
          </a:custGeom>
          <a:ln w="15875">
            <a:solidFill>
              <a:srgbClr val="191919"/>
            </a:solidFill>
          </a:ln>
        </p:spPr>
        <p:txBody>
          <a:bodyPr wrap="square" lIns="0" tIns="0" rIns="0" bIns="0" rtlCol="0"/>
          <a:lstStyle/>
          <a:p>
            <a:endParaRPr sz="1632"/>
          </a:p>
        </p:txBody>
      </p:sp>
      <p:sp>
        <p:nvSpPr>
          <p:cNvPr id="18" name="object 18"/>
          <p:cNvSpPr/>
          <p:nvPr/>
        </p:nvSpPr>
        <p:spPr>
          <a:xfrm>
            <a:off x="5954764" y="3698955"/>
            <a:ext cx="46641" cy="0"/>
          </a:xfrm>
          <a:custGeom>
            <a:avLst/>
            <a:gdLst/>
            <a:ahLst/>
            <a:cxnLst/>
            <a:rect l="l" t="t" r="r" b="b"/>
            <a:pathLst>
              <a:path w="51435">
                <a:moveTo>
                  <a:pt x="51358" y="0"/>
                </a:moveTo>
                <a:lnTo>
                  <a:pt x="0" y="0"/>
                </a:lnTo>
              </a:path>
            </a:pathLst>
          </a:custGeom>
          <a:ln w="15875">
            <a:solidFill>
              <a:srgbClr val="191919"/>
            </a:solidFill>
          </a:ln>
        </p:spPr>
        <p:txBody>
          <a:bodyPr wrap="square" lIns="0" tIns="0" rIns="0" bIns="0" rtlCol="0"/>
          <a:lstStyle/>
          <a:p>
            <a:endParaRPr sz="1632"/>
          </a:p>
        </p:txBody>
      </p:sp>
      <p:sp>
        <p:nvSpPr>
          <p:cNvPr id="19" name="object 19"/>
          <p:cNvSpPr/>
          <p:nvPr/>
        </p:nvSpPr>
        <p:spPr>
          <a:xfrm>
            <a:off x="5954764" y="3666686"/>
            <a:ext cx="46641" cy="0"/>
          </a:xfrm>
          <a:custGeom>
            <a:avLst/>
            <a:gdLst/>
            <a:ahLst/>
            <a:cxnLst/>
            <a:rect l="l" t="t" r="r" b="b"/>
            <a:pathLst>
              <a:path w="51435">
                <a:moveTo>
                  <a:pt x="0" y="0"/>
                </a:moveTo>
                <a:lnTo>
                  <a:pt x="51358" y="0"/>
                </a:lnTo>
              </a:path>
            </a:pathLst>
          </a:custGeom>
          <a:ln w="15875">
            <a:solidFill>
              <a:srgbClr val="191919"/>
            </a:solidFill>
          </a:ln>
        </p:spPr>
        <p:txBody>
          <a:bodyPr wrap="square" lIns="0" tIns="0" rIns="0" bIns="0" rtlCol="0"/>
          <a:lstStyle/>
          <a:p>
            <a:endParaRPr sz="1632"/>
          </a:p>
        </p:txBody>
      </p:sp>
      <p:sp>
        <p:nvSpPr>
          <p:cNvPr id="20" name="object 20"/>
          <p:cNvSpPr/>
          <p:nvPr/>
        </p:nvSpPr>
        <p:spPr>
          <a:xfrm>
            <a:off x="6028848" y="3395003"/>
            <a:ext cx="99041" cy="352977"/>
          </a:xfrm>
          <a:custGeom>
            <a:avLst/>
            <a:gdLst/>
            <a:ahLst/>
            <a:cxnLst/>
            <a:rect l="l" t="t" r="r" b="b"/>
            <a:pathLst>
              <a:path w="109220" h="389254">
                <a:moveTo>
                  <a:pt x="13487" y="0"/>
                </a:moveTo>
                <a:lnTo>
                  <a:pt x="95326" y="0"/>
                </a:lnTo>
                <a:lnTo>
                  <a:pt x="102743" y="0"/>
                </a:lnTo>
                <a:lnTo>
                  <a:pt x="108813" y="6070"/>
                </a:lnTo>
                <a:lnTo>
                  <a:pt x="108813" y="13487"/>
                </a:lnTo>
                <a:lnTo>
                  <a:pt x="108813" y="375145"/>
                </a:lnTo>
                <a:lnTo>
                  <a:pt x="108813" y="382562"/>
                </a:lnTo>
                <a:lnTo>
                  <a:pt x="102743" y="388632"/>
                </a:lnTo>
                <a:lnTo>
                  <a:pt x="95326" y="388632"/>
                </a:lnTo>
                <a:lnTo>
                  <a:pt x="13487" y="388632"/>
                </a:lnTo>
                <a:lnTo>
                  <a:pt x="6083" y="388632"/>
                </a:lnTo>
                <a:lnTo>
                  <a:pt x="0" y="382562"/>
                </a:lnTo>
                <a:lnTo>
                  <a:pt x="0" y="375145"/>
                </a:lnTo>
                <a:lnTo>
                  <a:pt x="0" y="13487"/>
                </a:lnTo>
                <a:lnTo>
                  <a:pt x="0" y="6070"/>
                </a:lnTo>
                <a:lnTo>
                  <a:pt x="6070" y="0"/>
                </a:lnTo>
                <a:lnTo>
                  <a:pt x="13487" y="0"/>
                </a:lnTo>
                <a:close/>
              </a:path>
            </a:pathLst>
          </a:custGeom>
          <a:ln w="15875">
            <a:solidFill>
              <a:srgbClr val="191919"/>
            </a:solidFill>
          </a:ln>
        </p:spPr>
        <p:txBody>
          <a:bodyPr wrap="square" lIns="0" tIns="0" rIns="0" bIns="0" rtlCol="0"/>
          <a:lstStyle/>
          <a:p>
            <a:endParaRPr sz="1632"/>
          </a:p>
        </p:txBody>
      </p:sp>
      <p:sp>
        <p:nvSpPr>
          <p:cNvPr id="21" name="object 21"/>
          <p:cNvSpPr/>
          <p:nvPr/>
        </p:nvSpPr>
        <p:spPr>
          <a:xfrm>
            <a:off x="6054898" y="3468109"/>
            <a:ext cx="46641" cy="0"/>
          </a:xfrm>
          <a:custGeom>
            <a:avLst/>
            <a:gdLst/>
            <a:ahLst/>
            <a:cxnLst/>
            <a:rect l="l" t="t" r="r" b="b"/>
            <a:pathLst>
              <a:path w="51435">
                <a:moveTo>
                  <a:pt x="51358" y="0"/>
                </a:moveTo>
                <a:lnTo>
                  <a:pt x="0" y="0"/>
                </a:lnTo>
              </a:path>
            </a:pathLst>
          </a:custGeom>
          <a:ln w="15875">
            <a:solidFill>
              <a:srgbClr val="191919"/>
            </a:solidFill>
          </a:ln>
        </p:spPr>
        <p:txBody>
          <a:bodyPr wrap="square" lIns="0" tIns="0" rIns="0" bIns="0" rtlCol="0"/>
          <a:lstStyle/>
          <a:p>
            <a:endParaRPr sz="1632"/>
          </a:p>
        </p:txBody>
      </p:sp>
      <p:sp>
        <p:nvSpPr>
          <p:cNvPr id="22" name="object 22"/>
          <p:cNvSpPr/>
          <p:nvPr/>
        </p:nvSpPr>
        <p:spPr>
          <a:xfrm>
            <a:off x="6054898" y="3435840"/>
            <a:ext cx="46641" cy="0"/>
          </a:xfrm>
          <a:custGeom>
            <a:avLst/>
            <a:gdLst/>
            <a:ahLst/>
            <a:cxnLst/>
            <a:rect l="l" t="t" r="r" b="b"/>
            <a:pathLst>
              <a:path w="51435">
                <a:moveTo>
                  <a:pt x="0" y="0"/>
                </a:moveTo>
                <a:lnTo>
                  <a:pt x="51358" y="0"/>
                </a:lnTo>
              </a:path>
            </a:pathLst>
          </a:custGeom>
          <a:ln w="15875">
            <a:solidFill>
              <a:srgbClr val="191919"/>
            </a:solidFill>
          </a:ln>
        </p:spPr>
        <p:txBody>
          <a:bodyPr wrap="square" lIns="0" tIns="0" rIns="0" bIns="0" rtlCol="0"/>
          <a:lstStyle/>
          <a:p>
            <a:endParaRPr sz="1632"/>
          </a:p>
        </p:txBody>
      </p:sp>
      <p:sp>
        <p:nvSpPr>
          <p:cNvPr id="23" name="object 23"/>
          <p:cNvSpPr/>
          <p:nvPr/>
        </p:nvSpPr>
        <p:spPr>
          <a:xfrm>
            <a:off x="6054898" y="3698955"/>
            <a:ext cx="46641" cy="0"/>
          </a:xfrm>
          <a:custGeom>
            <a:avLst/>
            <a:gdLst/>
            <a:ahLst/>
            <a:cxnLst/>
            <a:rect l="l" t="t" r="r" b="b"/>
            <a:pathLst>
              <a:path w="51435">
                <a:moveTo>
                  <a:pt x="51358" y="0"/>
                </a:moveTo>
                <a:lnTo>
                  <a:pt x="0" y="0"/>
                </a:lnTo>
              </a:path>
            </a:pathLst>
          </a:custGeom>
          <a:ln w="15875">
            <a:solidFill>
              <a:srgbClr val="191919"/>
            </a:solidFill>
          </a:ln>
        </p:spPr>
        <p:txBody>
          <a:bodyPr wrap="square" lIns="0" tIns="0" rIns="0" bIns="0" rtlCol="0"/>
          <a:lstStyle/>
          <a:p>
            <a:endParaRPr sz="1632"/>
          </a:p>
        </p:txBody>
      </p:sp>
      <p:sp>
        <p:nvSpPr>
          <p:cNvPr id="24" name="object 24"/>
          <p:cNvSpPr/>
          <p:nvPr/>
        </p:nvSpPr>
        <p:spPr>
          <a:xfrm>
            <a:off x="6054898" y="3666686"/>
            <a:ext cx="46641" cy="0"/>
          </a:xfrm>
          <a:custGeom>
            <a:avLst/>
            <a:gdLst/>
            <a:ahLst/>
            <a:cxnLst/>
            <a:rect l="l" t="t" r="r" b="b"/>
            <a:pathLst>
              <a:path w="51435">
                <a:moveTo>
                  <a:pt x="0" y="0"/>
                </a:moveTo>
                <a:lnTo>
                  <a:pt x="51358" y="0"/>
                </a:lnTo>
              </a:path>
            </a:pathLst>
          </a:custGeom>
          <a:ln w="15875">
            <a:solidFill>
              <a:srgbClr val="191919"/>
            </a:solidFill>
          </a:ln>
        </p:spPr>
        <p:txBody>
          <a:bodyPr wrap="square" lIns="0" tIns="0" rIns="0" bIns="0" rtlCol="0"/>
          <a:lstStyle/>
          <a:p>
            <a:endParaRPr sz="1632"/>
          </a:p>
        </p:txBody>
      </p:sp>
      <p:sp>
        <p:nvSpPr>
          <p:cNvPr id="25" name="object 25"/>
          <p:cNvSpPr/>
          <p:nvPr/>
        </p:nvSpPr>
        <p:spPr>
          <a:xfrm>
            <a:off x="6134833" y="3385652"/>
            <a:ext cx="183686" cy="363342"/>
          </a:xfrm>
          <a:custGeom>
            <a:avLst/>
            <a:gdLst/>
            <a:ahLst/>
            <a:cxnLst/>
            <a:rect l="l" t="t" r="r" b="b"/>
            <a:pathLst>
              <a:path w="202564" h="400685">
                <a:moveTo>
                  <a:pt x="11455" y="23101"/>
                </a:moveTo>
                <a:lnTo>
                  <a:pt x="90512" y="1917"/>
                </a:lnTo>
                <a:lnTo>
                  <a:pt x="97675" y="0"/>
                </a:lnTo>
                <a:lnTo>
                  <a:pt x="105117" y="4292"/>
                </a:lnTo>
                <a:lnTo>
                  <a:pt x="107035" y="11455"/>
                </a:lnTo>
                <a:lnTo>
                  <a:pt x="200634" y="360794"/>
                </a:lnTo>
                <a:lnTo>
                  <a:pt x="202552" y="367944"/>
                </a:lnTo>
                <a:lnTo>
                  <a:pt x="198259" y="375386"/>
                </a:lnTo>
                <a:lnTo>
                  <a:pt x="191096" y="377304"/>
                </a:lnTo>
                <a:lnTo>
                  <a:pt x="112052" y="398487"/>
                </a:lnTo>
                <a:lnTo>
                  <a:pt x="104889" y="400405"/>
                </a:lnTo>
                <a:lnTo>
                  <a:pt x="97447" y="396125"/>
                </a:lnTo>
                <a:lnTo>
                  <a:pt x="95529" y="388950"/>
                </a:lnTo>
                <a:lnTo>
                  <a:pt x="1930" y="39611"/>
                </a:lnTo>
                <a:lnTo>
                  <a:pt x="0" y="32448"/>
                </a:lnTo>
                <a:lnTo>
                  <a:pt x="4292" y="25019"/>
                </a:lnTo>
                <a:lnTo>
                  <a:pt x="11455" y="23101"/>
                </a:lnTo>
                <a:close/>
              </a:path>
            </a:pathLst>
          </a:custGeom>
          <a:ln w="15875">
            <a:solidFill>
              <a:srgbClr val="191919"/>
            </a:solidFill>
          </a:ln>
        </p:spPr>
        <p:txBody>
          <a:bodyPr wrap="square" lIns="0" tIns="0" rIns="0" bIns="0" rtlCol="0"/>
          <a:lstStyle/>
          <a:p>
            <a:endParaRPr sz="1632"/>
          </a:p>
        </p:txBody>
      </p:sp>
      <p:sp>
        <p:nvSpPr>
          <p:cNvPr id="26" name="object 26"/>
          <p:cNvSpPr/>
          <p:nvPr/>
        </p:nvSpPr>
        <p:spPr>
          <a:xfrm>
            <a:off x="6177490" y="3461580"/>
            <a:ext cx="45490" cy="12092"/>
          </a:xfrm>
          <a:custGeom>
            <a:avLst/>
            <a:gdLst/>
            <a:ahLst/>
            <a:cxnLst/>
            <a:rect l="l" t="t" r="r" b="b"/>
            <a:pathLst>
              <a:path w="50164" h="13335">
                <a:moveTo>
                  <a:pt x="49618" y="0"/>
                </a:moveTo>
                <a:lnTo>
                  <a:pt x="0" y="13284"/>
                </a:lnTo>
              </a:path>
            </a:pathLst>
          </a:custGeom>
          <a:ln w="15874">
            <a:solidFill>
              <a:srgbClr val="191919"/>
            </a:solidFill>
          </a:ln>
        </p:spPr>
        <p:txBody>
          <a:bodyPr wrap="square" lIns="0" tIns="0" rIns="0" bIns="0" rtlCol="0"/>
          <a:lstStyle/>
          <a:p>
            <a:endParaRPr sz="1632"/>
          </a:p>
        </p:txBody>
      </p:sp>
      <p:sp>
        <p:nvSpPr>
          <p:cNvPr id="27" name="object 27"/>
          <p:cNvSpPr/>
          <p:nvPr/>
        </p:nvSpPr>
        <p:spPr>
          <a:xfrm>
            <a:off x="6169140" y="3430416"/>
            <a:ext cx="45490" cy="12092"/>
          </a:xfrm>
          <a:custGeom>
            <a:avLst/>
            <a:gdLst/>
            <a:ahLst/>
            <a:cxnLst/>
            <a:rect l="l" t="t" r="r" b="b"/>
            <a:pathLst>
              <a:path w="50164" h="13335">
                <a:moveTo>
                  <a:pt x="0" y="13296"/>
                </a:moveTo>
                <a:lnTo>
                  <a:pt x="49618" y="0"/>
                </a:lnTo>
              </a:path>
            </a:pathLst>
          </a:custGeom>
          <a:ln w="15875">
            <a:solidFill>
              <a:srgbClr val="191919"/>
            </a:solidFill>
          </a:ln>
        </p:spPr>
        <p:txBody>
          <a:bodyPr wrap="square" lIns="0" tIns="0" rIns="0" bIns="0" rtlCol="0"/>
          <a:lstStyle/>
          <a:p>
            <a:endParaRPr sz="1632"/>
          </a:p>
        </p:txBody>
      </p:sp>
      <p:sp>
        <p:nvSpPr>
          <p:cNvPr id="28" name="object 28"/>
          <p:cNvSpPr/>
          <p:nvPr/>
        </p:nvSpPr>
        <p:spPr>
          <a:xfrm>
            <a:off x="6237236" y="3684549"/>
            <a:ext cx="45490" cy="12092"/>
          </a:xfrm>
          <a:custGeom>
            <a:avLst/>
            <a:gdLst/>
            <a:ahLst/>
            <a:cxnLst/>
            <a:rect l="l" t="t" r="r" b="b"/>
            <a:pathLst>
              <a:path w="50164" h="13335">
                <a:moveTo>
                  <a:pt x="49618" y="0"/>
                </a:moveTo>
                <a:lnTo>
                  <a:pt x="0" y="13296"/>
                </a:lnTo>
              </a:path>
            </a:pathLst>
          </a:custGeom>
          <a:ln w="15875">
            <a:solidFill>
              <a:srgbClr val="191919"/>
            </a:solidFill>
          </a:ln>
        </p:spPr>
        <p:txBody>
          <a:bodyPr wrap="square" lIns="0" tIns="0" rIns="0" bIns="0" rtlCol="0"/>
          <a:lstStyle/>
          <a:p>
            <a:endParaRPr sz="1632"/>
          </a:p>
        </p:txBody>
      </p:sp>
      <p:sp>
        <p:nvSpPr>
          <p:cNvPr id="29" name="object 29"/>
          <p:cNvSpPr/>
          <p:nvPr/>
        </p:nvSpPr>
        <p:spPr>
          <a:xfrm>
            <a:off x="6228887" y="3653397"/>
            <a:ext cx="45490" cy="12092"/>
          </a:xfrm>
          <a:custGeom>
            <a:avLst/>
            <a:gdLst/>
            <a:ahLst/>
            <a:cxnLst/>
            <a:rect l="l" t="t" r="r" b="b"/>
            <a:pathLst>
              <a:path w="50164" h="13335">
                <a:moveTo>
                  <a:pt x="0" y="13284"/>
                </a:moveTo>
                <a:lnTo>
                  <a:pt x="49618" y="0"/>
                </a:lnTo>
              </a:path>
            </a:pathLst>
          </a:custGeom>
          <a:ln w="15875">
            <a:solidFill>
              <a:srgbClr val="191919"/>
            </a:solidFill>
          </a:ln>
        </p:spPr>
        <p:txBody>
          <a:bodyPr wrap="square" lIns="0" tIns="0" rIns="0" bIns="0" rtlCol="0"/>
          <a:lstStyle/>
          <a:p>
            <a:endParaRPr sz="1632"/>
          </a:p>
        </p:txBody>
      </p:sp>
      <p:sp>
        <p:nvSpPr>
          <p:cNvPr id="30" name="object 30"/>
          <p:cNvSpPr txBox="1"/>
          <p:nvPr/>
        </p:nvSpPr>
        <p:spPr>
          <a:xfrm>
            <a:off x="6420079" y="5780618"/>
            <a:ext cx="3062779" cy="151218"/>
          </a:xfrm>
          <a:prstGeom prst="rect">
            <a:avLst/>
          </a:prstGeom>
        </p:spPr>
        <p:txBody>
          <a:bodyPr vert="horz" wrap="square" lIns="0" tIns="11516" rIns="0" bIns="0" rtlCol="0">
            <a:spAutoFit/>
          </a:bodyPr>
          <a:lstStyle/>
          <a:p>
            <a:pPr marL="11516">
              <a:spcBef>
                <a:spcPts val="91"/>
              </a:spcBef>
            </a:pPr>
            <a:r>
              <a:rPr sz="907" b="1" spc="77" dirty="0">
                <a:latin typeface="Arial"/>
                <a:cs typeface="Arial"/>
              </a:rPr>
              <a:t>*</a:t>
            </a:r>
            <a:r>
              <a:rPr sz="907" b="1" spc="-145" dirty="0">
                <a:latin typeface="Arial"/>
                <a:cs typeface="Arial"/>
              </a:rPr>
              <a:t> </a:t>
            </a:r>
            <a:r>
              <a:rPr sz="907" spc="-77" dirty="0">
                <a:latin typeface="Arial Black"/>
                <a:cs typeface="Arial Black"/>
              </a:rPr>
              <a:t>Deze </a:t>
            </a:r>
            <a:r>
              <a:rPr sz="907" spc="-113" dirty="0">
                <a:latin typeface="Arial Black"/>
                <a:cs typeface="Arial Black"/>
              </a:rPr>
              <a:t>vakken </a:t>
            </a:r>
            <a:r>
              <a:rPr sz="907" spc="-103" dirty="0">
                <a:latin typeface="Arial Black"/>
                <a:cs typeface="Arial Black"/>
              </a:rPr>
              <a:t>kunnen </a:t>
            </a:r>
            <a:r>
              <a:rPr sz="907" spc="-100" dirty="0">
                <a:latin typeface="Arial Black"/>
                <a:cs typeface="Arial Black"/>
              </a:rPr>
              <a:t>alleen </a:t>
            </a:r>
            <a:r>
              <a:rPr sz="907" spc="-122" dirty="0">
                <a:latin typeface="Arial Black"/>
                <a:cs typeface="Arial Black"/>
              </a:rPr>
              <a:t>als </a:t>
            </a:r>
            <a:r>
              <a:rPr sz="907" spc="-109" dirty="0">
                <a:latin typeface="Arial Black"/>
                <a:cs typeface="Arial Black"/>
              </a:rPr>
              <a:t>extra vak </a:t>
            </a:r>
            <a:r>
              <a:rPr sz="907" spc="-77" dirty="0">
                <a:latin typeface="Arial Black"/>
                <a:cs typeface="Arial Black"/>
              </a:rPr>
              <a:t>gevolgd </a:t>
            </a:r>
            <a:r>
              <a:rPr sz="907" spc="-100" dirty="0">
                <a:latin typeface="Arial Black"/>
                <a:cs typeface="Arial Black"/>
              </a:rPr>
              <a:t>worden.</a:t>
            </a:r>
            <a:endParaRPr sz="907">
              <a:latin typeface="Arial Black"/>
              <a:cs typeface="Arial Black"/>
            </a:endParaRPr>
          </a:p>
        </p:txBody>
      </p:sp>
      <p:sp>
        <p:nvSpPr>
          <p:cNvPr id="31" name="object 31"/>
          <p:cNvSpPr txBox="1"/>
          <p:nvPr/>
        </p:nvSpPr>
        <p:spPr>
          <a:xfrm>
            <a:off x="1667647" y="3462469"/>
            <a:ext cx="3929383" cy="807983"/>
          </a:xfrm>
          <a:prstGeom prst="rect">
            <a:avLst/>
          </a:prstGeom>
        </p:spPr>
        <p:txBody>
          <a:bodyPr vert="horz" wrap="square" lIns="0" tIns="9213" rIns="0" bIns="0" rtlCol="0">
            <a:spAutoFit/>
          </a:bodyPr>
          <a:lstStyle/>
          <a:p>
            <a:pPr marL="558543" marR="551634" algn="ctr">
              <a:lnSpc>
                <a:spcPct val="101899"/>
              </a:lnSpc>
              <a:spcBef>
                <a:spcPts val="73"/>
              </a:spcBef>
            </a:pPr>
            <a:r>
              <a:rPr sz="1400" b="1" spc="18" dirty="0">
                <a:solidFill>
                  <a:srgbClr val="FFFFFF"/>
                </a:solidFill>
                <a:latin typeface="+mj-lt"/>
                <a:cs typeface="Arial"/>
              </a:rPr>
              <a:t>Waarom</a:t>
            </a:r>
            <a:r>
              <a:rPr sz="1400" b="1" spc="-100" dirty="0">
                <a:solidFill>
                  <a:srgbClr val="FFFFFF"/>
                </a:solidFill>
                <a:latin typeface="+mj-lt"/>
                <a:cs typeface="Arial"/>
              </a:rPr>
              <a:t> </a:t>
            </a:r>
            <a:r>
              <a:rPr sz="1400" b="1" spc="5" dirty="0">
                <a:solidFill>
                  <a:srgbClr val="FFFFFF"/>
                </a:solidFill>
                <a:latin typeface="+mj-lt"/>
                <a:cs typeface="Arial"/>
              </a:rPr>
              <a:t>zou</a:t>
            </a:r>
            <a:r>
              <a:rPr sz="1400" b="1" spc="-103" dirty="0">
                <a:solidFill>
                  <a:srgbClr val="FFFFFF"/>
                </a:solidFill>
                <a:latin typeface="+mj-lt"/>
                <a:cs typeface="Arial"/>
              </a:rPr>
              <a:t> </a:t>
            </a:r>
            <a:r>
              <a:rPr sz="1400" b="1" spc="14" dirty="0">
                <a:solidFill>
                  <a:srgbClr val="FFFFFF"/>
                </a:solidFill>
                <a:latin typeface="+mj-lt"/>
                <a:cs typeface="Arial"/>
              </a:rPr>
              <a:t>ik</a:t>
            </a:r>
            <a:r>
              <a:rPr sz="1400" b="1" spc="-100" dirty="0">
                <a:solidFill>
                  <a:srgbClr val="FFFFFF"/>
                </a:solidFill>
                <a:latin typeface="+mj-lt"/>
                <a:cs typeface="Arial"/>
              </a:rPr>
              <a:t> </a:t>
            </a:r>
            <a:r>
              <a:rPr sz="1400" b="1" spc="32" dirty="0">
                <a:solidFill>
                  <a:srgbClr val="FFFFFF"/>
                </a:solidFill>
                <a:latin typeface="+mj-lt"/>
                <a:cs typeface="Arial"/>
              </a:rPr>
              <a:t>een</a:t>
            </a:r>
            <a:r>
              <a:rPr sz="1400" b="1" spc="-100" dirty="0">
                <a:solidFill>
                  <a:srgbClr val="FFFFFF"/>
                </a:solidFill>
                <a:latin typeface="+mj-lt"/>
                <a:cs typeface="Arial"/>
              </a:rPr>
              <a:t> </a:t>
            </a:r>
            <a:r>
              <a:rPr sz="1400" b="1" spc="41" dirty="0">
                <a:solidFill>
                  <a:srgbClr val="FFFFFF"/>
                </a:solidFill>
                <a:latin typeface="+mj-lt"/>
                <a:cs typeface="Arial"/>
              </a:rPr>
              <a:t>vak  </a:t>
            </a:r>
            <a:r>
              <a:rPr sz="1400" b="1" spc="32" dirty="0">
                <a:solidFill>
                  <a:srgbClr val="FFFFFF"/>
                </a:solidFill>
                <a:latin typeface="+mj-lt"/>
                <a:cs typeface="Arial"/>
              </a:rPr>
              <a:t>op </a:t>
            </a:r>
            <a:r>
              <a:rPr sz="1400" b="1" spc="9" dirty="0">
                <a:solidFill>
                  <a:srgbClr val="FFFFFF"/>
                </a:solidFill>
                <a:latin typeface="+mj-lt"/>
                <a:cs typeface="Arial"/>
              </a:rPr>
              <a:t>havoniveau</a:t>
            </a:r>
            <a:r>
              <a:rPr sz="1400" b="1" spc="-36" dirty="0">
                <a:solidFill>
                  <a:srgbClr val="FFFFFF"/>
                </a:solidFill>
                <a:latin typeface="+mj-lt"/>
                <a:cs typeface="Arial"/>
              </a:rPr>
              <a:t> </a:t>
            </a:r>
            <a:r>
              <a:rPr sz="1400" b="1" dirty="0">
                <a:solidFill>
                  <a:srgbClr val="FFFFFF"/>
                </a:solidFill>
                <a:latin typeface="+mj-lt"/>
                <a:cs typeface="Arial"/>
              </a:rPr>
              <a:t>volgen?</a:t>
            </a:r>
            <a:endParaRPr sz="1400" dirty="0">
              <a:latin typeface="+mj-lt"/>
              <a:cs typeface="Arial"/>
            </a:endParaRPr>
          </a:p>
          <a:p>
            <a:pPr>
              <a:spcBef>
                <a:spcPts val="18"/>
              </a:spcBef>
            </a:pPr>
            <a:endParaRPr sz="1134" dirty="0">
              <a:latin typeface="Times New Roman"/>
              <a:cs typeface="Times New Roman"/>
            </a:endParaRPr>
          </a:p>
          <a:p>
            <a:pPr algn="ctr">
              <a:lnSpc>
                <a:spcPct val="100000"/>
              </a:lnSpc>
            </a:pPr>
            <a:r>
              <a:rPr sz="1200" b="1" spc="-32" dirty="0">
                <a:solidFill>
                  <a:srgbClr val="FFFFFF"/>
                </a:solidFill>
                <a:latin typeface="+mj-lt"/>
                <a:cs typeface="Arial"/>
              </a:rPr>
              <a:t>Als</a:t>
            </a:r>
            <a:r>
              <a:rPr sz="1200" b="1" spc="-82" dirty="0">
                <a:solidFill>
                  <a:srgbClr val="FFFFFF"/>
                </a:solidFill>
                <a:latin typeface="+mj-lt"/>
                <a:cs typeface="Arial"/>
              </a:rPr>
              <a:t> </a:t>
            </a:r>
            <a:r>
              <a:rPr sz="1200" b="1" spc="-27" dirty="0">
                <a:solidFill>
                  <a:srgbClr val="FFFFFF"/>
                </a:solidFill>
                <a:latin typeface="+mj-lt"/>
                <a:cs typeface="Arial"/>
              </a:rPr>
              <a:t>je,</a:t>
            </a:r>
            <a:r>
              <a:rPr sz="1200" b="1" spc="-77" dirty="0">
                <a:solidFill>
                  <a:srgbClr val="FFFFFF"/>
                </a:solidFill>
                <a:latin typeface="+mj-lt"/>
                <a:cs typeface="Arial"/>
              </a:rPr>
              <a:t> </a:t>
            </a:r>
            <a:r>
              <a:rPr sz="1200" b="1" spc="14" dirty="0">
                <a:solidFill>
                  <a:srgbClr val="FFFFFF"/>
                </a:solidFill>
                <a:latin typeface="+mj-lt"/>
                <a:cs typeface="Arial"/>
              </a:rPr>
              <a:t>nadat</a:t>
            </a:r>
            <a:r>
              <a:rPr sz="1200" b="1" spc="-82" dirty="0">
                <a:solidFill>
                  <a:srgbClr val="FFFFFF"/>
                </a:solidFill>
                <a:latin typeface="+mj-lt"/>
                <a:cs typeface="Arial"/>
              </a:rPr>
              <a:t> </a:t>
            </a:r>
            <a:r>
              <a:rPr sz="1200" b="1" spc="-5" dirty="0">
                <a:solidFill>
                  <a:srgbClr val="FFFFFF"/>
                </a:solidFill>
                <a:latin typeface="+mj-lt"/>
                <a:cs typeface="Arial"/>
              </a:rPr>
              <a:t>je</a:t>
            </a:r>
            <a:r>
              <a:rPr sz="1200" b="1" spc="-77" dirty="0">
                <a:solidFill>
                  <a:srgbClr val="FFFFFF"/>
                </a:solidFill>
                <a:latin typeface="+mj-lt"/>
                <a:cs typeface="Arial"/>
              </a:rPr>
              <a:t> </a:t>
            </a:r>
            <a:r>
              <a:rPr sz="1200" b="1" spc="-5" dirty="0">
                <a:solidFill>
                  <a:srgbClr val="FFFFFF"/>
                </a:solidFill>
                <a:latin typeface="+mj-lt"/>
                <a:cs typeface="Arial"/>
              </a:rPr>
              <a:t>je</a:t>
            </a:r>
            <a:r>
              <a:rPr sz="1200" b="1" spc="-77" dirty="0">
                <a:solidFill>
                  <a:srgbClr val="FFFFFF"/>
                </a:solidFill>
                <a:latin typeface="+mj-lt"/>
                <a:cs typeface="Arial"/>
              </a:rPr>
              <a:t> </a:t>
            </a:r>
            <a:r>
              <a:rPr sz="1200" b="1" spc="14" dirty="0">
                <a:solidFill>
                  <a:srgbClr val="FFFFFF"/>
                </a:solidFill>
                <a:latin typeface="+mj-lt"/>
                <a:cs typeface="Arial"/>
              </a:rPr>
              <a:t>mbo-diploma</a:t>
            </a:r>
            <a:r>
              <a:rPr sz="1200" b="1" spc="-82" dirty="0">
                <a:solidFill>
                  <a:srgbClr val="FFFFFF"/>
                </a:solidFill>
                <a:latin typeface="+mj-lt"/>
                <a:cs typeface="Arial"/>
              </a:rPr>
              <a:t> </a:t>
            </a:r>
            <a:r>
              <a:rPr sz="1200" b="1" spc="23" dirty="0">
                <a:solidFill>
                  <a:srgbClr val="FFFFFF"/>
                </a:solidFill>
                <a:latin typeface="+mj-lt"/>
                <a:cs typeface="Arial"/>
              </a:rPr>
              <a:t>hebt</a:t>
            </a:r>
            <a:r>
              <a:rPr sz="1200" b="1" spc="-77" dirty="0">
                <a:solidFill>
                  <a:srgbClr val="FFFFFF"/>
                </a:solidFill>
                <a:latin typeface="+mj-lt"/>
                <a:cs typeface="Arial"/>
              </a:rPr>
              <a:t> </a:t>
            </a:r>
            <a:r>
              <a:rPr sz="1200" b="1" spc="-5" dirty="0">
                <a:solidFill>
                  <a:srgbClr val="FFFFFF"/>
                </a:solidFill>
                <a:latin typeface="+mj-lt"/>
                <a:cs typeface="Arial"/>
              </a:rPr>
              <a:t>gehaald</a:t>
            </a:r>
            <a:r>
              <a:rPr sz="1100" b="1" spc="-5" dirty="0">
                <a:solidFill>
                  <a:srgbClr val="FFFFFF"/>
                </a:solidFill>
                <a:latin typeface="Arial"/>
                <a:cs typeface="Arial"/>
              </a:rPr>
              <a:t>,</a:t>
            </a:r>
            <a:endParaRPr sz="1100" dirty="0">
              <a:latin typeface="Arial"/>
              <a:cs typeface="Arial"/>
            </a:endParaRPr>
          </a:p>
        </p:txBody>
      </p:sp>
      <p:sp>
        <p:nvSpPr>
          <p:cNvPr id="32" name="object 32"/>
          <p:cNvSpPr txBox="1"/>
          <p:nvPr/>
        </p:nvSpPr>
        <p:spPr>
          <a:xfrm>
            <a:off x="1967397" y="4261221"/>
            <a:ext cx="3354430" cy="538696"/>
          </a:xfrm>
          <a:prstGeom prst="rect">
            <a:avLst/>
          </a:prstGeom>
        </p:spPr>
        <p:txBody>
          <a:bodyPr vert="horz" wrap="square" lIns="0" tIns="11516" rIns="0" bIns="0" rtlCol="0">
            <a:spAutoFit/>
          </a:bodyPr>
          <a:lstStyle/>
          <a:p>
            <a:pPr marL="11516" marR="4607" algn="ctr">
              <a:lnSpc>
                <a:spcPct val="106100"/>
              </a:lnSpc>
              <a:spcBef>
                <a:spcPts val="91"/>
              </a:spcBef>
            </a:pPr>
            <a:r>
              <a:rPr sz="1100" b="1" spc="9" dirty="0">
                <a:solidFill>
                  <a:srgbClr val="FFFFFF"/>
                </a:solidFill>
                <a:latin typeface="+mj-lt"/>
                <a:cs typeface="Arial"/>
              </a:rPr>
              <a:t>door</a:t>
            </a:r>
            <a:r>
              <a:rPr sz="1100" b="1" spc="-77" dirty="0">
                <a:solidFill>
                  <a:srgbClr val="FFFFFF"/>
                </a:solidFill>
                <a:latin typeface="+mj-lt"/>
                <a:cs typeface="Arial"/>
              </a:rPr>
              <a:t> </a:t>
            </a:r>
            <a:r>
              <a:rPr sz="1100" b="1" dirty="0">
                <a:solidFill>
                  <a:srgbClr val="FFFFFF"/>
                </a:solidFill>
                <a:latin typeface="+mj-lt"/>
                <a:cs typeface="Arial"/>
              </a:rPr>
              <a:t>wilt</a:t>
            </a:r>
            <a:r>
              <a:rPr sz="1100" b="1" spc="-77" dirty="0">
                <a:solidFill>
                  <a:srgbClr val="FFFFFF"/>
                </a:solidFill>
                <a:latin typeface="+mj-lt"/>
                <a:cs typeface="Arial"/>
              </a:rPr>
              <a:t> </a:t>
            </a:r>
            <a:r>
              <a:rPr sz="1100" b="1" spc="5" dirty="0">
                <a:solidFill>
                  <a:srgbClr val="FFFFFF"/>
                </a:solidFill>
                <a:latin typeface="+mj-lt"/>
                <a:cs typeface="Arial"/>
              </a:rPr>
              <a:t>stromen</a:t>
            </a:r>
            <a:r>
              <a:rPr sz="1100" b="1" spc="-77" dirty="0">
                <a:solidFill>
                  <a:srgbClr val="FFFFFF"/>
                </a:solidFill>
                <a:latin typeface="+mj-lt"/>
                <a:cs typeface="Arial"/>
              </a:rPr>
              <a:t> </a:t>
            </a:r>
            <a:r>
              <a:rPr sz="1100" b="1" spc="-5" dirty="0">
                <a:solidFill>
                  <a:srgbClr val="FFFFFF"/>
                </a:solidFill>
                <a:latin typeface="+mj-lt"/>
                <a:cs typeface="Arial"/>
              </a:rPr>
              <a:t>naar</a:t>
            </a:r>
            <a:r>
              <a:rPr sz="1100" b="1" spc="-73" dirty="0">
                <a:solidFill>
                  <a:srgbClr val="FFFFFF"/>
                </a:solidFill>
                <a:latin typeface="+mj-lt"/>
                <a:cs typeface="Arial"/>
              </a:rPr>
              <a:t> </a:t>
            </a:r>
            <a:r>
              <a:rPr sz="1100" b="1" spc="23" dirty="0">
                <a:solidFill>
                  <a:srgbClr val="FFFFFF"/>
                </a:solidFill>
                <a:latin typeface="+mj-lt"/>
                <a:cs typeface="Arial"/>
              </a:rPr>
              <a:t>het</a:t>
            </a:r>
            <a:r>
              <a:rPr sz="1100" b="1" spc="-77" dirty="0">
                <a:solidFill>
                  <a:srgbClr val="FFFFFF"/>
                </a:solidFill>
                <a:latin typeface="+mj-lt"/>
                <a:cs typeface="Arial"/>
              </a:rPr>
              <a:t> </a:t>
            </a:r>
            <a:r>
              <a:rPr sz="1100" b="1" spc="-14" dirty="0">
                <a:solidFill>
                  <a:srgbClr val="FFFFFF"/>
                </a:solidFill>
                <a:latin typeface="+mj-lt"/>
                <a:cs typeface="Arial"/>
              </a:rPr>
              <a:t>hbo,</a:t>
            </a:r>
            <a:r>
              <a:rPr sz="1100" b="1" spc="-77" dirty="0">
                <a:solidFill>
                  <a:srgbClr val="FFFFFF"/>
                </a:solidFill>
                <a:latin typeface="+mj-lt"/>
                <a:cs typeface="Arial"/>
              </a:rPr>
              <a:t> </a:t>
            </a:r>
            <a:r>
              <a:rPr sz="1100" b="1" dirty="0">
                <a:solidFill>
                  <a:srgbClr val="FFFFFF"/>
                </a:solidFill>
                <a:latin typeface="+mj-lt"/>
                <a:cs typeface="Arial"/>
              </a:rPr>
              <a:t>dan</a:t>
            </a:r>
            <a:r>
              <a:rPr sz="1100" b="1" spc="-77" dirty="0">
                <a:solidFill>
                  <a:srgbClr val="FFFFFF"/>
                </a:solidFill>
                <a:latin typeface="+mj-lt"/>
                <a:cs typeface="Arial"/>
              </a:rPr>
              <a:t> </a:t>
            </a:r>
            <a:r>
              <a:rPr sz="1100" b="1" spc="9" dirty="0">
                <a:solidFill>
                  <a:srgbClr val="FFFFFF"/>
                </a:solidFill>
                <a:latin typeface="+mj-lt"/>
                <a:cs typeface="Arial"/>
              </a:rPr>
              <a:t>ben</a:t>
            </a:r>
            <a:r>
              <a:rPr sz="1100" b="1" spc="-73" dirty="0">
                <a:solidFill>
                  <a:srgbClr val="FFFFFF"/>
                </a:solidFill>
                <a:latin typeface="+mj-lt"/>
                <a:cs typeface="Arial"/>
              </a:rPr>
              <a:t> </a:t>
            </a:r>
            <a:r>
              <a:rPr sz="1100" b="1" spc="-5" dirty="0">
                <a:solidFill>
                  <a:srgbClr val="FFFFFF"/>
                </a:solidFill>
                <a:latin typeface="+mj-lt"/>
                <a:cs typeface="Arial"/>
              </a:rPr>
              <a:t>je</a:t>
            </a:r>
            <a:r>
              <a:rPr sz="1100" b="1" spc="-77" dirty="0">
                <a:solidFill>
                  <a:srgbClr val="FFFFFF"/>
                </a:solidFill>
                <a:latin typeface="+mj-lt"/>
                <a:cs typeface="Arial"/>
              </a:rPr>
              <a:t> </a:t>
            </a:r>
            <a:r>
              <a:rPr sz="1100" b="1" spc="27" dirty="0">
                <a:solidFill>
                  <a:srgbClr val="FFFFFF"/>
                </a:solidFill>
                <a:latin typeface="+mj-lt"/>
                <a:cs typeface="Arial"/>
              </a:rPr>
              <a:t>beter  </a:t>
            </a:r>
            <a:r>
              <a:rPr sz="1100" b="1" spc="5" dirty="0">
                <a:solidFill>
                  <a:srgbClr val="FFFFFF"/>
                </a:solidFill>
                <a:latin typeface="+mj-lt"/>
                <a:cs typeface="Arial"/>
              </a:rPr>
              <a:t>voorbereid. </a:t>
            </a:r>
            <a:r>
              <a:rPr sz="1100" b="1" spc="-18" dirty="0">
                <a:solidFill>
                  <a:srgbClr val="FFFFFF"/>
                </a:solidFill>
                <a:latin typeface="+mj-lt"/>
                <a:cs typeface="Arial"/>
              </a:rPr>
              <a:t>Een </a:t>
            </a:r>
            <a:r>
              <a:rPr sz="1100" b="1" spc="9" dirty="0">
                <a:solidFill>
                  <a:srgbClr val="FFFFFF"/>
                </a:solidFill>
                <a:latin typeface="+mj-lt"/>
                <a:cs typeface="Arial"/>
              </a:rPr>
              <a:t>vak op </a:t>
            </a:r>
            <a:r>
              <a:rPr sz="1100" b="1" spc="-14" dirty="0">
                <a:solidFill>
                  <a:srgbClr val="FFFFFF"/>
                </a:solidFill>
                <a:latin typeface="+mj-lt"/>
                <a:cs typeface="Arial"/>
              </a:rPr>
              <a:t>havoniveau kan </a:t>
            </a:r>
            <a:r>
              <a:rPr sz="1100" b="1" spc="-27" dirty="0">
                <a:solidFill>
                  <a:srgbClr val="FFFFFF"/>
                </a:solidFill>
                <a:latin typeface="+mj-lt"/>
                <a:cs typeface="Arial"/>
              </a:rPr>
              <a:t>in </a:t>
            </a:r>
            <a:r>
              <a:rPr sz="1100" b="1" spc="14" dirty="0">
                <a:solidFill>
                  <a:srgbClr val="FFFFFF"/>
                </a:solidFill>
                <a:latin typeface="+mj-lt"/>
                <a:cs typeface="Arial"/>
              </a:rPr>
              <a:t>een  </a:t>
            </a:r>
            <a:r>
              <a:rPr sz="1100" b="1" dirty="0">
                <a:solidFill>
                  <a:srgbClr val="FFFFFF"/>
                </a:solidFill>
                <a:latin typeface="+mj-lt"/>
                <a:cs typeface="Arial"/>
              </a:rPr>
              <a:t>vervolgopleiding </a:t>
            </a:r>
            <a:r>
              <a:rPr sz="1100" b="1" spc="9" dirty="0">
                <a:solidFill>
                  <a:srgbClr val="FFFFFF"/>
                </a:solidFill>
                <a:latin typeface="+mj-lt"/>
                <a:cs typeface="Arial"/>
              </a:rPr>
              <a:t>gevraagd</a:t>
            </a:r>
            <a:r>
              <a:rPr sz="1100" b="1" spc="-163" dirty="0">
                <a:solidFill>
                  <a:srgbClr val="FFFFFF"/>
                </a:solidFill>
                <a:latin typeface="+mj-lt"/>
                <a:cs typeface="Arial"/>
              </a:rPr>
              <a:t> </a:t>
            </a:r>
            <a:r>
              <a:rPr sz="1100" b="1" spc="-5" dirty="0">
                <a:solidFill>
                  <a:srgbClr val="FFFFFF"/>
                </a:solidFill>
                <a:latin typeface="+mj-lt"/>
                <a:cs typeface="Arial"/>
              </a:rPr>
              <a:t>worden.</a:t>
            </a:r>
            <a:endParaRPr sz="1100" dirty="0">
              <a:latin typeface="+mj-lt"/>
              <a:cs typeface="Arial"/>
            </a:endParaRPr>
          </a:p>
        </p:txBody>
      </p:sp>
      <p:sp>
        <p:nvSpPr>
          <p:cNvPr id="33" name="object 33"/>
          <p:cNvSpPr txBox="1"/>
          <p:nvPr/>
        </p:nvSpPr>
        <p:spPr>
          <a:xfrm>
            <a:off x="1967396" y="4893803"/>
            <a:ext cx="3354430" cy="897512"/>
          </a:xfrm>
          <a:prstGeom prst="rect">
            <a:avLst/>
          </a:prstGeom>
        </p:spPr>
        <p:txBody>
          <a:bodyPr vert="horz" wrap="square" lIns="0" tIns="11516" rIns="0" bIns="0" rtlCol="0">
            <a:spAutoFit/>
          </a:bodyPr>
          <a:lstStyle/>
          <a:p>
            <a:pPr marL="11516" marR="4607" algn="ctr">
              <a:lnSpc>
                <a:spcPct val="106100"/>
              </a:lnSpc>
              <a:spcBef>
                <a:spcPts val="91"/>
              </a:spcBef>
            </a:pPr>
            <a:r>
              <a:rPr sz="1100" b="1" dirty="0">
                <a:solidFill>
                  <a:srgbClr val="FFFFFF"/>
                </a:solidFill>
                <a:latin typeface="+mj-lt"/>
                <a:cs typeface="Arial"/>
              </a:rPr>
              <a:t>Daarnaast</a:t>
            </a:r>
            <a:r>
              <a:rPr sz="1100" b="1" spc="-77" dirty="0">
                <a:solidFill>
                  <a:srgbClr val="FFFFFF"/>
                </a:solidFill>
                <a:latin typeface="+mj-lt"/>
                <a:cs typeface="Arial"/>
              </a:rPr>
              <a:t> </a:t>
            </a:r>
            <a:r>
              <a:rPr sz="1100" b="1" spc="-50" dirty="0">
                <a:solidFill>
                  <a:srgbClr val="FFFFFF"/>
                </a:solidFill>
                <a:latin typeface="+mj-lt"/>
                <a:cs typeface="Arial"/>
              </a:rPr>
              <a:t>is</a:t>
            </a:r>
            <a:r>
              <a:rPr sz="1100" b="1" spc="-77" dirty="0">
                <a:solidFill>
                  <a:srgbClr val="FFFFFF"/>
                </a:solidFill>
                <a:latin typeface="+mj-lt"/>
                <a:cs typeface="Arial"/>
              </a:rPr>
              <a:t> </a:t>
            </a:r>
            <a:r>
              <a:rPr sz="1100" b="1" spc="14" dirty="0">
                <a:solidFill>
                  <a:srgbClr val="FFFFFF"/>
                </a:solidFill>
                <a:latin typeface="+mj-lt"/>
                <a:cs typeface="Arial"/>
              </a:rPr>
              <a:t>een</a:t>
            </a:r>
            <a:r>
              <a:rPr sz="1100" b="1" spc="-73" dirty="0">
                <a:solidFill>
                  <a:srgbClr val="FFFFFF"/>
                </a:solidFill>
                <a:latin typeface="+mj-lt"/>
                <a:cs typeface="Arial"/>
              </a:rPr>
              <a:t> </a:t>
            </a:r>
            <a:r>
              <a:rPr sz="1100" b="1" spc="9" dirty="0">
                <a:solidFill>
                  <a:srgbClr val="FFFFFF"/>
                </a:solidFill>
                <a:latin typeface="+mj-lt"/>
                <a:cs typeface="Arial"/>
              </a:rPr>
              <a:t>vak</a:t>
            </a:r>
            <a:r>
              <a:rPr sz="1100" b="1" spc="-77" dirty="0">
                <a:solidFill>
                  <a:srgbClr val="FFFFFF"/>
                </a:solidFill>
                <a:latin typeface="+mj-lt"/>
                <a:cs typeface="Arial"/>
              </a:rPr>
              <a:t> </a:t>
            </a:r>
            <a:r>
              <a:rPr sz="1100" b="1" spc="9" dirty="0">
                <a:solidFill>
                  <a:srgbClr val="FFFFFF"/>
                </a:solidFill>
                <a:latin typeface="+mj-lt"/>
                <a:cs typeface="Arial"/>
              </a:rPr>
              <a:t>op</a:t>
            </a:r>
            <a:r>
              <a:rPr sz="1100" b="1" spc="-77" dirty="0">
                <a:solidFill>
                  <a:srgbClr val="FFFFFF"/>
                </a:solidFill>
                <a:latin typeface="+mj-lt"/>
                <a:cs typeface="Arial"/>
              </a:rPr>
              <a:t> </a:t>
            </a:r>
            <a:r>
              <a:rPr sz="1100" b="1" spc="-14" dirty="0">
                <a:solidFill>
                  <a:srgbClr val="FFFFFF"/>
                </a:solidFill>
                <a:latin typeface="+mj-lt"/>
                <a:cs typeface="Arial"/>
              </a:rPr>
              <a:t>havoniveau</a:t>
            </a:r>
            <a:r>
              <a:rPr sz="1100" b="1" spc="-73" dirty="0">
                <a:solidFill>
                  <a:srgbClr val="FFFFFF"/>
                </a:solidFill>
                <a:latin typeface="+mj-lt"/>
                <a:cs typeface="Arial"/>
              </a:rPr>
              <a:t> </a:t>
            </a:r>
            <a:r>
              <a:rPr sz="1100" b="1" spc="-5" dirty="0">
                <a:solidFill>
                  <a:srgbClr val="FFFFFF"/>
                </a:solidFill>
                <a:latin typeface="+mj-lt"/>
                <a:cs typeface="Arial"/>
              </a:rPr>
              <a:t>interessant  </a:t>
            </a:r>
            <a:r>
              <a:rPr sz="1100" b="1" spc="-36" dirty="0">
                <a:solidFill>
                  <a:srgbClr val="FFFFFF"/>
                </a:solidFill>
                <a:latin typeface="+mj-lt"/>
                <a:cs typeface="Arial"/>
              </a:rPr>
              <a:t>als </a:t>
            </a:r>
            <a:r>
              <a:rPr sz="1100" b="1" spc="-5" dirty="0">
                <a:solidFill>
                  <a:srgbClr val="FFFFFF"/>
                </a:solidFill>
                <a:latin typeface="+mj-lt"/>
                <a:cs typeface="Arial"/>
              </a:rPr>
              <a:t>je je </a:t>
            </a:r>
            <a:r>
              <a:rPr sz="1100" b="1" spc="-23" dirty="0">
                <a:solidFill>
                  <a:srgbClr val="FFFFFF"/>
                </a:solidFill>
                <a:latin typeface="+mj-lt"/>
                <a:cs typeface="Arial"/>
              </a:rPr>
              <a:t>kennis </a:t>
            </a:r>
            <a:r>
              <a:rPr sz="1100" b="1" spc="5" dirty="0">
                <a:solidFill>
                  <a:srgbClr val="FFFFFF"/>
                </a:solidFill>
                <a:latin typeface="+mj-lt"/>
                <a:cs typeface="Arial"/>
              </a:rPr>
              <a:t>over </a:t>
            </a:r>
            <a:r>
              <a:rPr sz="1100" b="1" spc="14" dirty="0">
                <a:solidFill>
                  <a:srgbClr val="FFFFFF"/>
                </a:solidFill>
                <a:latin typeface="+mj-lt"/>
                <a:cs typeface="Arial"/>
              </a:rPr>
              <a:t>een </a:t>
            </a:r>
            <a:r>
              <a:rPr sz="1100" b="1" spc="5" dirty="0">
                <a:solidFill>
                  <a:srgbClr val="FFFFFF"/>
                </a:solidFill>
                <a:latin typeface="+mj-lt"/>
                <a:cs typeface="Arial"/>
              </a:rPr>
              <a:t>bepaald </a:t>
            </a:r>
            <a:r>
              <a:rPr sz="1100" b="1" spc="9" dirty="0">
                <a:solidFill>
                  <a:srgbClr val="FFFFFF"/>
                </a:solidFill>
                <a:latin typeface="+mj-lt"/>
                <a:cs typeface="Arial"/>
              </a:rPr>
              <a:t>vak uit </a:t>
            </a:r>
            <a:r>
              <a:rPr sz="1100" b="1" dirty="0">
                <a:solidFill>
                  <a:srgbClr val="FFFFFF"/>
                </a:solidFill>
                <a:latin typeface="+mj-lt"/>
                <a:cs typeface="Arial"/>
              </a:rPr>
              <a:t>wilt  breiden. </a:t>
            </a:r>
            <a:r>
              <a:rPr sz="1100" b="1" spc="36" dirty="0">
                <a:solidFill>
                  <a:srgbClr val="FFFFFF"/>
                </a:solidFill>
                <a:latin typeface="+mj-lt"/>
                <a:cs typeface="Arial"/>
              </a:rPr>
              <a:t>Het </a:t>
            </a:r>
            <a:r>
              <a:rPr sz="1100" b="1" spc="-14" dirty="0">
                <a:solidFill>
                  <a:srgbClr val="FFFFFF"/>
                </a:solidFill>
                <a:latin typeface="+mj-lt"/>
                <a:cs typeface="Arial"/>
              </a:rPr>
              <a:t>kan </a:t>
            </a:r>
            <a:r>
              <a:rPr sz="1100" b="1" dirty="0">
                <a:solidFill>
                  <a:srgbClr val="FFFFFF"/>
                </a:solidFill>
                <a:latin typeface="+mj-lt"/>
                <a:cs typeface="Arial"/>
              </a:rPr>
              <a:t>bijvoorbeeld voordelen  opleveren</a:t>
            </a:r>
            <a:r>
              <a:rPr sz="1100" b="1" spc="-77" dirty="0">
                <a:solidFill>
                  <a:srgbClr val="FFFFFF"/>
                </a:solidFill>
                <a:latin typeface="+mj-lt"/>
                <a:cs typeface="Arial"/>
              </a:rPr>
              <a:t> </a:t>
            </a:r>
            <a:r>
              <a:rPr sz="1100" b="1" spc="-18" dirty="0">
                <a:solidFill>
                  <a:srgbClr val="FFFFFF"/>
                </a:solidFill>
                <a:latin typeface="+mj-lt"/>
                <a:cs typeface="Arial"/>
              </a:rPr>
              <a:t>bij</a:t>
            </a:r>
            <a:r>
              <a:rPr sz="1100" b="1" spc="-77" dirty="0">
                <a:solidFill>
                  <a:srgbClr val="FFFFFF"/>
                </a:solidFill>
                <a:latin typeface="+mj-lt"/>
                <a:cs typeface="Arial"/>
              </a:rPr>
              <a:t> </a:t>
            </a:r>
            <a:r>
              <a:rPr sz="1100" b="1" spc="23" dirty="0">
                <a:solidFill>
                  <a:srgbClr val="FFFFFF"/>
                </a:solidFill>
                <a:latin typeface="+mj-lt"/>
                <a:cs typeface="Arial"/>
              </a:rPr>
              <a:t>de</a:t>
            </a:r>
            <a:r>
              <a:rPr sz="1100" b="1" spc="-73" dirty="0">
                <a:solidFill>
                  <a:srgbClr val="FFFFFF"/>
                </a:solidFill>
                <a:latin typeface="+mj-lt"/>
                <a:cs typeface="Arial"/>
              </a:rPr>
              <a:t> </a:t>
            </a:r>
            <a:r>
              <a:rPr sz="1100" b="1" spc="-5" dirty="0">
                <a:solidFill>
                  <a:srgbClr val="FFFFFF"/>
                </a:solidFill>
                <a:latin typeface="+mj-lt"/>
                <a:cs typeface="Arial"/>
              </a:rPr>
              <a:t>instroom</a:t>
            </a:r>
            <a:r>
              <a:rPr sz="1100" b="1" spc="-77" dirty="0">
                <a:solidFill>
                  <a:srgbClr val="FFFFFF"/>
                </a:solidFill>
                <a:latin typeface="+mj-lt"/>
                <a:cs typeface="Arial"/>
              </a:rPr>
              <a:t> </a:t>
            </a:r>
            <a:r>
              <a:rPr sz="1100" b="1" spc="-27" dirty="0">
                <a:solidFill>
                  <a:srgbClr val="FFFFFF"/>
                </a:solidFill>
                <a:latin typeface="+mj-lt"/>
                <a:cs typeface="Arial"/>
              </a:rPr>
              <a:t>in</a:t>
            </a:r>
            <a:r>
              <a:rPr sz="1100" b="1" spc="-77" dirty="0">
                <a:solidFill>
                  <a:srgbClr val="FFFFFF"/>
                </a:solidFill>
                <a:latin typeface="+mj-lt"/>
                <a:cs typeface="Arial"/>
              </a:rPr>
              <a:t> </a:t>
            </a:r>
            <a:r>
              <a:rPr sz="1100" b="1" spc="23" dirty="0">
                <a:solidFill>
                  <a:srgbClr val="FFFFFF"/>
                </a:solidFill>
                <a:latin typeface="+mj-lt"/>
                <a:cs typeface="Arial"/>
              </a:rPr>
              <a:t>het</a:t>
            </a:r>
            <a:r>
              <a:rPr sz="1100" b="1" spc="-73" dirty="0">
                <a:solidFill>
                  <a:srgbClr val="FFFFFF"/>
                </a:solidFill>
                <a:latin typeface="+mj-lt"/>
                <a:cs typeface="Arial"/>
              </a:rPr>
              <a:t> </a:t>
            </a:r>
            <a:r>
              <a:rPr sz="1100" b="1" spc="-14" dirty="0">
                <a:solidFill>
                  <a:srgbClr val="FFFFFF"/>
                </a:solidFill>
                <a:latin typeface="+mj-lt"/>
                <a:cs typeface="Arial"/>
              </a:rPr>
              <a:t>hbo.</a:t>
            </a:r>
            <a:r>
              <a:rPr sz="1100" b="1" spc="-77" dirty="0">
                <a:solidFill>
                  <a:srgbClr val="FFFFFF"/>
                </a:solidFill>
                <a:latin typeface="+mj-lt"/>
                <a:cs typeface="Arial"/>
              </a:rPr>
              <a:t> </a:t>
            </a:r>
            <a:r>
              <a:rPr sz="1100" b="1" spc="54" dirty="0">
                <a:solidFill>
                  <a:srgbClr val="FFFFFF"/>
                </a:solidFill>
                <a:latin typeface="+mj-lt"/>
                <a:cs typeface="Arial"/>
              </a:rPr>
              <a:t>Je</a:t>
            </a:r>
            <a:r>
              <a:rPr sz="1100" b="1" spc="-77" dirty="0">
                <a:solidFill>
                  <a:srgbClr val="FFFFFF"/>
                </a:solidFill>
                <a:latin typeface="+mj-lt"/>
                <a:cs typeface="Arial"/>
              </a:rPr>
              <a:t> </a:t>
            </a:r>
            <a:r>
              <a:rPr sz="1100" b="1" spc="14" dirty="0">
                <a:solidFill>
                  <a:srgbClr val="FFFFFF"/>
                </a:solidFill>
                <a:latin typeface="+mj-lt"/>
                <a:cs typeface="Arial"/>
              </a:rPr>
              <a:t>wordt  </a:t>
            </a:r>
            <a:r>
              <a:rPr sz="1100" b="1" spc="9" dirty="0">
                <a:solidFill>
                  <a:srgbClr val="FFFFFF"/>
                </a:solidFill>
                <a:latin typeface="+mj-lt"/>
                <a:cs typeface="Arial"/>
              </a:rPr>
              <a:t>hoger</a:t>
            </a:r>
            <a:r>
              <a:rPr sz="1100" b="1" spc="-82" dirty="0">
                <a:solidFill>
                  <a:srgbClr val="FFFFFF"/>
                </a:solidFill>
                <a:latin typeface="+mj-lt"/>
                <a:cs typeface="Arial"/>
              </a:rPr>
              <a:t> </a:t>
            </a:r>
            <a:r>
              <a:rPr sz="1100" b="1" spc="9" dirty="0">
                <a:solidFill>
                  <a:srgbClr val="FFFFFF"/>
                </a:solidFill>
                <a:latin typeface="+mj-lt"/>
                <a:cs typeface="Arial"/>
              </a:rPr>
              <a:t>geplaatst</a:t>
            </a:r>
            <a:r>
              <a:rPr sz="1100" b="1" spc="-77" dirty="0">
                <a:solidFill>
                  <a:srgbClr val="FFFFFF"/>
                </a:solidFill>
                <a:latin typeface="+mj-lt"/>
                <a:cs typeface="Arial"/>
              </a:rPr>
              <a:t> </a:t>
            </a:r>
            <a:r>
              <a:rPr sz="1100" b="1" spc="-18" dirty="0">
                <a:solidFill>
                  <a:srgbClr val="FFFFFF"/>
                </a:solidFill>
                <a:latin typeface="+mj-lt"/>
                <a:cs typeface="Arial"/>
              </a:rPr>
              <a:t>bij</a:t>
            </a:r>
            <a:r>
              <a:rPr sz="1100" b="1" spc="-77" dirty="0">
                <a:solidFill>
                  <a:srgbClr val="FFFFFF"/>
                </a:solidFill>
                <a:latin typeface="+mj-lt"/>
                <a:cs typeface="Arial"/>
              </a:rPr>
              <a:t> </a:t>
            </a:r>
            <a:r>
              <a:rPr sz="1100" b="1" spc="14" dirty="0">
                <a:solidFill>
                  <a:srgbClr val="FFFFFF"/>
                </a:solidFill>
                <a:latin typeface="+mj-lt"/>
                <a:cs typeface="Arial"/>
              </a:rPr>
              <a:t>een</a:t>
            </a:r>
            <a:r>
              <a:rPr sz="1100" b="1" spc="-77" dirty="0">
                <a:solidFill>
                  <a:srgbClr val="FFFFFF"/>
                </a:solidFill>
                <a:latin typeface="+mj-lt"/>
                <a:cs typeface="Arial"/>
              </a:rPr>
              <a:t> </a:t>
            </a:r>
            <a:r>
              <a:rPr sz="1100" b="1" spc="-9" dirty="0">
                <a:solidFill>
                  <a:srgbClr val="FFFFFF"/>
                </a:solidFill>
                <a:latin typeface="+mj-lt"/>
                <a:cs typeface="Arial"/>
              </a:rPr>
              <a:t>loting.</a:t>
            </a:r>
            <a:endParaRPr sz="1100" dirty="0">
              <a:latin typeface="+mj-lt"/>
              <a:cs typeface="Arial"/>
            </a:endParaRPr>
          </a:p>
        </p:txBody>
      </p:sp>
      <p:sp>
        <p:nvSpPr>
          <p:cNvPr id="34" name="object 34"/>
          <p:cNvSpPr txBox="1"/>
          <p:nvPr/>
        </p:nvSpPr>
        <p:spPr>
          <a:xfrm>
            <a:off x="6420078" y="3997487"/>
            <a:ext cx="993863" cy="151218"/>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36" dirty="0">
                <a:solidFill>
                  <a:srgbClr val="EF7B0B"/>
                </a:solidFill>
                <a:latin typeface="Lucida Sans"/>
                <a:cs typeface="Lucida Sans"/>
              </a:rPr>
              <a:t> </a:t>
            </a:r>
            <a:r>
              <a:rPr sz="907" b="1" spc="-27" dirty="0">
                <a:latin typeface="Arial"/>
                <a:cs typeface="Arial"/>
              </a:rPr>
              <a:t>aardrijkskunde</a:t>
            </a:r>
            <a:endParaRPr sz="907" dirty="0">
              <a:latin typeface="Arial"/>
              <a:cs typeface="Arial"/>
            </a:endParaRPr>
          </a:p>
        </p:txBody>
      </p:sp>
      <p:sp>
        <p:nvSpPr>
          <p:cNvPr id="35" name="object 35"/>
          <p:cNvSpPr txBox="1"/>
          <p:nvPr/>
        </p:nvSpPr>
        <p:spPr>
          <a:xfrm>
            <a:off x="6420078" y="4266280"/>
            <a:ext cx="1146455" cy="1222537"/>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68" dirty="0">
                <a:solidFill>
                  <a:srgbClr val="EF7B0B"/>
                </a:solidFill>
                <a:latin typeface="Lucida Sans"/>
                <a:cs typeface="Lucida Sans"/>
              </a:rPr>
              <a:t> </a:t>
            </a:r>
            <a:r>
              <a:rPr sz="907" b="1" spc="-14" dirty="0">
                <a:latin typeface="Arial"/>
                <a:cs typeface="Arial"/>
              </a:rPr>
              <a:t>Arabisch </a:t>
            </a:r>
            <a:r>
              <a:rPr sz="907" b="1" spc="77" dirty="0">
                <a:latin typeface="Arial"/>
                <a:cs typeface="Arial"/>
              </a:rPr>
              <a:t>*</a:t>
            </a:r>
            <a:endParaRPr sz="907" dirty="0">
              <a:latin typeface="Arial"/>
              <a:cs typeface="Arial"/>
            </a:endParaRPr>
          </a:p>
          <a:p>
            <a:pPr marL="11516">
              <a:spcBef>
                <a:spcPts val="1025"/>
              </a:spcBef>
            </a:pPr>
            <a:r>
              <a:rPr sz="907" spc="299" dirty="0">
                <a:solidFill>
                  <a:srgbClr val="EF7B0B"/>
                </a:solidFill>
                <a:latin typeface="Lucida Sans"/>
                <a:cs typeface="Lucida Sans"/>
              </a:rPr>
              <a:t></a:t>
            </a:r>
            <a:r>
              <a:rPr sz="907" spc="86" dirty="0">
                <a:solidFill>
                  <a:srgbClr val="EF7B0B"/>
                </a:solidFill>
                <a:latin typeface="Lucida Sans"/>
                <a:cs typeface="Lucida Sans"/>
              </a:rPr>
              <a:t> </a:t>
            </a:r>
            <a:r>
              <a:rPr sz="907" b="1" spc="-18" dirty="0">
                <a:latin typeface="Arial"/>
                <a:cs typeface="Arial"/>
              </a:rPr>
              <a:t>bedrijfseconomie</a:t>
            </a:r>
            <a:endParaRPr sz="907" dirty="0">
              <a:latin typeface="Arial"/>
              <a:cs typeface="Arial"/>
            </a:endParaRPr>
          </a:p>
          <a:p>
            <a:pPr marL="11516">
              <a:spcBef>
                <a:spcPts val="1029"/>
              </a:spcBef>
            </a:pPr>
            <a:r>
              <a:rPr sz="907" spc="299" dirty="0">
                <a:solidFill>
                  <a:srgbClr val="EF7B0B"/>
                </a:solidFill>
                <a:latin typeface="Lucida Sans"/>
                <a:cs typeface="Lucida Sans"/>
              </a:rPr>
              <a:t></a:t>
            </a:r>
            <a:r>
              <a:rPr sz="907" spc="68" dirty="0">
                <a:solidFill>
                  <a:srgbClr val="EF7B0B"/>
                </a:solidFill>
                <a:latin typeface="Lucida Sans"/>
                <a:cs typeface="Lucida Sans"/>
              </a:rPr>
              <a:t> </a:t>
            </a:r>
            <a:r>
              <a:rPr sz="907" b="1" spc="-5" dirty="0">
                <a:latin typeface="Arial"/>
                <a:cs typeface="Arial"/>
              </a:rPr>
              <a:t>biologie</a:t>
            </a:r>
            <a:endParaRPr sz="907" dirty="0">
              <a:latin typeface="Arial"/>
              <a:cs typeface="Arial"/>
            </a:endParaRPr>
          </a:p>
          <a:p>
            <a:pPr marL="11516">
              <a:spcBef>
                <a:spcPts val="1029"/>
              </a:spcBef>
            </a:pPr>
            <a:r>
              <a:rPr sz="907" spc="299" dirty="0">
                <a:solidFill>
                  <a:srgbClr val="EF7B0B"/>
                </a:solidFill>
                <a:latin typeface="Lucida Sans"/>
                <a:cs typeface="Lucida Sans"/>
              </a:rPr>
              <a:t></a:t>
            </a:r>
            <a:r>
              <a:rPr sz="907" spc="-73" dirty="0">
                <a:solidFill>
                  <a:srgbClr val="EF7B0B"/>
                </a:solidFill>
                <a:latin typeface="Lucida Sans"/>
                <a:cs typeface="Lucida Sans"/>
              </a:rPr>
              <a:t> </a:t>
            </a:r>
            <a:r>
              <a:rPr sz="907" b="1" spc="-5" dirty="0">
                <a:latin typeface="Arial"/>
                <a:cs typeface="Arial"/>
              </a:rPr>
              <a:t>Duits </a:t>
            </a:r>
            <a:r>
              <a:rPr sz="907" b="1" spc="77" dirty="0">
                <a:latin typeface="Arial"/>
                <a:cs typeface="Arial"/>
              </a:rPr>
              <a:t>*</a:t>
            </a:r>
            <a:endParaRPr sz="907" dirty="0">
              <a:latin typeface="Arial"/>
              <a:cs typeface="Arial"/>
            </a:endParaRPr>
          </a:p>
          <a:p>
            <a:pPr marL="11516">
              <a:spcBef>
                <a:spcPts val="1029"/>
              </a:spcBef>
            </a:pPr>
            <a:r>
              <a:rPr sz="907" spc="299" dirty="0">
                <a:solidFill>
                  <a:srgbClr val="EF7B0B"/>
                </a:solidFill>
                <a:latin typeface="Lucida Sans"/>
                <a:cs typeface="Lucida Sans"/>
              </a:rPr>
              <a:t></a:t>
            </a:r>
            <a:r>
              <a:rPr sz="907" spc="68" dirty="0">
                <a:solidFill>
                  <a:srgbClr val="EF7B0B"/>
                </a:solidFill>
                <a:latin typeface="Lucida Sans"/>
                <a:cs typeface="Lucida Sans"/>
              </a:rPr>
              <a:t> </a:t>
            </a:r>
            <a:r>
              <a:rPr sz="907" b="1" spc="-5" dirty="0">
                <a:latin typeface="Arial"/>
                <a:cs typeface="Arial"/>
              </a:rPr>
              <a:t>economie</a:t>
            </a:r>
            <a:endParaRPr sz="907" dirty="0">
              <a:latin typeface="Arial"/>
              <a:cs typeface="Arial"/>
            </a:endParaRPr>
          </a:p>
        </p:txBody>
      </p:sp>
      <p:sp>
        <p:nvSpPr>
          <p:cNvPr id="36" name="object 36"/>
          <p:cNvSpPr txBox="1"/>
          <p:nvPr/>
        </p:nvSpPr>
        <p:spPr>
          <a:xfrm>
            <a:off x="7824040" y="3997602"/>
            <a:ext cx="620157" cy="151218"/>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109" dirty="0">
                <a:solidFill>
                  <a:srgbClr val="EF7B0B"/>
                </a:solidFill>
                <a:latin typeface="Lucida Sans"/>
                <a:cs typeface="Lucida Sans"/>
              </a:rPr>
              <a:t> </a:t>
            </a:r>
            <a:r>
              <a:rPr sz="907" b="1" spc="-18" dirty="0">
                <a:latin typeface="Arial"/>
                <a:cs typeface="Arial"/>
              </a:rPr>
              <a:t>Engels </a:t>
            </a:r>
            <a:r>
              <a:rPr sz="907" b="1" spc="-177" dirty="0">
                <a:latin typeface="Arial"/>
                <a:cs typeface="Arial"/>
              </a:rPr>
              <a:t>*</a:t>
            </a:r>
            <a:endParaRPr sz="907">
              <a:latin typeface="Arial"/>
              <a:cs typeface="Arial"/>
            </a:endParaRPr>
          </a:p>
        </p:txBody>
      </p:sp>
      <p:sp>
        <p:nvSpPr>
          <p:cNvPr id="37" name="object 37"/>
          <p:cNvSpPr txBox="1"/>
          <p:nvPr/>
        </p:nvSpPr>
        <p:spPr>
          <a:xfrm>
            <a:off x="7824041" y="4266394"/>
            <a:ext cx="1195975" cy="1094297"/>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54" dirty="0">
                <a:solidFill>
                  <a:srgbClr val="EF7B0B"/>
                </a:solidFill>
                <a:latin typeface="Lucida Sans"/>
                <a:cs typeface="Lucida Sans"/>
              </a:rPr>
              <a:t> </a:t>
            </a:r>
            <a:r>
              <a:rPr sz="907" b="1" spc="-23" dirty="0">
                <a:latin typeface="Arial"/>
                <a:cs typeface="Arial"/>
              </a:rPr>
              <a:t>Frans </a:t>
            </a:r>
            <a:r>
              <a:rPr sz="907" b="1" spc="77" dirty="0">
                <a:latin typeface="Arial"/>
                <a:cs typeface="Arial"/>
              </a:rPr>
              <a:t>*</a:t>
            </a:r>
            <a:endParaRPr sz="907" dirty="0">
              <a:latin typeface="Arial"/>
              <a:cs typeface="Arial"/>
            </a:endParaRPr>
          </a:p>
          <a:p>
            <a:pPr marL="11516">
              <a:spcBef>
                <a:spcPts val="1029"/>
              </a:spcBef>
            </a:pPr>
            <a:r>
              <a:rPr sz="907" spc="299" dirty="0">
                <a:solidFill>
                  <a:srgbClr val="EF7B0B"/>
                </a:solidFill>
                <a:latin typeface="Lucida Sans"/>
                <a:cs typeface="Lucida Sans"/>
              </a:rPr>
              <a:t></a:t>
            </a:r>
            <a:r>
              <a:rPr sz="907" spc="68" dirty="0">
                <a:solidFill>
                  <a:srgbClr val="EF7B0B"/>
                </a:solidFill>
                <a:latin typeface="Lucida Sans"/>
                <a:cs typeface="Lucida Sans"/>
              </a:rPr>
              <a:t> </a:t>
            </a:r>
            <a:r>
              <a:rPr sz="907" b="1" spc="-14" dirty="0">
                <a:latin typeface="Arial"/>
                <a:cs typeface="Arial"/>
              </a:rPr>
              <a:t>geschiedenis</a:t>
            </a:r>
            <a:endParaRPr sz="907" dirty="0">
              <a:latin typeface="Arial"/>
              <a:cs typeface="Arial"/>
            </a:endParaRPr>
          </a:p>
          <a:p>
            <a:pPr marL="11516">
              <a:spcBef>
                <a:spcPts val="1025"/>
              </a:spcBef>
            </a:pPr>
            <a:r>
              <a:rPr sz="907" spc="299" dirty="0">
                <a:solidFill>
                  <a:srgbClr val="EF7B0B"/>
                </a:solidFill>
                <a:latin typeface="Lucida Sans"/>
                <a:cs typeface="Lucida Sans"/>
              </a:rPr>
              <a:t></a:t>
            </a:r>
            <a:r>
              <a:rPr sz="907" spc="-141" dirty="0">
                <a:solidFill>
                  <a:srgbClr val="EF7B0B"/>
                </a:solidFill>
                <a:latin typeface="Lucida Sans"/>
                <a:cs typeface="Lucida Sans"/>
              </a:rPr>
              <a:t> </a:t>
            </a:r>
            <a:r>
              <a:rPr sz="907" b="1" dirty="0">
                <a:latin typeface="Arial"/>
                <a:cs typeface="Arial"/>
              </a:rPr>
              <a:t>maatschappijleer </a:t>
            </a:r>
            <a:r>
              <a:rPr sz="907" b="1" spc="-172" dirty="0">
                <a:latin typeface="Arial"/>
                <a:cs typeface="Arial"/>
              </a:rPr>
              <a:t>*</a:t>
            </a:r>
            <a:endParaRPr sz="907" dirty="0">
              <a:latin typeface="Arial"/>
              <a:cs typeface="Arial"/>
            </a:endParaRPr>
          </a:p>
          <a:p>
            <a:pPr marL="173321" marR="77160" indent="-162381">
              <a:spcBef>
                <a:spcPts val="1029"/>
              </a:spcBef>
            </a:pPr>
            <a:r>
              <a:rPr sz="907" spc="299" dirty="0">
                <a:solidFill>
                  <a:srgbClr val="EF7B0B"/>
                </a:solidFill>
                <a:latin typeface="Lucida Sans"/>
                <a:cs typeface="Lucida Sans"/>
              </a:rPr>
              <a:t> </a:t>
            </a:r>
            <a:r>
              <a:rPr sz="907" b="1" spc="5" dirty="0">
                <a:latin typeface="Arial"/>
                <a:cs typeface="Arial"/>
              </a:rPr>
              <a:t>maatschappij-  </a:t>
            </a:r>
            <a:r>
              <a:rPr sz="907" b="1" dirty="0">
                <a:latin typeface="Arial"/>
                <a:cs typeface="Arial"/>
              </a:rPr>
              <a:t>wetenschappen</a:t>
            </a:r>
            <a:r>
              <a:rPr sz="907" b="1" spc="-190" dirty="0">
                <a:latin typeface="Arial"/>
                <a:cs typeface="Arial"/>
              </a:rPr>
              <a:t> </a:t>
            </a:r>
            <a:r>
              <a:rPr sz="907" b="1" spc="77" dirty="0">
                <a:latin typeface="Arial"/>
                <a:cs typeface="Arial"/>
              </a:rPr>
              <a:t>*</a:t>
            </a:r>
            <a:endParaRPr sz="907" dirty="0">
              <a:latin typeface="Arial"/>
              <a:cs typeface="Arial"/>
            </a:endParaRPr>
          </a:p>
        </p:txBody>
      </p:sp>
      <p:sp>
        <p:nvSpPr>
          <p:cNvPr id="38" name="object 38"/>
          <p:cNvSpPr txBox="1"/>
          <p:nvPr/>
        </p:nvSpPr>
        <p:spPr>
          <a:xfrm>
            <a:off x="9283049" y="3997718"/>
            <a:ext cx="886761" cy="151218"/>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68" dirty="0">
                <a:solidFill>
                  <a:srgbClr val="EF7B0B"/>
                </a:solidFill>
                <a:latin typeface="Lucida Sans"/>
                <a:cs typeface="Lucida Sans"/>
              </a:rPr>
              <a:t> </a:t>
            </a:r>
            <a:r>
              <a:rPr sz="907" b="1" spc="-27" dirty="0">
                <a:latin typeface="Arial"/>
                <a:cs typeface="Arial"/>
              </a:rPr>
              <a:t>natuurkunde</a:t>
            </a:r>
            <a:endParaRPr sz="907">
              <a:latin typeface="Arial"/>
              <a:cs typeface="Arial"/>
            </a:endParaRPr>
          </a:p>
        </p:txBody>
      </p:sp>
      <p:sp>
        <p:nvSpPr>
          <p:cNvPr id="39" name="object 39"/>
          <p:cNvSpPr txBox="1"/>
          <p:nvPr/>
        </p:nvSpPr>
        <p:spPr>
          <a:xfrm>
            <a:off x="9283049" y="4266510"/>
            <a:ext cx="884457" cy="1222537"/>
          </a:xfrm>
          <a:prstGeom prst="rect">
            <a:avLst/>
          </a:prstGeom>
        </p:spPr>
        <p:txBody>
          <a:bodyPr vert="horz" wrap="square" lIns="0" tIns="11516" rIns="0" bIns="0" rtlCol="0">
            <a:spAutoFit/>
          </a:bodyPr>
          <a:lstStyle/>
          <a:p>
            <a:pPr marL="11516">
              <a:spcBef>
                <a:spcPts val="91"/>
              </a:spcBef>
            </a:pPr>
            <a:r>
              <a:rPr sz="907" spc="299" dirty="0">
                <a:solidFill>
                  <a:srgbClr val="EF7B0B"/>
                </a:solidFill>
                <a:latin typeface="Lucida Sans"/>
                <a:cs typeface="Lucida Sans"/>
              </a:rPr>
              <a:t></a:t>
            </a:r>
            <a:r>
              <a:rPr sz="907" spc="-127" dirty="0">
                <a:solidFill>
                  <a:srgbClr val="EF7B0B"/>
                </a:solidFill>
                <a:latin typeface="Lucida Sans"/>
                <a:cs typeface="Lucida Sans"/>
              </a:rPr>
              <a:t> </a:t>
            </a:r>
            <a:r>
              <a:rPr sz="907" b="1" dirty="0">
                <a:latin typeface="Arial"/>
                <a:cs typeface="Arial"/>
              </a:rPr>
              <a:t>Nederlands </a:t>
            </a:r>
            <a:r>
              <a:rPr sz="907" b="1" spc="-177" dirty="0">
                <a:latin typeface="Arial"/>
                <a:cs typeface="Arial"/>
              </a:rPr>
              <a:t>*</a:t>
            </a:r>
            <a:endParaRPr sz="907">
              <a:latin typeface="Arial"/>
              <a:cs typeface="Arial"/>
            </a:endParaRPr>
          </a:p>
          <a:p>
            <a:pPr marL="11516">
              <a:spcBef>
                <a:spcPts val="1025"/>
              </a:spcBef>
            </a:pPr>
            <a:r>
              <a:rPr sz="907" spc="299" dirty="0">
                <a:solidFill>
                  <a:srgbClr val="EF7B0B"/>
                </a:solidFill>
                <a:latin typeface="Lucida Sans"/>
                <a:cs typeface="Lucida Sans"/>
              </a:rPr>
              <a:t></a:t>
            </a:r>
            <a:r>
              <a:rPr sz="907" spc="27" dirty="0">
                <a:solidFill>
                  <a:srgbClr val="EF7B0B"/>
                </a:solidFill>
                <a:latin typeface="Lucida Sans"/>
                <a:cs typeface="Lucida Sans"/>
              </a:rPr>
              <a:t> </a:t>
            </a:r>
            <a:r>
              <a:rPr sz="907" b="1" spc="-14" dirty="0">
                <a:latin typeface="Arial"/>
                <a:cs typeface="Arial"/>
              </a:rPr>
              <a:t>scheikunde</a:t>
            </a:r>
            <a:endParaRPr sz="907">
              <a:latin typeface="Arial"/>
              <a:cs typeface="Arial"/>
            </a:endParaRPr>
          </a:p>
          <a:p>
            <a:pPr marL="11516">
              <a:spcBef>
                <a:spcPts val="1029"/>
              </a:spcBef>
            </a:pPr>
            <a:r>
              <a:rPr sz="907" spc="299" dirty="0">
                <a:solidFill>
                  <a:srgbClr val="EF7B0B"/>
                </a:solidFill>
                <a:latin typeface="Lucida Sans"/>
                <a:cs typeface="Lucida Sans"/>
              </a:rPr>
              <a:t></a:t>
            </a:r>
            <a:r>
              <a:rPr sz="907" spc="-103" dirty="0">
                <a:solidFill>
                  <a:srgbClr val="EF7B0B"/>
                </a:solidFill>
                <a:latin typeface="Lucida Sans"/>
                <a:cs typeface="Lucida Sans"/>
              </a:rPr>
              <a:t> </a:t>
            </a:r>
            <a:r>
              <a:rPr sz="907" b="1" spc="14" dirty="0">
                <a:latin typeface="Arial"/>
                <a:cs typeface="Arial"/>
              </a:rPr>
              <a:t>tekenen </a:t>
            </a:r>
            <a:r>
              <a:rPr sz="907" b="1" spc="77" dirty="0">
                <a:latin typeface="Arial"/>
                <a:cs typeface="Arial"/>
              </a:rPr>
              <a:t>*</a:t>
            </a:r>
            <a:endParaRPr sz="907">
              <a:latin typeface="Arial"/>
              <a:cs typeface="Arial"/>
            </a:endParaRPr>
          </a:p>
          <a:p>
            <a:pPr marL="11516">
              <a:spcBef>
                <a:spcPts val="1029"/>
              </a:spcBef>
            </a:pPr>
            <a:r>
              <a:rPr sz="907" spc="299" dirty="0">
                <a:solidFill>
                  <a:srgbClr val="EF7B0B"/>
                </a:solidFill>
                <a:latin typeface="Lucida Sans"/>
                <a:cs typeface="Lucida Sans"/>
              </a:rPr>
              <a:t></a:t>
            </a:r>
            <a:r>
              <a:rPr sz="907" spc="-18" dirty="0">
                <a:solidFill>
                  <a:srgbClr val="EF7B0B"/>
                </a:solidFill>
                <a:latin typeface="Lucida Sans"/>
                <a:cs typeface="Lucida Sans"/>
              </a:rPr>
              <a:t> </a:t>
            </a:r>
            <a:r>
              <a:rPr sz="907" b="1" spc="-14" dirty="0">
                <a:latin typeface="Arial"/>
                <a:cs typeface="Arial"/>
              </a:rPr>
              <a:t>wiskunde </a:t>
            </a:r>
            <a:r>
              <a:rPr sz="907" b="1" spc="5" dirty="0">
                <a:latin typeface="Arial"/>
                <a:cs typeface="Arial"/>
              </a:rPr>
              <a:t>A</a:t>
            </a:r>
            <a:endParaRPr sz="907">
              <a:latin typeface="Arial"/>
              <a:cs typeface="Arial"/>
            </a:endParaRPr>
          </a:p>
          <a:p>
            <a:pPr marL="11516">
              <a:spcBef>
                <a:spcPts val="1029"/>
              </a:spcBef>
            </a:pPr>
            <a:r>
              <a:rPr sz="907" spc="299" dirty="0">
                <a:solidFill>
                  <a:srgbClr val="EF7B0B"/>
                </a:solidFill>
                <a:latin typeface="Lucida Sans"/>
                <a:cs typeface="Lucida Sans"/>
              </a:rPr>
              <a:t></a:t>
            </a:r>
            <a:r>
              <a:rPr sz="907" spc="-27" dirty="0">
                <a:solidFill>
                  <a:srgbClr val="EF7B0B"/>
                </a:solidFill>
                <a:latin typeface="Lucida Sans"/>
                <a:cs typeface="Lucida Sans"/>
              </a:rPr>
              <a:t> </a:t>
            </a:r>
            <a:r>
              <a:rPr sz="907" b="1" spc="-14" dirty="0">
                <a:latin typeface="Arial"/>
                <a:cs typeface="Arial"/>
              </a:rPr>
              <a:t>wiskunde </a:t>
            </a:r>
            <a:r>
              <a:rPr sz="907" b="1" spc="-32" dirty="0">
                <a:latin typeface="Arial"/>
                <a:cs typeface="Arial"/>
              </a:rPr>
              <a:t>B*</a:t>
            </a:r>
            <a:endParaRPr sz="907">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51931-C68C-493F-B815-B6C7DA2186A5}"/>
              </a:ext>
            </a:extLst>
          </p:cNvPr>
          <p:cNvSpPr>
            <a:spLocks noGrp="1"/>
          </p:cNvSpPr>
          <p:nvPr>
            <p:ph type="title"/>
          </p:nvPr>
        </p:nvSpPr>
        <p:spPr/>
        <p:txBody>
          <a:bodyPr/>
          <a:lstStyle/>
          <a:p>
            <a:r>
              <a:rPr lang="nl-NL" dirty="0"/>
              <a:t>Vervolgopleiding</a:t>
            </a:r>
          </a:p>
        </p:txBody>
      </p:sp>
      <p:graphicFrame>
        <p:nvGraphicFramePr>
          <p:cNvPr id="5" name="Tabel 5">
            <a:extLst>
              <a:ext uri="{FF2B5EF4-FFF2-40B4-BE49-F238E27FC236}">
                <a16:creationId xmlns:a16="http://schemas.microsoft.com/office/drawing/2014/main" id="{2C171297-5C15-41E4-AB7C-7721FEB53075}"/>
              </a:ext>
            </a:extLst>
          </p:cNvPr>
          <p:cNvGraphicFramePr>
            <a:graphicFrameLocks noGrp="1"/>
          </p:cNvGraphicFramePr>
          <p:nvPr>
            <p:ph idx="1"/>
            <p:extLst>
              <p:ext uri="{D42A27DB-BD31-4B8C-83A1-F6EECF244321}">
                <p14:modId xmlns:p14="http://schemas.microsoft.com/office/powerpoint/2010/main" val="4151630939"/>
              </p:ext>
            </p:extLst>
          </p:nvPr>
        </p:nvGraphicFramePr>
        <p:xfrm>
          <a:off x="2230438" y="2638425"/>
          <a:ext cx="7731124" cy="2494280"/>
        </p:xfrm>
        <a:graphic>
          <a:graphicData uri="http://schemas.openxmlformats.org/drawingml/2006/table">
            <a:tbl>
              <a:tblPr firstRow="1" bandRow="1">
                <a:tableStyleId>{21E4AEA4-8DFA-4A89-87EB-49C32662AFE0}</a:tableStyleId>
              </a:tblPr>
              <a:tblGrid>
                <a:gridCol w="3865562">
                  <a:extLst>
                    <a:ext uri="{9D8B030D-6E8A-4147-A177-3AD203B41FA5}">
                      <a16:colId xmlns:a16="http://schemas.microsoft.com/office/drawing/2014/main" val="689558790"/>
                    </a:ext>
                  </a:extLst>
                </a:gridCol>
                <a:gridCol w="3865562">
                  <a:extLst>
                    <a:ext uri="{9D8B030D-6E8A-4147-A177-3AD203B41FA5}">
                      <a16:colId xmlns:a16="http://schemas.microsoft.com/office/drawing/2014/main" val="3787905345"/>
                    </a:ext>
                  </a:extLst>
                </a:gridCol>
              </a:tblGrid>
              <a:tr h="370840">
                <a:tc>
                  <a:txBody>
                    <a:bodyPr/>
                    <a:lstStyle/>
                    <a:p>
                      <a:r>
                        <a:rPr lang="nl-NL" dirty="0"/>
                        <a:t>Niveau 3</a:t>
                      </a:r>
                    </a:p>
                  </a:txBody>
                  <a:tcPr/>
                </a:tc>
                <a:tc>
                  <a:txBody>
                    <a:bodyPr/>
                    <a:lstStyle/>
                    <a:p>
                      <a:r>
                        <a:rPr lang="nl-NL" dirty="0"/>
                        <a:t>Niveau 4</a:t>
                      </a:r>
                    </a:p>
                  </a:txBody>
                  <a:tcPr/>
                </a:tc>
                <a:extLst>
                  <a:ext uri="{0D108BD9-81ED-4DB2-BD59-A6C34878D82A}">
                    <a16:rowId xmlns:a16="http://schemas.microsoft.com/office/drawing/2014/main" val="2340600998"/>
                  </a:ext>
                </a:extLst>
              </a:tr>
              <a:tr h="370840">
                <a:tc>
                  <a:txBody>
                    <a:bodyPr/>
                    <a:lstStyle/>
                    <a:p>
                      <a:r>
                        <a:rPr lang="nl-NL" dirty="0"/>
                        <a:t>Niveau 4</a:t>
                      </a:r>
                    </a:p>
                  </a:txBody>
                  <a:tcPr/>
                </a:tc>
                <a:tc>
                  <a:txBody>
                    <a:bodyPr/>
                    <a:lstStyle/>
                    <a:p>
                      <a:r>
                        <a:rPr lang="nl-NL" dirty="0"/>
                        <a:t>Social </a:t>
                      </a:r>
                      <a:r>
                        <a:rPr lang="nl-NL" dirty="0" err="1"/>
                        <a:t>work</a:t>
                      </a:r>
                      <a:endParaRPr lang="nl-NL" dirty="0"/>
                    </a:p>
                  </a:txBody>
                  <a:tcPr/>
                </a:tc>
                <a:extLst>
                  <a:ext uri="{0D108BD9-81ED-4DB2-BD59-A6C34878D82A}">
                    <a16:rowId xmlns:a16="http://schemas.microsoft.com/office/drawing/2014/main" val="902886863"/>
                  </a:ext>
                </a:extLst>
              </a:tr>
              <a:tr h="370840">
                <a:tc>
                  <a:txBody>
                    <a:bodyPr/>
                    <a:lstStyle/>
                    <a:p>
                      <a:endParaRPr lang="nl-NL" dirty="0"/>
                    </a:p>
                  </a:txBody>
                  <a:tcPr/>
                </a:tc>
                <a:tc>
                  <a:txBody>
                    <a:bodyPr/>
                    <a:lstStyle/>
                    <a:p>
                      <a:r>
                        <a:rPr lang="nl-NL" dirty="0"/>
                        <a:t>PABO</a:t>
                      </a:r>
                    </a:p>
                  </a:txBody>
                  <a:tcPr/>
                </a:tc>
                <a:extLst>
                  <a:ext uri="{0D108BD9-81ED-4DB2-BD59-A6C34878D82A}">
                    <a16:rowId xmlns:a16="http://schemas.microsoft.com/office/drawing/2014/main" val="1842789385"/>
                  </a:ext>
                </a:extLst>
              </a:tr>
              <a:tr h="370840">
                <a:tc>
                  <a:txBody>
                    <a:bodyPr/>
                    <a:lstStyle/>
                    <a:p>
                      <a:endParaRPr lang="nl-NL" dirty="0"/>
                    </a:p>
                  </a:txBody>
                  <a:tcPr/>
                </a:tc>
                <a:tc>
                  <a:txBody>
                    <a:bodyPr/>
                    <a:lstStyle/>
                    <a:p>
                      <a:r>
                        <a:rPr lang="nl-NL" dirty="0"/>
                        <a:t>Pedagogiek</a:t>
                      </a:r>
                    </a:p>
                  </a:txBody>
                  <a:tcPr/>
                </a:tc>
                <a:extLst>
                  <a:ext uri="{0D108BD9-81ED-4DB2-BD59-A6C34878D82A}">
                    <a16:rowId xmlns:a16="http://schemas.microsoft.com/office/drawing/2014/main" val="3267754579"/>
                  </a:ext>
                </a:extLst>
              </a:tr>
              <a:tr h="370840">
                <a:tc>
                  <a:txBody>
                    <a:bodyPr/>
                    <a:lstStyle/>
                    <a:p>
                      <a:endParaRPr lang="nl-NL" dirty="0"/>
                    </a:p>
                  </a:txBody>
                  <a:tcPr/>
                </a:tc>
                <a:tc>
                  <a:txBody>
                    <a:bodyPr/>
                    <a:lstStyle/>
                    <a:p>
                      <a:r>
                        <a:rPr lang="nl-NL" dirty="0"/>
                        <a:t>Lerarenopleiding</a:t>
                      </a:r>
                    </a:p>
                  </a:txBody>
                  <a:tcPr/>
                </a:tc>
                <a:extLst>
                  <a:ext uri="{0D108BD9-81ED-4DB2-BD59-A6C34878D82A}">
                    <a16:rowId xmlns:a16="http://schemas.microsoft.com/office/drawing/2014/main" val="3342384864"/>
                  </a:ext>
                </a:extLst>
              </a:tr>
              <a:tr h="370840">
                <a:tc>
                  <a:txBody>
                    <a:bodyPr/>
                    <a:lstStyle/>
                    <a:p>
                      <a:endParaRPr lang="nl-NL" dirty="0"/>
                    </a:p>
                  </a:txBody>
                  <a:tcPr/>
                </a:tc>
                <a:tc>
                  <a:txBody>
                    <a:bodyPr/>
                    <a:lstStyle/>
                    <a:p>
                      <a:r>
                        <a:rPr lang="nl-NL" dirty="0"/>
                        <a:t>Of elke andere HBO opleiding (let dan wel op toelatingseisen)</a:t>
                      </a:r>
                    </a:p>
                  </a:txBody>
                  <a:tcPr/>
                </a:tc>
                <a:extLst>
                  <a:ext uri="{0D108BD9-81ED-4DB2-BD59-A6C34878D82A}">
                    <a16:rowId xmlns:a16="http://schemas.microsoft.com/office/drawing/2014/main" val="1577559727"/>
                  </a:ext>
                </a:extLst>
              </a:tr>
            </a:tbl>
          </a:graphicData>
        </a:graphic>
      </p:graphicFrame>
      <p:pic>
        <p:nvPicPr>
          <p:cNvPr id="6" name="Afbeelding 5">
            <a:extLst>
              <a:ext uri="{FF2B5EF4-FFF2-40B4-BE49-F238E27FC236}">
                <a16:creationId xmlns:a16="http://schemas.microsoft.com/office/drawing/2014/main" id="{DA5DA4F0-1CD9-4267-A18C-BC4B44E40CD7}"/>
              </a:ext>
            </a:extLst>
          </p:cNvPr>
          <p:cNvPicPr>
            <a:picLocks noChangeAspect="1"/>
          </p:cNvPicPr>
          <p:nvPr/>
        </p:nvPicPr>
        <p:blipFill>
          <a:blip r:embed="rId2"/>
          <a:stretch>
            <a:fillRect/>
          </a:stretch>
        </p:blipFill>
        <p:spPr>
          <a:xfrm>
            <a:off x="228600" y="4778648"/>
            <a:ext cx="3852000" cy="1926000"/>
          </a:xfrm>
          <a:prstGeom prst="rect">
            <a:avLst/>
          </a:prstGeom>
        </p:spPr>
      </p:pic>
    </p:spTree>
    <p:extLst>
      <p:ext uri="{BB962C8B-B14F-4D97-AF65-F5344CB8AC3E}">
        <p14:creationId xmlns:p14="http://schemas.microsoft.com/office/powerpoint/2010/main" val="72394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189A2DE4-A25D-42A1-A314-08A3A16B4380}"/>
              </a:ext>
            </a:extLst>
          </p:cNvPr>
          <p:cNvSpPr/>
          <p:nvPr/>
        </p:nvSpPr>
        <p:spPr>
          <a:xfrm>
            <a:off x="2797192" y="431869"/>
            <a:ext cx="2817545" cy="27554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Plaza!</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29154"/>
            <a:ext cx="121253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4016" y="390895"/>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33354" y="390894"/>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09748" y="6455024"/>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8733353" y="6427579"/>
            <a:ext cx="1867972" cy="253916"/>
          </a:xfrm>
          <a:prstGeom prst="rect">
            <a:avLst/>
          </a:prstGeom>
          <a:noFill/>
        </p:spPr>
        <p:txBody>
          <a:bodyPr wrap="square" rtlCol="0">
            <a:spAutoFit/>
          </a:bodyPr>
          <a:lstStyle/>
          <a:p>
            <a:r>
              <a:rPr lang="nl-NL" sz="1050">
                <a:solidFill>
                  <a:schemeClr val="accent5">
                    <a:lumMod val="10000"/>
                  </a:schemeClr>
                </a:solidFill>
              </a:rPr>
              <a:t>ligt dichtbij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1789783" y="5536565"/>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endParaRPr lang="nl-NL"/>
          </a:p>
        </p:txBody>
      </p:sp>
      <p:sp>
        <p:nvSpPr>
          <p:cNvPr id="11" name="Pijl: rechts 10">
            <a:extLst>
              <a:ext uri="{FF2B5EF4-FFF2-40B4-BE49-F238E27FC236}">
                <a16:creationId xmlns:a16="http://schemas.microsoft.com/office/drawing/2014/main" id="{D8E1B279-20CB-4FDC-99D3-0E3EE510816D}"/>
              </a:ext>
            </a:extLst>
          </p:cNvPr>
          <p:cNvSpPr/>
          <p:nvPr/>
        </p:nvSpPr>
        <p:spPr>
          <a:xfrm rot="20310445">
            <a:off x="3210217" y="5819032"/>
            <a:ext cx="1852863" cy="541421"/>
          </a:xfrm>
          <a:prstGeom prst="rightArrow">
            <a:avLst/>
          </a:prstGeom>
          <a:solidFill>
            <a:srgbClr val="EF7D00"/>
          </a:solidFill>
          <a:ln>
            <a:solidFill>
              <a:srgbClr val="EF7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Graphic 12" descr="Trein">
            <a:extLst>
              <a:ext uri="{FF2B5EF4-FFF2-40B4-BE49-F238E27FC236}">
                <a16:creationId xmlns:a16="http://schemas.microsoft.com/office/drawing/2014/main" id="{D91D1E77-23C8-4D25-B6FA-E024295097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8098" y="6146097"/>
            <a:ext cx="358281" cy="358281"/>
          </a:xfrm>
          <a:prstGeom prst="rect">
            <a:avLst/>
          </a:prstGeom>
        </p:spPr>
      </p:pic>
    </p:spTree>
    <p:extLst>
      <p:ext uri="{BB962C8B-B14F-4D97-AF65-F5344CB8AC3E}">
        <p14:creationId xmlns:p14="http://schemas.microsoft.com/office/powerpoint/2010/main" val="42823860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BAB44DB-74C0-4B31-B52A-46A4F5A79667}"/>
              </a:ext>
            </a:extLst>
          </p:cNvPr>
          <p:cNvSpPr>
            <a:spLocks noGrp="1"/>
          </p:cNvSpPr>
          <p:nvPr>
            <p:ph type="title"/>
          </p:nvPr>
        </p:nvSpPr>
        <p:spPr>
          <a:xfrm>
            <a:off x="643466" y="643467"/>
            <a:ext cx="6242719" cy="1728044"/>
          </a:xfrm>
          <a:noFill/>
          <a:ln>
            <a:solidFill>
              <a:schemeClr val="bg1"/>
            </a:solidFill>
          </a:ln>
        </p:spPr>
        <p:txBody>
          <a:bodyPr wrap="square">
            <a:normAutofit/>
          </a:bodyPr>
          <a:lstStyle/>
          <a:p>
            <a:r>
              <a:rPr lang="nl-NL">
                <a:solidFill>
                  <a:schemeClr val="bg1"/>
                </a:solidFill>
              </a:rPr>
              <a:t>Vragen?</a:t>
            </a:r>
          </a:p>
        </p:txBody>
      </p:sp>
      <p:sp>
        <p:nvSpPr>
          <p:cNvPr id="3" name="Tijdelijke aanduiding voor inhoud 2">
            <a:extLst>
              <a:ext uri="{FF2B5EF4-FFF2-40B4-BE49-F238E27FC236}">
                <a16:creationId xmlns:a16="http://schemas.microsoft.com/office/drawing/2014/main" id="{8F169857-5471-4D5F-B7FB-8A9E889F8600}"/>
              </a:ext>
            </a:extLst>
          </p:cNvPr>
          <p:cNvSpPr>
            <a:spLocks noGrp="1"/>
          </p:cNvSpPr>
          <p:nvPr>
            <p:ph idx="1"/>
          </p:nvPr>
        </p:nvSpPr>
        <p:spPr>
          <a:xfrm>
            <a:off x="643467" y="2638044"/>
            <a:ext cx="6242715" cy="3415622"/>
          </a:xfrm>
        </p:spPr>
        <p:txBody>
          <a:bodyPr>
            <a:normAutofit fontScale="92500" lnSpcReduction="20000"/>
          </a:bodyPr>
          <a:lstStyle/>
          <a:p>
            <a:pPr marL="0"/>
            <a:r>
              <a:rPr lang="en-US" b="1" dirty="0">
                <a:solidFill>
                  <a:schemeClr val="bg1"/>
                </a:solidFill>
              </a:rPr>
              <a:t>Kim Hendriks</a:t>
            </a:r>
            <a:endParaRPr lang="en-US" b="1" dirty="0">
              <a:solidFill>
                <a:schemeClr val="bg1"/>
              </a:solidFill>
              <a:hlinkClick r:id="rId2">
                <a:extLst>
                  <a:ext uri="{A12FA001-AC4F-418D-AE19-62706E023703}">
                    <ahyp:hlinkClr xmlns:ahyp="http://schemas.microsoft.com/office/drawing/2018/hyperlinkcolor" val="tx"/>
                  </a:ext>
                </a:extLst>
              </a:hlinkClick>
            </a:endParaRPr>
          </a:p>
          <a:p>
            <a:pPr marL="0" indent="0">
              <a:buNone/>
            </a:pPr>
            <a:r>
              <a:rPr lang="en-US" dirty="0">
                <a:solidFill>
                  <a:schemeClr val="bg1"/>
                </a:solidFill>
                <a:hlinkClick r:id="rId3"/>
              </a:rPr>
              <a:t>kim.hendriks@roc-nijmegen.nl</a:t>
            </a:r>
            <a:r>
              <a:rPr lang="en-US" dirty="0">
                <a:solidFill>
                  <a:schemeClr val="bg1"/>
                </a:solidFill>
              </a:rPr>
              <a:t> </a:t>
            </a:r>
          </a:p>
          <a:p>
            <a:pPr marL="0"/>
            <a:endParaRPr lang="en-US" dirty="0">
              <a:solidFill>
                <a:schemeClr val="bg1"/>
              </a:solidFill>
            </a:endParaRPr>
          </a:p>
          <a:p>
            <a:pPr marL="0"/>
            <a:r>
              <a:rPr lang="en-US" b="1" dirty="0">
                <a:solidFill>
                  <a:schemeClr val="bg1"/>
                </a:solidFill>
              </a:rPr>
              <a:t>Amanda Wouters</a:t>
            </a:r>
          </a:p>
          <a:p>
            <a:pPr marL="0" indent="0">
              <a:buNone/>
            </a:pPr>
            <a:r>
              <a:rPr lang="en-US" dirty="0">
                <a:solidFill>
                  <a:schemeClr val="bg1"/>
                </a:solidFill>
                <a:hlinkClick r:id="rId4"/>
              </a:rPr>
              <a:t>a.wouters@roc-nijmegen.nl</a:t>
            </a:r>
            <a:endParaRPr lang="en-US" dirty="0">
              <a:solidFill>
                <a:schemeClr val="bg1"/>
              </a:solidFill>
            </a:endParaRPr>
          </a:p>
          <a:p>
            <a:pPr marL="0" indent="0">
              <a:buNone/>
            </a:pPr>
            <a:endParaRPr lang="en-US" dirty="0">
              <a:solidFill>
                <a:schemeClr val="bg1"/>
              </a:solidFill>
            </a:endParaRPr>
          </a:p>
          <a:p>
            <a:pPr marL="0" indent="0">
              <a:buNone/>
            </a:pPr>
            <a:r>
              <a:rPr lang="en-US" dirty="0">
                <a:solidFill>
                  <a:schemeClr val="bg1"/>
                </a:solidFill>
              </a:rPr>
              <a:t>Heb je vragen die niet over </a:t>
            </a:r>
            <a:r>
              <a:rPr lang="en-US" dirty="0" err="1">
                <a:solidFill>
                  <a:schemeClr val="bg1"/>
                </a:solidFill>
              </a:rPr>
              <a:t>onze</a:t>
            </a:r>
            <a:r>
              <a:rPr lang="en-US" dirty="0">
                <a:solidFill>
                  <a:schemeClr val="bg1"/>
                </a:solidFill>
              </a:rPr>
              <a:t> </a:t>
            </a:r>
            <a:r>
              <a:rPr lang="en-US" dirty="0" err="1">
                <a:solidFill>
                  <a:schemeClr val="bg1"/>
                </a:solidFill>
              </a:rPr>
              <a:t>opleiding</a:t>
            </a:r>
            <a:r>
              <a:rPr lang="en-US" dirty="0">
                <a:solidFill>
                  <a:schemeClr val="bg1"/>
                </a:solidFill>
              </a:rPr>
              <a:t> gaan? Dan </a:t>
            </a:r>
            <a:r>
              <a:rPr lang="en-US" dirty="0" err="1">
                <a:solidFill>
                  <a:schemeClr val="bg1"/>
                </a:solidFill>
              </a:rPr>
              <a:t>verwijzen</a:t>
            </a:r>
            <a:r>
              <a:rPr lang="en-US" dirty="0">
                <a:solidFill>
                  <a:schemeClr val="bg1"/>
                </a:solidFill>
              </a:rPr>
              <a:t> we je naar de </a:t>
            </a:r>
            <a:r>
              <a:rPr lang="en-US" dirty="0" err="1">
                <a:solidFill>
                  <a:schemeClr val="bg1"/>
                </a:solidFill>
              </a:rPr>
              <a:t>studiekeuzeadviseurs</a:t>
            </a:r>
            <a:r>
              <a:rPr lang="en-US" dirty="0">
                <a:solidFill>
                  <a:schemeClr val="bg1"/>
                </a:solidFill>
              </a:rPr>
              <a:t> van Het </a:t>
            </a:r>
            <a:r>
              <a:rPr lang="en-US" dirty="0" err="1">
                <a:solidFill>
                  <a:schemeClr val="bg1"/>
                </a:solidFill>
              </a:rPr>
              <a:t>Startpunt</a:t>
            </a:r>
            <a:endParaRPr lang="en-US" dirty="0">
              <a:solidFill>
                <a:schemeClr val="bg1"/>
              </a:solidFill>
            </a:endParaRPr>
          </a:p>
          <a:p>
            <a:pPr marL="0" indent="0">
              <a:buNone/>
            </a:pPr>
            <a:r>
              <a:rPr lang="en-US" dirty="0">
                <a:solidFill>
                  <a:schemeClr val="bg1"/>
                </a:solidFill>
                <a:hlinkClick r:id="rId5"/>
              </a:rPr>
              <a:t>hetstartpunt@roc-nijmegen.nl</a:t>
            </a:r>
            <a:endParaRPr lang="en-US" dirty="0">
              <a:solidFill>
                <a:schemeClr val="bg1"/>
              </a:solidFill>
            </a:endParaRPr>
          </a:p>
          <a:p>
            <a:pPr marL="0" indent="0">
              <a:buNone/>
            </a:pPr>
            <a:r>
              <a:rPr lang="en-US" dirty="0">
                <a:solidFill>
                  <a:schemeClr val="bg1"/>
                </a:solidFill>
              </a:rPr>
              <a:t>024-8904501  </a:t>
            </a:r>
          </a:p>
          <a:p>
            <a:endParaRPr lang="nl-NL" dirty="0">
              <a:solidFill>
                <a:schemeClr val="bg1"/>
              </a:solidFill>
            </a:endParaRPr>
          </a:p>
        </p:txBody>
      </p:sp>
      <p:pic>
        <p:nvPicPr>
          <p:cNvPr id="4" name="Picture 2" descr="Afbeeldingsresultaat voor vraagteken">
            <a:extLst>
              <a:ext uri="{FF2B5EF4-FFF2-40B4-BE49-F238E27FC236}">
                <a16:creationId xmlns:a16="http://schemas.microsoft.com/office/drawing/2014/main" id="{55009488-6443-4785-B8C0-462A25FE3D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217904" y="623485"/>
            <a:ext cx="3232594" cy="541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94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50A0E3-EC99-4641-9C52-74CF9F435765}"/>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nl-NL" sz="3000">
                <a:solidFill>
                  <a:srgbClr val="FFFFFF"/>
                </a:solidFill>
              </a:rPr>
              <a:t>Ben jij er al uit?</a:t>
            </a:r>
          </a:p>
        </p:txBody>
      </p:sp>
      <p:sp>
        <p:nvSpPr>
          <p:cNvPr id="3" name="Tijdelijke aanduiding voor inhoud 2">
            <a:extLst>
              <a:ext uri="{FF2B5EF4-FFF2-40B4-BE49-F238E27FC236}">
                <a16:creationId xmlns:a16="http://schemas.microsoft.com/office/drawing/2014/main" id="{0B2A7AE1-2896-4BBA-89EA-7D28E096231C}"/>
              </a:ext>
            </a:extLst>
          </p:cNvPr>
          <p:cNvSpPr>
            <a:spLocks noGrp="1"/>
          </p:cNvSpPr>
          <p:nvPr>
            <p:ph idx="1"/>
          </p:nvPr>
        </p:nvSpPr>
        <p:spPr>
          <a:xfrm>
            <a:off x="5591695" y="1402080"/>
            <a:ext cx="5320696" cy="4053840"/>
          </a:xfrm>
        </p:spPr>
        <p:txBody>
          <a:bodyPr anchor="ctr">
            <a:normAutofit/>
          </a:bodyPr>
          <a:lstStyle/>
          <a:p>
            <a:pPr marL="0"/>
            <a:r>
              <a:rPr lang="en-US" dirty="0"/>
              <a:t>Heb </a:t>
            </a:r>
            <a:r>
              <a:rPr lang="en-US" dirty="0" err="1"/>
              <a:t>jij</a:t>
            </a:r>
            <a:r>
              <a:rPr lang="en-US" dirty="0"/>
              <a:t> jouw </a:t>
            </a:r>
            <a:r>
              <a:rPr lang="en-US" dirty="0" err="1"/>
              <a:t>keuze</a:t>
            </a:r>
            <a:r>
              <a:rPr lang="en-US" dirty="0"/>
              <a:t> </a:t>
            </a:r>
            <a:r>
              <a:rPr lang="en-US" dirty="0" err="1"/>
              <a:t>gemaakt</a:t>
            </a:r>
            <a:r>
              <a:rPr lang="en-US" dirty="0"/>
              <a:t>? </a:t>
            </a:r>
            <a:r>
              <a:rPr lang="en-US" b="1" dirty="0"/>
              <a:t>YES! </a:t>
            </a:r>
          </a:p>
          <a:p>
            <a:pPr marL="0"/>
            <a:endParaRPr lang="en-US" b="1" dirty="0"/>
          </a:p>
          <a:p>
            <a:pPr marL="0"/>
            <a:r>
              <a:rPr lang="en-US" dirty="0"/>
              <a:t>Je </a:t>
            </a:r>
            <a:r>
              <a:rPr lang="en-US" dirty="0" err="1"/>
              <a:t>kunt</a:t>
            </a:r>
            <a:r>
              <a:rPr lang="en-US" dirty="0"/>
              <a:t> je </a:t>
            </a:r>
            <a:r>
              <a:rPr lang="en-US" b="1" dirty="0"/>
              <a:t>nu </a:t>
            </a:r>
            <a:r>
              <a:rPr lang="en-US" b="1" dirty="0" err="1"/>
              <a:t>aanmelden</a:t>
            </a:r>
            <a:r>
              <a:rPr lang="en-US" b="1" dirty="0"/>
              <a:t> </a:t>
            </a:r>
            <a:r>
              <a:rPr lang="en-US" dirty="0"/>
              <a:t>via de </a:t>
            </a:r>
            <a:r>
              <a:rPr lang="en-US" dirty="0" err="1"/>
              <a:t>webpagina</a:t>
            </a:r>
            <a:r>
              <a:rPr lang="en-US" dirty="0"/>
              <a:t> van de </a:t>
            </a:r>
            <a:r>
              <a:rPr lang="en-US" dirty="0" err="1"/>
              <a:t>opleiding</a:t>
            </a:r>
            <a:r>
              <a:rPr lang="en-US" dirty="0"/>
              <a:t> die je </a:t>
            </a:r>
            <a:r>
              <a:rPr lang="en-US" dirty="0" err="1"/>
              <a:t>gekozen</a:t>
            </a:r>
            <a:r>
              <a:rPr lang="en-US" dirty="0"/>
              <a:t> </a:t>
            </a:r>
            <a:r>
              <a:rPr lang="en-US" dirty="0" err="1"/>
              <a:t>hebt</a:t>
            </a:r>
            <a:r>
              <a:rPr lang="en-US" dirty="0"/>
              <a:t>. </a:t>
            </a:r>
          </a:p>
          <a:p>
            <a:pPr marL="0"/>
            <a:endParaRPr lang="en-US" dirty="0"/>
          </a:p>
          <a:p>
            <a:pPr marL="0"/>
            <a:r>
              <a:rPr lang="en-US" dirty="0"/>
              <a:t>Op </a:t>
            </a:r>
            <a:r>
              <a:rPr lang="en-US" dirty="0">
                <a:hlinkClick r:id="rId2"/>
              </a:rPr>
              <a:t>www.roc-nijmegen.nl/aanmelden-mbo</a:t>
            </a:r>
            <a:r>
              <a:rPr lang="en-US" dirty="0"/>
              <a:t>  </a:t>
            </a:r>
            <a:r>
              <a:rPr lang="en-US" dirty="0" err="1"/>
              <a:t>vind</a:t>
            </a:r>
            <a:r>
              <a:rPr lang="en-US" dirty="0"/>
              <a:t> je alle </a:t>
            </a:r>
            <a:r>
              <a:rPr lang="en-US" dirty="0" err="1"/>
              <a:t>informatie</a:t>
            </a:r>
            <a:r>
              <a:rPr lang="en-US" dirty="0"/>
              <a:t> over </a:t>
            </a:r>
            <a:r>
              <a:rPr lang="en-US" dirty="0" err="1"/>
              <a:t>aanmelden</a:t>
            </a:r>
            <a:r>
              <a:rPr lang="en-US" dirty="0"/>
              <a:t> en </a:t>
            </a:r>
            <a:r>
              <a:rPr lang="en-US" dirty="0" err="1"/>
              <a:t>toelating</a:t>
            </a:r>
            <a:r>
              <a:rPr lang="en-US" dirty="0"/>
              <a:t>.</a:t>
            </a:r>
          </a:p>
          <a:p>
            <a:endParaRPr lang="nl-NL" dirty="0"/>
          </a:p>
        </p:txBody>
      </p:sp>
    </p:spTree>
    <p:extLst>
      <p:ext uri="{BB962C8B-B14F-4D97-AF65-F5344CB8AC3E}">
        <p14:creationId xmlns:p14="http://schemas.microsoft.com/office/powerpoint/2010/main" val="377052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A261575-B20C-4CB1-A83D-F138E6AFD139}"/>
              </a:ext>
            </a:extLst>
          </p:cNvPr>
          <p:cNvSpPr>
            <a:spLocks noGrp="1"/>
          </p:cNvSpPr>
          <p:nvPr>
            <p:ph type="title"/>
          </p:nvPr>
        </p:nvSpPr>
        <p:spPr>
          <a:xfrm>
            <a:off x="2231136" y="467418"/>
            <a:ext cx="7729728" cy="1188720"/>
          </a:xfrm>
          <a:solidFill>
            <a:srgbClr val="FFFFFF"/>
          </a:solidFill>
        </p:spPr>
        <p:txBody>
          <a:bodyPr>
            <a:normAutofit/>
          </a:bodyPr>
          <a:lstStyle/>
          <a:p>
            <a:r>
              <a:rPr lang="nl-NL" dirty="0"/>
              <a:t>Wil je nog meer informatie?</a:t>
            </a:r>
          </a:p>
        </p:txBody>
      </p:sp>
      <p:sp>
        <p:nvSpPr>
          <p:cNvPr id="3" name="Tijdelijke aanduiding voor inhoud 2">
            <a:extLst>
              <a:ext uri="{FF2B5EF4-FFF2-40B4-BE49-F238E27FC236}">
                <a16:creationId xmlns:a16="http://schemas.microsoft.com/office/drawing/2014/main" id="{FDB85507-79CA-4CC2-9B76-DA0FB69757B3}"/>
              </a:ext>
            </a:extLst>
          </p:cNvPr>
          <p:cNvSpPr>
            <a:spLocks noGrp="1"/>
          </p:cNvSpPr>
          <p:nvPr>
            <p:ph idx="1"/>
          </p:nvPr>
        </p:nvSpPr>
        <p:spPr>
          <a:xfrm>
            <a:off x="1706062" y="2291262"/>
            <a:ext cx="8779512" cy="2879256"/>
          </a:xfrm>
        </p:spPr>
        <p:txBody>
          <a:bodyPr>
            <a:normAutofit lnSpcReduction="10000"/>
          </a:bodyPr>
          <a:lstStyle/>
          <a:p>
            <a:pPr lvl="1">
              <a:lnSpc>
                <a:spcPct val="90000"/>
              </a:lnSpc>
            </a:pPr>
            <a:r>
              <a:rPr lang="en-US" sz="1500" dirty="0">
                <a:solidFill>
                  <a:srgbClr val="404040"/>
                </a:solidFill>
              </a:rPr>
              <a:t>Alle </a:t>
            </a:r>
            <a:r>
              <a:rPr lang="en-US" sz="1500" dirty="0" err="1">
                <a:solidFill>
                  <a:srgbClr val="404040"/>
                </a:solidFill>
              </a:rPr>
              <a:t>werkvelden</a:t>
            </a:r>
            <a:r>
              <a:rPr lang="en-US" sz="1500" dirty="0">
                <a:solidFill>
                  <a:srgbClr val="404040"/>
                </a:solidFill>
              </a:rPr>
              <a:t> op een </a:t>
            </a:r>
            <a:r>
              <a:rPr lang="en-US" sz="1500" dirty="0" err="1">
                <a:solidFill>
                  <a:srgbClr val="404040"/>
                </a:solidFill>
              </a:rPr>
              <a:t>rij</a:t>
            </a:r>
            <a:r>
              <a:rPr lang="en-US" sz="1500" dirty="0">
                <a:solidFill>
                  <a:srgbClr val="404040"/>
                </a:solidFill>
              </a:rPr>
              <a:t>: </a:t>
            </a:r>
            <a:r>
              <a:rPr lang="en-US" sz="1500" dirty="0">
                <a:solidFill>
                  <a:srgbClr val="404040"/>
                </a:solidFill>
                <a:hlinkClick r:id="rId2"/>
              </a:rPr>
              <a:t>www.roc-nijmegen.nl/mbo-opleidingen#richting</a:t>
            </a:r>
            <a:r>
              <a:rPr lang="en-US" sz="1500" dirty="0">
                <a:solidFill>
                  <a:srgbClr val="404040"/>
                </a:solidFill>
              </a:rPr>
              <a:t> </a:t>
            </a:r>
          </a:p>
          <a:p>
            <a:pPr lvl="1">
              <a:lnSpc>
                <a:spcPct val="90000"/>
              </a:lnSpc>
            </a:pPr>
            <a:r>
              <a:rPr lang="en-US" sz="1500" dirty="0">
                <a:solidFill>
                  <a:srgbClr val="404040"/>
                </a:solidFill>
              </a:rPr>
              <a:t>Hulp </a:t>
            </a:r>
            <a:r>
              <a:rPr lang="en-US" sz="1500" dirty="0" err="1">
                <a:solidFill>
                  <a:srgbClr val="404040"/>
                </a:solidFill>
              </a:rPr>
              <a:t>bij</a:t>
            </a:r>
            <a:r>
              <a:rPr lang="en-US" sz="1500" dirty="0">
                <a:solidFill>
                  <a:srgbClr val="404040"/>
                </a:solidFill>
              </a:rPr>
              <a:t> </a:t>
            </a:r>
            <a:r>
              <a:rPr lang="en-US" sz="1500" dirty="0" err="1">
                <a:solidFill>
                  <a:srgbClr val="404040"/>
                </a:solidFill>
              </a:rPr>
              <a:t>studiekeuze-pagina</a:t>
            </a:r>
            <a:r>
              <a:rPr lang="en-US" sz="1500" dirty="0">
                <a:solidFill>
                  <a:srgbClr val="404040"/>
                </a:solidFill>
              </a:rPr>
              <a:t>: </a:t>
            </a:r>
            <a:r>
              <a:rPr lang="en-US" sz="1500" dirty="0">
                <a:solidFill>
                  <a:srgbClr val="404040"/>
                </a:solidFill>
                <a:hlinkClick r:id="rId3"/>
              </a:rPr>
              <a:t>www.roc-nijmegen.nl/studiekeuze</a:t>
            </a:r>
            <a:r>
              <a:rPr lang="en-US" sz="1500" dirty="0">
                <a:solidFill>
                  <a:srgbClr val="404040"/>
                </a:solidFill>
              </a:rPr>
              <a:t>  </a:t>
            </a:r>
          </a:p>
          <a:p>
            <a:pPr lvl="1">
              <a:lnSpc>
                <a:spcPct val="90000"/>
              </a:lnSpc>
            </a:pPr>
            <a:r>
              <a:rPr lang="en-US" sz="1500" dirty="0">
                <a:solidFill>
                  <a:srgbClr val="404040"/>
                </a:solidFill>
              </a:rPr>
              <a:t>Folder online </a:t>
            </a:r>
            <a:r>
              <a:rPr lang="en-US" sz="1500" dirty="0" err="1">
                <a:solidFill>
                  <a:srgbClr val="404040"/>
                </a:solidFill>
              </a:rPr>
              <a:t>bekijken</a:t>
            </a:r>
            <a:r>
              <a:rPr lang="en-US" sz="1500" dirty="0">
                <a:solidFill>
                  <a:srgbClr val="404040"/>
                </a:solidFill>
              </a:rPr>
              <a:t> of per post </a:t>
            </a:r>
            <a:r>
              <a:rPr lang="en-US" sz="1500" dirty="0" err="1">
                <a:solidFill>
                  <a:srgbClr val="404040"/>
                </a:solidFill>
              </a:rPr>
              <a:t>aanvragen</a:t>
            </a:r>
            <a:r>
              <a:rPr lang="en-US" sz="1500" dirty="0">
                <a:solidFill>
                  <a:srgbClr val="404040"/>
                </a:solidFill>
              </a:rPr>
              <a:t>: </a:t>
            </a:r>
            <a:r>
              <a:rPr lang="en-US" sz="1500" dirty="0">
                <a:solidFill>
                  <a:srgbClr val="404040"/>
                </a:solidFill>
                <a:hlinkClick r:id="rId4"/>
              </a:rPr>
              <a:t>www.roc-nijmegen.nl/folder</a:t>
            </a:r>
            <a:r>
              <a:rPr lang="en-US" sz="1500" dirty="0">
                <a:solidFill>
                  <a:srgbClr val="404040"/>
                </a:solidFill>
              </a:rPr>
              <a:t> </a:t>
            </a:r>
          </a:p>
          <a:p>
            <a:pPr lvl="1">
              <a:lnSpc>
                <a:spcPct val="90000"/>
              </a:lnSpc>
            </a:pPr>
            <a:r>
              <a:rPr lang="en-US" sz="1500" dirty="0" err="1">
                <a:solidFill>
                  <a:srgbClr val="404040"/>
                </a:solidFill>
              </a:rPr>
              <a:t>Beroepsinteressetest</a:t>
            </a:r>
            <a:r>
              <a:rPr lang="en-US" sz="1500" dirty="0">
                <a:solidFill>
                  <a:srgbClr val="404040"/>
                </a:solidFill>
              </a:rPr>
              <a:t>: </a:t>
            </a:r>
            <a:r>
              <a:rPr lang="en-US" sz="1500" dirty="0">
                <a:solidFill>
                  <a:srgbClr val="404040"/>
                </a:solidFill>
                <a:hlinkClick r:id="rId5"/>
              </a:rPr>
              <a:t>www.roc-nijmegen.nl/bit</a:t>
            </a:r>
            <a:r>
              <a:rPr lang="en-US" sz="1500" dirty="0">
                <a:solidFill>
                  <a:srgbClr val="404040"/>
                </a:solidFill>
              </a:rPr>
              <a:t> </a:t>
            </a:r>
          </a:p>
          <a:p>
            <a:pPr lvl="1">
              <a:lnSpc>
                <a:spcPct val="90000"/>
              </a:lnSpc>
            </a:pPr>
            <a:r>
              <a:rPr lang="en-US" sz="1500" dirty="0" err="1">
                <a:solidFill>
                  <a:srgbClr val="404040"/>
                </a:solidFill>
              </a:rPr>
              <a:t>Studiekeuzeadviesgesprek</a:t>
            </a:r>
            <a:r>
              <a:rPr lang="en-US" sz="1500" dirty="0">
                <a:solidFill>
                  <a:srgbClr val="404040"/>
                </a:solidFill>
              </a:rPr>
              <a:t>: </a:t>
            </a:r>
            <a:r>
              <a:rPr lang="en-US" sz="1500" dirty="0">
                <a:solidFill>
                  <a:srgbClr val="404040"/>
                </a:solidFill>
                <a:hlinkClick r:id="rId6"/>
              </a:rPr>
              <a:t>www.roc-nijmegen.nl/adviesgesprek</a:t>
            </a:r>
            <a:r>
              <a:rPr lang="en-US" sz="1500" dirty="0">
                <a:solidFill>
                  <a:srgbClr val="404040"/>
                </a:solidFill>
              </a:rPr>
              <a:t> </a:t>
            </a:r>
          </a:p>
          <a:p>
            <a:pPr lvl="1">
              <a:lnSpc>
                <a:spcPct val="90000"/>
              </a:lnSpc>
            </a:pPr>
            <a:r>
              <a:rPr lang="en-US" sz="1500" dirty="0">
                <a:solidFill>
                  <a:srgbClr val="404040"/>
                </a:solidFill>
              </a:rPr>
              <a:t>Open Dag: </a:t>
            </a:r>
            <a:r>
              <a:rPr lang="en-US" sz="1500" dirty="0">
                <a:solidFill>
                  <a:srgbClr val="404040"/>
                </a:solidFill>
                <a:hlinkClick r:id="rId7"/>
              </a:rPr>
              <a:t>www.roc-nijmegen.nl/opendag</a:t>
            </a:r>
            <a:r>
              <a:rPr lang="en-US" sz="1500" dirty="0">
                <a:solidFill>
                  <a:srgbClr val="404040"/>
                </a:solidFill>
              </a:rPr>
              <a:t>	</a:t>
            </a:r>
          </a:p>
          <a:p>
            <a:pPr lvl="1">
              <a:lnSpc>
                <a:spcPct val="90000"/>
              </a:lnSpc>
            </a:pPr>
            <a:r>
              <a:rPr lang="en-US" sz="1500" dirty="0" err="1">
                <a:solidFill>
                  <a:srgbClr val="404040"/>
                </a:solidFill>
              </a:rPr>
              <a:t>Meelopen</a:t>
            </a:r>
            <a:r>
              <a:rPr lang="en-US" sz="1500" dirty="0">
                <a:solidFill>
                  <a:srgbClr val="404040"/>
                </a:solidFill>
              </a:rPr>
              <a:t>: </a:t>
            </a:r>
            <a:r>
              <a:rPr lang="en-US" sz="1500" dirty="0">
                <a:solidFill>
                  <a:srgbClr val="404040"/>
                </a:solidFill>
                <a:hlinkClick r:id="rId8"/>
              </a:rPr>
              <a:t>www.roc-nijmegen.nl/meelopen</a:t>
            </a:r>
            <a:r>
              <a:rPr lang="en-US" sz="1500" dirty="0">
                <a:solidFill>
                  <a:srgbClr val="404040"/>
                </a:solidFill>
              </a:rPr>
              <a:t> </a:t>
            </a:r>
          </a:p>
          <a:p>
            <a:pPr lvl="1">
              <a:lnSpc>
                <a:spcPct val="90000"/>
              </a:lnSpc>
            </a:pPr>
            <a:r>
              <a:rPr lang="en-US" sz="1500" dirty="0">
                <a:solidFill>
                  <a:srgbClr val="404040"/>
                </a:solidFill>
              </a:rPr>
              <a:t>Video’s De </a:t>
            </a:r>
            <a:r>
              <a:rPr lang="en-US" sz="1500" dirty="0" err="1">
                <a:solidFill>
                  <a:srgbClr val="404040"/>
                </a:solidFill>
              </a:rPr>
              <a:t>Toekomst</a:t>
            </a:r>
            <a:r>
              <a:rPr lang="en-US" sz="1500" dirty="0">
                <a:solidFill>
                  <a:srgbClr val="404040"/>
                </a:solidFill>
              </a:rPr>
              <a:t> van: </a:t>
            </a:r>
            <a:r>
              <a:rPr lang="en-US" sz="1500" dirty="0">
                <a:solidFill>
                  <a:srgbClr val="404040"/>
                </a:solidFill>
                <a:hlinkClick r:id="rId9"/>
              </a:rPr>
              <a:t>www.roc-nijmegen.nl/toekomst</a:t>
            </a:r>
            <a:r>
              <a:rPr lang="en-US" sz="1500" dirty="0">
                <a:solidFill>
                  <a:srgbClr val="404040"/>
                </a:solidFill>
              </a:rPr>
              <a:t>   </a:t>
            </a:r>
          </a:p>
          <a:p>
            <a:pPr lvl="1">
              <a:lnSpc>
                <a:spcPct val="90000"/>
              </a:lnSpc>
            </a:pPr>
            <a:r>
              <a:rPr lang="en-US" sz="1500" dirty="0" err="1">
                <a:solidFill>
                  <a:srgbClr val="404040"/>
                </a:solidFill>
              </a:rPr>
              <a:t>Locatievideo’s</a:t>
            </a:r>
            <a:r>
              <a:rPr lang="en-US" sz="1500" dirty="0">
                <a:solidFill>
                  <a:srgbClr val="404040"/>
                </a:solidFill>
              </a:rPr>
              <a:t>: </a:t>
            </a:r>
            <a:r>
              <a:rPr lang="en-US" sz="1500" dirty="0">
                <a:solidFill>
                  <a:srgbClr val="404040"/>
                </a:solidFill>
                <a:hlinkClick r:id="rId10"/>
              </a:rPr>
              <a:t>www.roc-nijmegen.nl/locatie</a:t>
            </a:r>
            <a:r>
              <a:rPr lang="en-US" sz="1500" dirty="0">
                <a:solidFill>
                  <a:srgbClr val="404040"/>
                </a:solidFill>
              </a:rPr>
              <a:t> </a:t>
            </a:r>
          </a:p>
          <a:p>
            <a:pPr>
              <a:lnSpc>
                <a:spcPct val="90000"/>
              </a:lnSpc>
            </a:pPr>
            <a:endParaRPr lang="nl-NL" sz="1500" dirty="0">
              <a:solidFill>
                <a:srgbClr val="404040"/>
              </a:solidFill>
            </a:endParaRPr>
          </a:p>
        </p:txBody>
      </p:sp>
    </p:spTree>
    <p:extLst>
      <p:ext uri="{BB962C8B-B14F-4D97-AF65-F5344CB8AC3E}">
        <p14:creationId xmlns:p14="http://schemas.microsoft.com/office/powerpoint/2010/main" val="387586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8CA5414-09C7-4BB2-A7D3-24020BD35C67}"/>
              </a:ext>
            </a:extLst>
          </p:cNvPr>
          <p:cNvSpPr>
            <a:spLocks noGrp="1"/>
          </p:cNvSpPr>
          <p:nvPr>
            <p:ph type="title"/>
          </p:nvPr>
        </p:nvSpPr>
        <p:spPr>
          <a:xfrm>
            <a:off x="2231136" y="467418"/>
            <a:ext cx="7729728" cy="1188720"/>
          </a:xfrm>
          <a:solidFill>
            <a:srgbClr val="FFFFFF"/>
          </a:solidFill>
        </p:spPr>
        <p:txBody>
          <a:bodyPr>
            <a:normAutofit/>
          </a:bodyPr>
          <a:lstStyle/>
          <a:p>
            <a:r>
              <a:rPr lang="nl-NL" dirty="0"/>
              <a:t>Presentatie thuis nalezen?</a:t>
            </a:r>
          </a:p>
        </p:txBody>
      </p:sp>
      <p:sp>
        <p:nvSpPr>
          <p:cNvPr id="3" name="Tijdelijke aanduiding voor inhoud 2">
            <a:extLst>
              <a:ext uri="{FF2B5EF4-FFF2-40B4-BE49-F238E27FC236}">
                <a16:creationId xmlns:a16="http://schemas.microsoft.com/office/drawing/2014/main" id="{570784DD-9B8C-4231-9E51-3F6E345E0F40}"/>
              </a:ext>
            </a:extLst>
          </p:cNvPr>
          <p:cNvSpPr>
            <a:spLocks noGrp="1"/>
          </p:cNvSpPr>
          <p:nvPr>
            <p:ph idx="1"/>
          </p:nvPr>
        </p:nvSpPr>
        <p:spPr>
          <a:xfrm>
            <a:off x="1706062" y="2291262"/>
            <a:ext cx="8779512" cy="2879256"/>
          </a:xfrm>
        </p:spPr>
        <p:txBody>
          <a:bodyPr>
            <a:normAutofit/>
          </a:bodyPr>
          <a:lstStyle/>
          <a:p>
            <a:pPr marL="0" indent="0">
              <a:lnSpc>
                <a:spcPct val="90000"/>
              </a:lnSpc>
              <a:buNone/>
            </a:pPr>
            <a:r>
              <a:rPr lang="nl-NL" sz="1500" dirty="0">
                <a:solidFill>
                  <a:srgbClr val="404040"/>
                </a:solidFill>
                <a:latin typeface="+mj-lt"/>
                <a:cs typeface="Calibri Light" panose="020F0302020204030204" pitchFamily="34" charset="0"/>
              </a:rPr>
              <a:t>Stuur een e-mail:</a:t>
            </a:r>
          </a:p>
          <a:p>
            <a:pPr marL="0" indent="0">
              <a:lnSpc>
                <a:spcPct val="90000"/>
              </a:lnSpc>
              <a:buNone/>
            </a:pPr>
            <a:r>
              <a:rPr lang="nl-NL" sz="1500" dirty="0">
                <a:solidFill>
                  <a:srgbClr val="404040"/>
                </a:solidFill>
                <a:latin typeface="+mj-lt"/>
                <a:cs typeface="Calibri Light" panose="020F0302020204030204" pitchFamily="34" charset="0"/>
              </a:rPr>
              <a:t>	</a:t>
            </a:r>
            <a:r>
              <a:rPr lang="nl-NL" sz="1500" dirty="0">
                <a:solidFill>
                  <a:srgbClr val="404040"/>
                </a:solidFill>
                <a:latin typeface="+mj-lt"/>
                <a:cs typeface="Calibri Light" panose="020F0302020204030204" pitchFamily="34" charset="0"/>
                <a:hlinkClick r:id="rId2"/>
              </a:rPr>
              <a:t>a.wouters@roc-nijmegen.nl</a:t>
            </a:r>
            <a:r>
              <a:rPr lang="nl-NL" sz="1500" dirty="0">
                <a:solidFill>
                  <a:srgbClr val="404040"/>
                </a:solidFill>
                <a:latin typeface="+mj-lt"/>
                <a:cs typeface="Calibri Light" panose="020F0302020204030204" pitchFamily="34" charset="0"/>
              </a:rPr>
              <a:t>   </a:t>
            </a:r>
          </a:p>
          <a:p>
            <a:pPr marL="0" indent="0">
              <a:lnSpc>
                <a:spcPct val="90000"/>
              </a:lnSpc>
              <a:buNone/>
            </a:pPr>
            <a:r>
              <a:rPr lang="nl-NL" sz="1500" dirty="0">
                <a:solidFill>
                  <a:srgbClr val="404040"/>
                </a:solidFill>
                <a:latin typeface="+mj-lt"/>
                <a:cs typeface="Calibri Light" panose="020F0302020204030204" pitchFamily="34" charset="0"/>
              </a:rPr>
              <a:t>	Zet in het onderwerp “presentatie”.</a:t>
            </a:r>
          </a:p>
          <a:p>
            <a:pPr marL="0" indent="0">
              <a:lnSpc>
                <a:spcPct val="90000"/>
              </a:lnSpc>
              <a:buNone/>
            </a:pPr>
            <a:r>
              <a:rPr lang="nl-NL" sz="1500" dirty="0">
                <a:solidFill>
                  <a:srgbClr val="404040"/>
                </a:solidFill>
                <a:latin typeface="+mj-lt"/>
                <a:cs typeface="Calibri Light" panose="020F0302020204030204" pitchFamily="34" charset="0"/>
              </a:rPr>
              <a:t>	Dan stuur ik jou z.s.m. deze presentatie toe. </a:t>
            </a:r>
          </a:p>
          <a:p>
            <a:pPr marL="0" indent="0">
              <a:lnSpc>
                <a:spcPct val="90000"/>
              </a:lnSpc>
              <a:buNone/>
            </a:pPr>
            <a:endParaRPr lang="nl-NL" sz="1500" dirty="0">
              <a:solidFill>
                <a:srgbClr val="404040"/>
              </a:solidFill>
              <a:latin typeface="+mj-lt"/>
              <a:cs typeface="Calibri Light" panose="020F0302020204030204" pitchFamily="34" charset="0"/>
            </a:endParaRPr>
          </a:p>
          <a:p>
            <a:pPr marL="0" indent="0">
              <a:lnSpc>
                <a:spcPct val="90000"/>
              </a:lnSpc>
              <a:buNone/>
            </a:pPr>
            <a:r>
              <a:rPr lang="nl-NL" sz="1500" dirty="0">
                <a:solidFill>
                  <a:srgbClr val="404040"/>
                </a:solidFill>
                <a:latin typeface="+mj-lt"/>
                <a:cs typeface="Calibri Light" panose="020F0302020204030204" pitchFamily="34" charset="0"/>
              </a:rPr>
              <a:t>Ook op de website bij de opleidingen staan diverse video’s en andere presentaties die je kunt bekijken. </a:t>
            </a:r>
          </a:p>
          <a:p>
            <a:pPr marL="0" indent="0">
              <a:lnSpc>
                <a:spcPct val="90000"/>
              </a:lnSpc>
              <a:buNone/>
            </a:pPr>
            <a:endParaRPr lang="nl-NL" sz="1500" dirty="0">
              <a:solidFill>
                <a:srgbClr val="404040"/>
              </a:solidFill>
              <a:latin typeface="+mj-lt"/>
              <a:cs typeface="Calibri Light" panose="020F0302020204030204" pitchFamily="34" charset="0"/>
            </a:endParaRPr>
          </a:p>
          <a:p>
            <a:pPr marL="0" indent="0">
              <a:lnSpc>
                <a:spcPct val="90000"/>
              </a:lnSpc>
              <a:buNone/>
            </a:pPr>
            <a:r>
              <a:rPr lang="nl-NL" sz="1500" dirty="0">
                <a:solidFill>
                  <a:srgbClr val="404040"/>
                </a:solidFill>
                <a:latin typeface="+mj-lt"/>
                <a:cs typeface="Calibri Light" panose="020F0302020204030204" pitchFamily="34" charset="0"/>
              </a:rPr>
              <a:t>Volg </a:t>
            </a:r>
            <a:r>
              <a:rPr lang="nl-NL" sz="1500" b="1" dirty="0">
                <a:solidFill>
                  <a:srgbClr val="FFC000"/>
                </a:solidFill>
                <a:latin typeface="+mj-lt"/>
                <a:cs typeface="Calibri Light" panose="020F0302020204030204" pitchFamily="34" charset="0"/>
              </a:rPr>
              <a:t>#Pedagogischwerkboxmeer </a:t>
            </a:r>
          </a:p>
          <a:p>
            <a:pPr>
              <a:lnSpc>
                <a:spcPct val="90000"/>
              </a:lnSpc>
            </a:pPr>
            <a:endParaRPr lang="nl-NL" sz="1500" dirty="0">
              <a:solidFill>
                <a:srgbClr val="404040"/>
              </a:solidFill>
            </a:endParaRPr>
          </a:p>
        </p:txBody>
      </p:sp>
      <p:pic>
        <p:nvPicPr>
          <p:cNvPr id="9" name="Afbeelding 8">
            <a:extLst>
              <a:ext uri="{FF2B5EF4-FFF2-40B4-BE49-F238E27FC236}">
                <a16:creationId xmlns:a16="http://schemas.microsoft.com/office/drawing/2014/main" id="{5C3F2BA8-9CD2-4D8C-8A67-65022F966571}"/>
              </a:ext>
            </a:extLst>
          </p:cNvPr>
          <p:cNvPicPr>
            <a:picLocks noChangeAspect="1"/>
          </p:cNvPicPr>
          <p:nvPr/>
        </p:nvPicPr>
        <p:blipFill>
          <a:blip r:embed="rId3"/>
          <a:stretch>
            <a:fillRect/>
          </a:stretch>
        </p:blipFill>
        <p:spPr>
          <a:xfrm>
            <a:off x="4665181" y="4586466"/>
            <a:ext cx="387726" cy="370868"/>
          </a:xfrm>
          <a:prstGeom prst="rect">
            <a:avLst/>
          </a:prstGeom>
        </p:spPr>
      </p:pic>
    </p:spTree>
    <p:extLst>
      <p:ext uri="{BB962C8B-B14F-4D97-AF65-F5344CB8AC3E}">
        <p14:creationId xmlns:p14="http://schemas.microsoft.com/office/powerpoint/2010/main" val="1634572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D18821E1-627D-4B48-86A7-7A7F4BE88667}"/>
              </a:ext>
            </a:extLst>
          </p:cNvPr>
          <p:cNvPicPr>
            <a:picLocks noGrp="1"/>
          </p:cNvPicPr>
          <p:nvPr>
            <p:ph idx="1"/>
          </p:nvPr>
        </p:nvPicPr>
        <p:blipFill rotWithShape="1">
          <a:blip r:embed="rId2"/>
          <a:srcRect t="5760" b="3260"/>
          <a:stretch/>
        </p:blipFill>
        <p:spPr>
          <a:xfrm>
            <a:off x="20" y="-19040"/>
            <a:ext cx="12191980" cy="4242806"/>
          </a:xfrm>
          <a:prstGeom prst="rect">
            <a:avLst/>
          </a:prstGeom>
        </p:spPr>
      </p:pic>
      <p:sp>
        <p:nvSpPr>
          <p:cNvPr id="9" name="Rectangle 8">
            <a:extLst>
              <a:ext uri="{FF2B5EF4-FFF2-40B4-BE49-F238E27FC236}">
                <a16:creationId xmlns:a16="http://schemas.microsoft.com/office/drawing/2014/main" id="{17928EA2-88ED-424C-A811-B45B398FB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304F0B90-9D71-4D15-94CC-B9E1F445B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rgbClr val="5C22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el 1">
            <a:extLst>
              <a:ext uri="{FF2B5EF4-FFF2-40B4-BE49-F238E27FC236}">
                <a16:creationId xmlns:a16="http://schemas.microsoft.com/office/drawing/2014/main" id="{095A7724-8307-4371-A6DC-A0A7A810B603}"/>
              </a:ext>
            </a:extLst>
          </p:cNvPr>
          <p:cNvSpPr>
            <a:spLocks noGrp="1"/>
          </p:cNvSpPr>
          <p:nvPr>
            <p:ph type="title"/>
          </p:nvPr>
        </p:nvSpPr>
        <p:spPr>
          <a:xfrm>
            <a:off x="1600200" y="4910453"/>
            <a:ext cx="8991600" cy="1279910"/>
          </a:xfrm>
          <a:noFill/>
          <a:ln>
            <a:noFill/>
          </a:ln>
        </p:spPr>
        <p:txBody>
          <a:bodyPr vert="horz" lIns="274320" tIns="182880" rIns="274320" bIns="182880" rtlCol="0" anchor="ctr" anchorCtr="1">
            <a:normAutofit/>
          </a:bodyPr>
          <a:lstStyle/>
          <a:p>
            <a:r>
              <a:rPr lang="en-US" sz="3200" dirty="0" err="1">
                <a:solidFill>
                  <a:srgbClr val="FFFFFF"/>
                </a:solidFill>
              </a:rPr>
              <a:t>Graag</a:t>
            </a:r>
            <a:r>
              <a:rPr lang="en-US" sz="3200" dirty="0">
                <a:solidFill>
                  <a:srgbClr val="FFFFFF"/>
                </a:solidFill>
              </a:rPr>
              <a:t> tot </a:t>
            </a:r>
            <a:r>
              <a:rPr lang="en-US" sz="3200" dirty="0" err="1">
                <a:solidFill>
                  <a:srgbClr val="FFFFFF"/>
                </a:solidFill>
              </a:rPr>
              <a:t>ziens</a:t>
            </a:r>
            <a:r>
              <a:rPr lang="en-US" sz="3200" dirty="0">
                <a:solidFill>
                  <a:srgbClr val="FFFFFF"/>
                </a:solidFill>
              </a:rPr>
              <a:t> </a:t>
            </a:r>
            <a:r>
              <a:rPr lang="en-US" sz="3200" dirty="0" err="1">
                <a:solidFill>
                  <a:srgbClr val="FFFFFF"/>
                </a:solidFill>
              </a:rPr>
              <a:t>bij</a:t>
            </a:r>
            <a:r>
              <a:rPr lang="en-US" sz="3200" dirty="0">
                <a:solidFill>
                  <a:srgbClr val="FFFFFF"/>
                </a:solidFill>
              </a:rPr>
              <a:t> </a:t>
            </a:r>
            <a:r>
              <a:rPr lang="en-US" sz="3200" dirty="0" err="1">
                <a:solidFill>
                  <a:srgbClr val="FFFFFF"/>
                </a:solidFill>
              </a:rPr>
              <a:t>pedagogisch</a:t>
            </a:r>
            <a:r>
              <a:rPr lang="en-US" sz="3200" dirty="0">
                <a:solidFill>
                  <a:srgbClr val="FFFFFF"/>
                </a:solidFill>
              </a:rPr>
              <a:t> </a:t>
            </a:r>
            <a:r>
              <a:rPr lang="en-US" sz="3200" dirty="0" err="1">
                <a:solidFill>
                  <a:srgbClr val="FFFFFF"/>
                </a:solidFill>
              </a:rPr>
              <a:t>werk</a:t>
            </a:r>
            <a:r>
              <a:rPr lang="en-US" sz="3200" dirty="0">
                <a:solidFill>
                  <a:srgbClr val="FFFFFF"/>
                </a:solidFill>
              </a:rPr>
              <a:t> </a:t>
            </a:r>
            <a:r>
              <a:rPr lang="en-US" sz="3200" dirty="0" err="1">
                <a:solidFill>
                  <a:srgbClr val="FFFFFF"/>
                </a:solidFill>
              </a:rPr>
              <a:t>boxmeer</a:t>
            </a:r>
            <a:r>
              <a:rPr lang="en-US" sz="3200" dirty="0">
                <a:solidFill>
                  <a:srgbClr val="FFFFFF"/>
                </a:solidFill>
              </a:rPr>
              <a:t>!</a:t>
            </a:r>
          </a:p>
        </p:txBody>
      </p:sp>
    </p:spTree>
    <p:extLst>
      <p:ext uri="{BB962C8B-B14F-4D97-AF65-F5344CB8AC3E}">
        <p14:creationId xmlns:p14="http://schemas.microsoft.com/office/powerpoint/2010/main" val="396590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persoon, binnen, eten, vrouw&#10;&#10;Automatisch gegenereerde beschrijving">
            <a:extLst>
              <a:ext uri="{FF2B5EF4-FFF2-40B4-BE49-F238E27FC236}">
                <a16:creationId xmlns:a16="http://schemas.microsoft.com/office/drawing/2014/main" id="{E1FE80F5-A735-40DE-9027-88094025208B}"/>
              </a:ext>
            </a:extLst>
          </p:cNvPr>
          <p:cNvPicPr>
            <a:picLocks noChangeAspect="1"/>
          </p:cNvPicPr>
          <p:nvPr/>
        </p:nvPicPr>
        <p:blipFill rotWithShape="1">
          <a:blip r:embed="rId3"/>
          <a:srcRect l="13795" r="35205" b="-1"/>
          <a:stretch/>
        </p:blipFill>
        <p:spPr>
          <a:xfrm>
            <a:off x="0" y="10"/>
            <a:ext cx="12192000" cy="6857990"/>
          </a:xfrm>
          <a:prstGeom prst="rect">
            <a:avLst/>
          </a:prstGeom>
          <a:noFill/>
        </p:spPr>
      </p:pic>
      <p:sp>
        <p:nvSpPr>
          <p:cNvPr id="2" name="Titel 1">
            <a:extLst>
              <a:ext uri="{FF2B5EF4-FFF2-40B4-BE49-F238E27FC236}">
                <a16:creationId xmlns:a16="http://schemas.microsoft.com/office/drawing/2014/main" id="{6D748847-4045-411D-8DF3-113D6C5F317E}"/>
              </a:ext>
            </a:extLst>
          </p:cNvPr>
          <p:cNvSpPr>
            <a:spLocks noGrp="1"/>
          </p:cNvSpPr>
          <p:nvPr>
            <p:ph type="title"/>
          </p:nvPr>
        </p:nvSpPr>
        <p:spPr>
          <a:xfrm>
            <a:off x="1916906" y="5317240"/>
            <a:ext cx="8408194" cy="744836"/>
          </a:xfrm>
        </p:spPr>
        <p:txBody>
          <a:bodyPr vert="horz" lIns="91440" tIns="45720" rIns="91440" bIns="45720" rtlCol="0" anchor="ctr">
            <a:normAutofit/>
          </a:bodyPr>
          <a:lstStyle/>
          <a:p>
            <a:r>
              <a:rPr lang="en-US" sz="3100">
                <a:solidFill>
                  <a:schemeClr val="tx1">
                    <a:lumMod val="85000"/>
                    <a:lumOff val="15000"/>
                  </a:schemeClr>
                </a:solidFill>
              </a:rPr>
              <a:t>Pedagogisch Werk </a:t>
            </a:r>
          </a:p>
        </p:txBody>
      </p:sp>
    </p:spTree>
    <p:extLst>
      <p:ext uri="{BB962C8B-B14F-4D97-AF65-F5344CB8AC3E}">
        <p14:creationId xmlns:p14="http://schemas.microsoft.com/office/powerpoint/2010/main" val="425032423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D9BEAE8-2C4D-472B-88FC-A7AC9FF8020F}"/>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nl-NL">
                <a:solidFill>
                  <a:schemeClr val="bg1"/>
                </a:solidFill>
              </a:rPr>
              <a:t>Bij wie past dit beroep?</a:t>
            </a:r>
          </a:p>
        </p:txBody>
      </p:sp>
      <p:graphicFrame>
        <p:nvGraphicFramePr>
          <p:cNvPr id="5" name="Tijdelijke aanduiding voor inhoud 2">
            <a:extLst>
              <a:ext uri="{FF2B5EF4-FFF2-40B4-BE49-F238E27FC236}">
                <a16:creationId xmlns:a16="http://schemas.microsoft.com/office/drawing/2014/main" id="{0820FCC1-53C4-44EF-96E3-130EEED611FD}"/>
              </a:ext>
            </a:extLst>
          </p:cNvPr>
          <p:cNvGraphicFramePr>
            <a:graphicFrameLocks noGrp="1"/>
          </p:cNvGraphicFramePr>
          <p:nvPr>
            <p:ph idx="1"/>
            <p:extLst>
              <p:ext uri="{D42A27DB-BD31-4B8C-83A1-F6EECF244321}">
                <p14:modId xmlns:p14="http://schemas.microsoft.com/office/powerpoint/2010/main" val="1954373980"/>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5115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Afbeelding 2">
            <a:extLst>
              <a:ext uri="{FF2B5EF4-FFF2-40B4-BE49-F238E27FC236}">
                <a16:creationId xmlns:a16="http://schemas.microsoft.com/office/drawing/2014/main" id="{FB9B3C6D-557C-443E-9208-5DE6FEBEC2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32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3CC36C-210F-452E-B0C6-CAE94609D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FD77E017-7BFF-4018-BF75-AF8C6DDF0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BD1400A-A553-40D9-84F7-9926F677B2E1}"/>
              </a:ext>
            </a:extLst>
          </p:cNvPr>
          <p:cNvSpPr>
            <a:spLocks noGrp="1"/>
          </p:cNvSpPr>
          <p:nvPr>
            <p:ph type="title"/>
          </p:nvPr>
        </p:nvSpPr>
        <p:spPr>
          <a:xfrm>
            <a:off x="2231136" y="4325791"/>
            <a:ext cx="7729728" cy="1188720"/>
          </a:xfrm>
        </p:spPr>
        <p:txBody>
          <a:bodyPr>
            <a:normAutofit/>
          </a:bodyPr>
          <a:lstStyle/>
          <a:p>
            <a:r>
              <a:rPr lang="nl-NL" dirty="0"/>
              <a:t>3 profielen</a:t>
            </a:r>
          </a:p>
        </p:txBody>
      </p:sp>
      <p:graphicFrame>
        <p:nvGraphicFramePr>
          <p:cNvPr id="5" name="Tijdelijke aanduiding voor inhoud 2">
            <a:extLst>
              <a:ext uri="{FF2B5EF4-FFF2-40B4-BE49-F238E27FC236}">
                <a16:creationId xmlns:a16="http://schemas.microsoft.com/office/drawing/2014/main" id="{2305326B-85E2-4FBB-9412-5C275B49B3F2}"/>
              </a:ext>
            </a:extLst>
          </p:cNvPr>
          <p:cNvGraphicFramePr>
            <a:graphicFrameLocks noGrp="1"/>
          </p:cNvGraphicFramePr>
          <p:nvPr>
            <p:ph idx="1"/>
            <p:extLst>
              <p:ext uri="{D42A27DB-BD31-4B8C-83A1-F6EECF244321}">
                <p14:modId xmlns:p14="http://schemas.microsoft.com/office/powerpoint/2010/main" val="3029031337"/>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022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3D2DFE4-6F65-4216-9C47-7F706ACE24D9}"/>
              </a:ext>
            </a:extLst>
          </p:cNvPr>
          <p:cNvPicPr>
            <a:picLocks noChangeAspect="1"/>
          </p:cNvPicPr>
          <p:nvPr/>
        </p:nvPicPr>
        <p:blipFill rotWithShape="1">
          <a:blip r:embed="rId2"/>
          <a:srcRect l="36455" r="19580" b="-1"/>
          <a:stretch/>
        </p:blipFill>
        <p:spPr>
          <a:xfrm>
            <a:off x="20" y="10"/>
            <a:ext cx="7537684" cy="6857990"/>
          </a:xfrm>
          <a:prstGeom prst="rect">
            <a:avLst/>
          </a:prstGeom>
        </p:spPr>
      </p:pic>
      <p:sp>
        <p:nvSpPr>
          <p:cNvPr id="2" name="Titel 1">
            <a:extLst>
              <a:ext uri="{FF2B5EF4-FFF2-40B4-BE49-F238E27FC236}">
                <a16:creationId xmlns:a16="http://schemas.microsoft.com/office/drawing/2014/main" id="{6046863F-AE77-4123-AD68-F5202F674D4D}"/>
              </a:ext>
            </a:extLst>
          </p:cNvPr>
          <p:cNvSpPr>
            <a:spLocks noGrp="1"/>
          </p:cNvSpPr>
          <p:nvPr>
            <p:ph type="title"/>
          </p:nvPr>
        </p:nvSpPr>
        <p:spPr>
          <a:xfrm>
            <a:off x="804672" y="2844368"/>
            <a:ext cx="5928360" cy="1188720"/>
          </a:xfrm>
          <a:solidFill>
            <a:schemeClr val="bg1">
              <a:alpha val="80000"/>
            </a:schemeClr>
          </a:solidFill>
          <a:ln>
            <a:solidFill>
              <a:schemeClr val="tx1">
                <a:lumMod val="75000"/>
                <a:lumOff val="25000"/>
              </a:schemeClr>
            </a:solidFill>
          </a:ln>
        </p:spPr>
        <p:txBody>
          <a:bodyPr>
            <a:normAutofit/>
          </a:bodyPr>
          <a:lstStyle/>
          <a:p>
            <a:r>
              <a:rPr lang="nl-NL">
                <a:solidFill>
                  <a:schemeClr val="tx1">
                    <a:lumMod val="85000"/>
                    <a:lumOff val="15000"/>
                  </a:schemeClr>
                </a:solidFill>
              </a:rPr>
              <a:t>Pedagogisch medewerker kinderopvang</a:t>
            </a:r>
          </a:p>
        </p:txBody>
      </p:sp>
      <p:sp>
        <p:nvSpPr>
          <p:cNvPr id="9" name="Rectangle 8">
            <a:extLst>
              <a:ext uri="{FF2B5EF4-FFF2-40B4-BE49-F238E27FC236}">
                <a16:creationId xmlns:a16="http://schemas.microsoft.com/office/drawing/2014/main" id="{9291BAA3-FE23-4A48-BA9E-EF0D56A833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BA67423F-DFFD-4740-978B-2D171E9895EF}"/>
              </a:ext>
            </a:extLst>
          </p:cNvPr>
          <p:cNvSpPr>
            <a:spLocks noGrp="1"/>
          </p:cNvSpPr>
          <p:nvPr>
            <p:ph idx="1"/>
          </p:nvPr>
        </p:nvSpPr>
        <p:spPr>
          <a:xfrm>
            <a:off x="7680960" y="294640"/>
            <a:ext cx="4511040" cy="6431280"/>
          </a:xfrm>
        </p:spPr>
        <p:txBody>
          <a:bodyPr anchor="ctr">
            <a:normAutofit/>
          </a:bodyPr>
          <a:lstStyle/>
          <a:p>
            <a:pPr>
              <a:lnSpc>
                <a:spcPct val="90000"/>
              </a:lnSpc>
            </a:pPr>
            <a:r>
              <a:rPr lang="nl-NL" sz="1600" i="1" dirty="0">
                <a:solidFill>
                  <a:schemeClr val="tx1"/>
                </a:solidFill>
                <a:latin typeface="+mj-lt"/>
              </a:rPr>
              <a:t>Je biedt baby’s, peuters, kleuters en jonge kinderen t/m 12 jaar dagelijks een plek waar ze veel plezier beleven en zich kunnen ontwikkelen.</a:t>
            </a:r>
            <a:endParaRPr lang="nl-NL" sz="1600" b="1" i="1" dirty="0">
              <a:solidFill>
                <a:schemeClr val="tx1"/>
              </a:solidFill>
              <a:latin typeface="+mj-lt"/>
              <a:cs typeface="Arial" panose="020B0604020202020204" pitchFamily="34" charset="0"/>
            </a:endParaRPr>
          </a:p>
          <a:p>
            <a:pPr marL="0" indent="0">
              <a:lnSpc>
                <a:spcPct val="90000"/>
              </a:lnSpc>
              <a:buNone/>
            </a:pPr>
            <a:r>
              <a:rPr lang="nl-NL" sz="1600" b="1" dirty="0">
                <a:solidFill>
                  <a:schemeClr val="tx1"/>
                </a:solidFill>
                <a:latin typeface="+mj-lt"/>
                <a:cs typeface="Arial" panose="020B0604020202020204" pitchFamily="34" charset="0"/>
              </a:rPr>
              <a:t>Welke taken ga je uitvoeren?</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Je begeleidt kinderen zowel in groepsverband als individueel.</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Je zorgt in samenwerking met collega’s voor de dagindeling van de groep en de verdeling van de werkzaamheden.</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Je volgt en stimuleert de ontwikkeling van kinderen.</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Je onderhoudt contacten met ouders/verzorgers en zorgt voor een goede overdracht.</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Zorgdragen voor de dagelijkse verzorging van kinderen.</a:t>
            </a:r>
          </a:p>
          <a:p>
            <a:pPr>
              <a:lnSpc>
                <a:spcPct val="90000"/>
              </a:lnSpc>
              <a:buFont typeface="Wingdings" panose="05000000000000000000" pitchFamily="2" charset="2"/>
              <a:buChar char="Ø"/>
            </a:pPr>
            <a:r>
              <a:rPr lang="nl-NL" sz="1600" dirty="0">
                <a:solidFill>
                  <a:schemeClr val="tx1"/>
                </a:solidFill>
                <a:latin typeface="+mj-lt"/>
                <a:cs typeface="Arial" panose="020B0604020202020204" pitchFamily="34" charset="0"/>
              </a:rPr>
              <a:t>Je verricht licht huishoudelijke werkzaamheden in de groep.</a:t>
            </a:r>
          </a:p>
          <a:p>
            <a:pPr marL="0" indent="0">
              <a:lnSpc>
                <a:spcPct val="90000"/>
              </a:lnSpc>
              <a:buNone/>
            </a:pPr>
            <a:endParaRPr lang="nl-NL" sz="1600" b="1" dirty="0">
              <a:solidFill>
                <a:schemeClr val="tx1"/>
              </a:solidFill>
              <a:latin typeface="+mj-lt"/>
              <a:cs typeface="Arial" panose="020B0604020202020204" pitchFamily="34" charset="0"/>
            </a:endParaRPr>
          </a:p>
          <a:p>
            <a:pPr marL="0" indent="0">
              <a:lnSpc>
                <a:spcPct val="90000"/>
              </a:lnSpc>
              <a:buNone/>
            </a:pPr>
            <a:r>
              <a:rPr lang="nl-NL" sz="1600" b="1" dirty="0">
                <a:solidFill>
                  <a:schemeClr val="tx1"/>
                </a:solidFill>
                <a:latin typeface="+mj-lt"/>
                <a:cs typeface="Arial" panose="020B0604020202020204" pitchFamily="34" charset="0"/>
              </a:rPr>
              <a:t>Waar kun je gaan werken?</a:t>
            </a:r>
          </a:p>
          <a:p>
            <a:pPr>
              <a:lnSpc>
                <a:spcPct val="90000"/>
              </a:lnSpc>
              <a:buFont typeface="Wingdings" panose="05000000000000000000" pitchFamily="2" charset="2"/>
              <a:buChar char="Ø"/>
            </a:pPr>
            <a:r>
              <a:rPr lang="nl-NL" sz="1600" dirty="0">
                <a:solidFill>
                  <a:schemeClr val="tx1"/>
                </a:solidFill>
              </a:rPr>
              <a:t>Kinderopvang – peuterspeelzaal – IKC – buitenschoolse opvang – tussenschoolse opvang – gastouder </a:t>
            </a:r>
          </a:p>
        </p:txBody>
      </p:sp>
    </p:spTree>
    <p:extLst>
      <p:ext uri="{BB962C8B-B14F-4D97-AF65-F5344CB8AC3E}">
        <p14:creationId xmlns:p14="http://schemas.microsoft.com/office/powerpoint/2010/main" val="180703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Afbeelding 4" descr="Afbeelding met illustratie&#10;&#10;Automatisch gegenereerde beschrijving">
            <a:extLst>
              <a:ext uri="{FF2B5EF4-FFF2-40B4-BE49-F238E27FC236}">
                <a16:creationId xmlns:a16="http://schemas.microsoft.com/office/drawing/2014/main" id="{3AD51160-7C45-4CA7-BD2E-5645087F5626}"/>
              </a:ext>
            </a:extLst>
          </p:cNvPr>
          <p:cNvPicPr>
            <a:picLocks noChangeAspect="1"/>
          </p:cNvPicPr>
          <p:nvPr/>
        </p:nvPicPr>
        <p:blipFill rotWithShape="1">
          <a:blip r:embed="rId2">
            <a:extLst>
              <a:ext uri="{28A0092B-C50C-407E-A947-70E740481C1C}">
                <a14:useLocalDpi xmlns:a14="http://schemas.microsoft.com/office/drawing/2010/main" val="0"/>
              </a:ext>
            </a:extLst>
          </a:blip>
          <a:srcRect l="34252" r="31526" b="-1"/>
          <a:stretch/>
        </p:blipFill>
        <p:spPr>
          <a:xfrm>
            <a:off x="642" y="10"/>
            <a:ext cx="6096000" cy="6857990"/>
          </a:xfrm>
          <a:prstGeom prst="rect">
            <a:avLst/>
          </a:prstGeom>
        </p:spPr>
      </p:pic>
      <p:sp>
        <p:nvSpPr>
          <p:cNvPr id="2" name="Titel 1">
            <a:extLst>
              <a:ext uri="{FF2B5EF4-FFF2-40B4-BE49-F238E27FC236}">
                <a16:creationId xmlns:a16="http://schemas.microsoft.com/office/drawing/2014/main" id="{76367B27-17BA-4D29-84F2-67377672AD8E}"/>
              </a:ext>
            </a:extLst>
          </p:cNvPr>
          <p:cNvSpPr>
            <a:spLocks noGrp="1"/>
          </p:cNvSpPr>
          <p:nvPr>
            <p:ph type="title"/>
          </p:nvPr>
        </p:nvSpPr>
        <p:spPr>
          <a:xfrm>
            <a:off x="804672" y="2841505"/>
            <a:ext cx="4487298" cy="1174991"/>
          </a:xfrm>
          <a:solidFill>
            <a:schemeClr val="tx1">
              <a:alpha val="60000"/>
            </a:schemeClr>
          </a:solidFill>
          <a:ln>
            <a:solidFill>
              <a:schemeClr val="bg1"/>
            </a:solidFill>
          </a:ln>
        </p:spPr>
        <p:txBody>
          <a:bodyPr>
            <a:normAutofit/>
          </a:bodyPr>
          <a:lstStyle/>
          <a:p>
            <a:r>
              <a:rPr lang="nl-NL" sz="2000">
                <a:solidFill>
                  <a:schemeClr val="bg1"/>
                </a:solidFill>
              </a:rPr>
              <a:t>Gespecialiseerd pedagogisch medewerker</a:t>
            </a:r>
          </a:p>
        </p:txBody>
      </p:sp>
      <p:sp>
        <p:nvSpPr>
          <p:cNvPr id="3" name="Tijdelijke aanduiding voor inhoud 2">
            <a:extLst>
              <a:ext uri="{FF2B5EF4-FFF2-40B4-BE49-F238E27FC236}">
                <a16:creationId xmlns:a16="http://schemas.microsoft.com/office/drawing/2014/main" id="{17304125-B9BB-4AC6-83D6-C288A623706D}"/>
              </a:ext>
            </a:extLst>
          </p:cNvPr>
          <p:cNvSpPr>
            <a:spLocks noGrp="1"/>
          </p:cNvSpPr>
          <p:nvPr>
            <p:ph idx="1"/>
          </p:nvPr>
        </p:nvSpPr>
        <p:spPr>
          <a:xfrm>
            <a:off x="6743941" y="438150"/>
            <a:ext cx="4804931" cy="6143625"/>
          </a:xfrm>
        </p:spPr>
        <p:txBody>
          <a:bodyPr anchor="ctr">
            <a:normAutofit/>
          </a:bodyPr>
          <a:lstStyle/>
          <a:p>
            <a:pPr marL="0" indent="0">
              <a:lnSpc>
                <a:spcPct val="90000"/>
              </a:lnSpc>
              <a:buNone/>
            </a:pPr>
            <a:r>
              <a:rPr lang="nl-NL" sz="1600" i="1" dirty="0">
                <a:latin typeface="+mj-lt"/>
                <a:cs typeface="Arial" panose="020B0604020202020204" pitchFamily="34" charset="0"/>
              </a:rPr>
              <a:t>Je houdt je bezig met het verzorgen, opvoeden en begeleiden van kinderen en jongeren van 0 t/m 18 jaar.</a:t>
            </a:r>
          </a:p>
          <a:p>
            <a:pPr marL="0" indent="0">
              <a:lnSpc>
                <a:spcPct val="90000"/>
              </a:lnSpc>
              <a:buNone/>
            </a:pPr>
            <a:endParaRPr lang="nl-NL" sz="1600" b="1" dirty="0">
              <a:latin typeface="+mj-lt"/>
              <a:cs typeface="Arial" panose="020B0604020202020204" pitchFamily="34" charset="0"/>
            </a:endParaRPr>
          </a:p>
          <a:p>
            <a:pPr marL="0" indent="0">
              <a:lnSpc>
                <a:spcPct val="90000"/>
              </a:lnSpc>
              <a:buNone/>
            </a:pPr>
            <a:r>
              <a:rPr lang="nl-NL" sz="1600" b="1" dirty="0">
                <a:latin typeface="+mj-lt"/>
                <a:cs typeface="Arial" panose="020B0604020202020204" pitchFamily="34" charset="0"/>
              </a:rPr>
              <a:t>Welke taken ga je uitvoeren?</a:t>
            </a:r>
          </a:p>
          <a:p>
            <a:pPr>
              <a:lnSpc>
                <a:spcPct val="90000"/>
              </a:lnSpc>
              <a:buFont typeface="Wingdings" panose="05000000000000000000" pitchFamily="2" charset="2"/>
              <a:buChar char="Ø"/>
            </a:pPr>
            <a:r>
              <a:rPr lang="nl-NL" sz="1600" dirty="0">
                <a:latin typeface="+mj-lt"/>
                <a:cs typeface="Arial" panose="020B0604020202020204" pitchFamily="34" charset="0"/>
              </a:rPr>
              <a:t>Je stelt een pedagogisch beleidsplan op in samenwerking met je collega’s.</a:t>
            </a:r>
          </a:p>
          <a:p>
            <a:pPr>
              <a:lnSpc>
                <a:spcPct val="90000"/>
              </a:lnSpc>
              <a:buFont typeface="Wingdings" panose="05000000000000000000" pitchFamily="2" charset="2"/>
              <a:buChar char="Ø"/>
            </a:pPr>
            <a:r>
              <a:rPr lang="nl-NL" sz="1600" dirty="0">
                <a:latin typeface="+mj-lt"/>
                <a:cs typeface="Arial" panose="020B0604020202020204" pitchFamily="34" charset="0"/>
              </a:rPr>
              <a:t>Je biedt activiteiten aan die gericht zijn op de verdere ontwikkeling van het kind.</a:t>
            </a:r>
          </a:p>
          <a:p>
            <a:pPr>
              <a:lnSpc>
                <a:spcPct val="90000"/>
              </a:lnSpc>
              <a:buFont typeface="Wingdings" panose="05000000000000000000" pitchFamily="2" charset="2"/>
              <a:buChar char="Ø"/>
            </a:pPr>
            <a:r>
              <a:rPr lang="nl-NL" sz="1600" dirty="0">
                <a:latin typeface="+mj-lt"/>
                <a:cs typeface="Arial" panose="020B0604020202020204" pitchFamily="34" charset="0"/>
              </a:rPr>
              <a:t>Je begeleidt kinderen met eventuele ontwikkelingsachterstanden en opvoedingsproblemen.</a:t>
            </a:r>
          </a:p>
          <a:p>
            <a:pPr lvl="0">
              <a:lnSpc>
                <a:spcPct val="90000"/>
              </a:lnSpc>
              <a:buFont typeface="Wingdings" panose="05000000000000000000" pitchFamily="2" charset="2"/>
              <a:buChar char="Ø"/>
            </a:pPr>
            <a:r>
              <a:rPr lang="nl-NL" sz="1600" dirty="0">
                <a:latin typeface="+mj-lt"/>
                <a:cs typeface="Arial" panose="020B0604020202020204" pitchFamily="34" charset="0"/>
              </a:rPr>
              <a:t>Je verricht licht huishoudelijke werkzaamheden in de groep.</a:t>
            </a:r>
          </a:p>
          <a:p>
            <a:pPr lvl="0">
              <a:lnSpc>
                <a:spcPct val="90000"/>
              </a:lnSpc>
              <a:buFont typeface="Wingdings" panose="05000000000000000000" pitchFamily="2" charset="2"/>
              <a:buChar char="Ø"/>
            </a:pPr>
            <a:r>
              <a:rPr lang="nl-NL" sz="1600" dirty="0">
                <a:latin typeface="+mj-lt"/>
                <a:cs typeface="Arial" panose="020B0604020202020204" pitchFamily="34" charset="0"/>
              </a:rPr>
              <a:t>Je voert gesprekken met ouders/verzorgers van het kind.</a:t>
            </a:r>
            <a:endParaRPr lang="nl-NL" sz="1600" b="1" dirty="0">
              <a:latin typeface="+mj-lt"/>
              <a:cs typeface="Arial" panose="020B0604020202020204" pitchFamily="34" charset="0"/>
            </a:endParaRPr>
          </a:p>
          <a:p>
            <a:pPr marL="0" indent="0">
              <a:lnSpc>
                <a:spcPct val="90000"/>
              </a:lnSpc>
              <a:buNone/>
            </a:pPr>
            <a:r>
              <a:rPr lang="nl-NL" sz="1600" b="1" dirty="0">
                <a:latin typeface="+mj-lt"/>
                <a:cs typeface="Arial" panose="020B0604020202020204" pitchFamily="34" charset="0"/>
              </a:rPr>
              <a:t>Waar kun je gaan werken?</a:t>
            </a:r>
          </a:p>
          <a:p>
            <a:pPr>
              <a:lnSpc>
                <a:spcPct val="90000"/>
              </a:lnSpc>
              <a:buFont typeface="Wingdings" panose="05000000000000000000" pitchFamily="2" charset="2"/>
              <a:buChar char="Ø"/>
            </a:pPr>
            <a:r>
              <a:rPr lang="nl-NL" sz="1600" dirty="0">
                <a:latin typeface="+mj-lt"/>
              </a:rPr>
              <a:t>Kinderopvang – basisonderwijs – speciaal onderwijs – middelbaar onderwijs – middelbaar beroepsonderwijs - welzijnsorganisaties</a:t>
            </a:r>
          </a:p>
        </p:txBody>
      </p:sp>
    </p:spTree>
    <p:extLst>
      <p:ext uri="{BB962C8B-B14F-4D97-AF65-F5344CB8AC3E}">
        <p14:creationId xmlns:p14="http://schemas.microsoft.com/office/powerpoint/2010/main" val="127127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54692F-F9EA-43BA-98FD-BAD860E05DA7}"/>
              </a:ext>
            </a:extLst>
          </p:cNvPr>
          <p:cNvSpPr>
            <a:spLocks noGrp="1"/>
          </p:cNvSpPr>
          <p:nvPr>
            <p:ph type="title"/>
          </p:nvPr>
        </p:nvSpPr>
        <p:spPr>
          <a:xfrm>
            <a:off x="5138928" y="964692"/>
            <a:ext cx="6092952" cy="1188720"/>
          </a:xfrm>
        </p:spPr>
        <p:txBody>
          <a:bodyPr>
            <a:normAutofit/>
          </a:bodyPr>
          <a:lstStyle/>
          <a:p>
            <a:r>
              <a:rPr lang="nl-NL" dirty="0"/>
              <a:t>Onderwijsassistent</a:t>
            </a:r>
          </a:p>
        </p:txBody>
      </p:sp>
      <p:pic>
        <p:nvPicPr>
          <p:cNvPr id="4" name="Afbeelding 3">
            <a:extLst>
              <a:ext uri="{FF2B5EF4-FFF2-40B4-BE49-F238E27FC236}">
                <a16:creationId xmlns:a16="http://schemas.microsoft.com/office/drawing/2014/main" id="{794E1F26-82C9-4067-A1A3-69A870754B0D}"/>
              </a:ext>
            </a:extLst>
          </p:cNvPr>
          <p:cNvPicPr>
            <a:picLocks noChangeAspect="1"/>
          </p:cNvPicPr>
          <p:nvPr/>
        </p:nvPicPr>
        <p:blipFill rotWithShape="1">
          <a:blip r:embed="rId2"/>
          <a:srcRect t="1401" r="6" b="1407"/>
          <a:stretch/>
        </p:blipFill>
        <p:spPr>
          <a:xfrm>
            <a:off x="960122" y="964692"/>
            <a:ext cx="1773391" cy="2394028"/>
          </a:xfrm>
          <a:prstGeom prst="rect">
            <a:avLst/>
          </a:prstGeom>
          <a:ln w="31750" cap="sq">
            <a:solidFill>
              <a:srgbClr val="FFFFFF"/>
            </a:solidFill>
            <a:miter lim="800000"/>
          </a:ln>
        </p:spPr>
      </p:pic>
      <p:pic>
        <p:nvPicPr>
          <p:cNvPr id="5" name="Afbeelding 4">
            <a:extLst>
              <a:ext uri="{FF2B5EF4-FFF2-40B4-BE49-F238E27FC236}">
                <a16:creationId xmlns:a16="http://schemas.microsoft.com/office/drawing/2014/main" id="{25752F2C-CA98-4BFE-A588-9A1ED0D250B8}"/>
              </a:ext>
            </a:extLst>
          </p:cNvPr>
          <p:cNvPicPr>
            <a:picLocks noChangeAspect="1"/>
          </p:cNvPicPr>
          <p:nvPr/>
        </p:nvPicPr>
        <p:blipFill rotWithShape="1">
          <a:blip r:embed="rId3"/>
          <a:srcRect t="4103" r="-1" b="7007"/>
          <a:stretch/>
        </p:blipFill>
        <p:spPr>
          <a:xfrm rot="21600000">
            <a:off x="2894380" y="964692"/>
            <a:ext cx="1773393" cy="2379423"/>
          </a:xfrm>
          <a:prstGeom prst="rect">
            <a:avLst/>
          </a:prstGeom>
          <a:ln w="31750" cap="sq">
            <a:solidFill>
              <a:srgbClr val="FFFFFF"/>
            </a:solidFill>
            <a:miter lim="800000"/>
          </a:ln>
        </p:spPr>
      </p:pic>
      <p:pic>
        <p:nvPicPr>
          <p:cNvPr id="6" name="Afbeelding 5">
            <a:extLst>
              <a:ext uri="{FF2B5EF4-FFF2-40B4-BE49-F238E27FC236}">
                <a16:creationId xmlns:a16="http://schemas.microsoft.com/office/drawing/2014/main" id="{B281FB2D-D758-41ED-9396-A1F997BA55A9}"/>
              </a:ext>
            </a:extLst>
          </p:cNvPr>
          <p:cNvPicPr>
            <a:picLocks noChangeAspect="1"/>
          </p:cNvPicPr>
          <p:nvPr/>
        </p:nvPicPr>
        <p:blipFill rotWithShape="1">
          <a:blip r:embed="rId4"/>
          <a:srcRect l="6516" r="1478" b="7"/>
          <a:stretch/>
        </p:blipFill>
        <p:spPr>
          <a:xfrm>
            <a:off x="960119" y="3504983"/>
            <a:ext cx="1773394" cy="2379423"/>
          </a:xfrm>
          <a:prstGeom prst="rect">
            <a:avLst/>
          </a:prstGeom>
          <a:ln w="31750" cap="sq">
            <a:solidFill>
              <a:srgbClr val="FFFFFF"/>
            </a:solidFill>
            <a:miter lim="800000"/>
          </a:ln>
        </p:spPr>
      </p:pic>
      <p:pic>
        <p:nvPicPr>
          <p:cNvPr id="7" name="Afbeelding 6">
            <a:extLst>
              <a:ext uri="{FF2B5EF4-FFF2-40B4-BE49-F238E27FC236}">
                <a16:creationId xmlns:a16="http://schemas.microsoft.com/office/drawing/2014/main" id="{18A196E9-46DA-4C70-ABF1-78CA3C314E54}"/>
              </a:ext>
            </a:extLst>
          </p:cNvPr>
          <p:cNvPicPr>
            <a:picLocks noChangeAspect="1"/>
          </p:cNvPicPr>
          <p:nvPr/>
        </p:nvPicPr>
        <p:blipFill rotWithShape="1">
          <a:blip r:embed="rId5"/>
          <a:srcRect l="27018" r="14437" b="-2"/>
          <a:stretch/>
        </p:blipFill>
        <p:spPr>
          <a:xfrm rot="21600000">
            <a:off x="2894379" y="3504983"/>
            <a:ext cx="1773394" cy="2379423"/>
          </a:xfrm>
          <a:prstGeom prst="rect">
            <a:avLst/>
          </a:prstGeom>
          <a:ln w="31750" cap="sq">
            <a:solidFill>
              <a:srgbClr val="FFFFFF"/>
            </a:solidFill>
            <a:miter lim="800000"/>
          </a:ln>
        </p:spPr>
      </p:pic>
      <p:sp>
        <p:nvSpPr>
          <p:cNvPr id="3" name="Tijdelijke aanduiding voor inhoud 2">
            <a:extLst>
              <a:ext uri="{FF2B5EF4-FFF2-40B4-BE49-F238E27FC236}">
                <a16:creationId xmlns:a16="http://schemas.microsoft.com/office/drawing/2014/main" id="{7B0F7918-A3C4-42A8-A563-E54221DE0F1B}"/>
              </a:ext>
            </a:extLst>
          </p:cNvPr>
          <p:cNvSpPr>
            <a:spLocks noGrp="1"/>
          </p:cNvSpPr>
          <p:nvPr>
            <p:ph idx="1"/>
          </p:nvPr>
        </p:nvSpPr>
        <p:spPr>
          <a:xfrm>
            <a:off x="5089646" y="2475145"/>
            <a:ext cx="6142233" cy="4159335"/>
          </a:xfrm>
        </p:spPr>
        <p:txBody>
          <a:bodyPr>
            <a:normAutofit/>
          </a:bodyPr>
          <a:lstStyle/>
          <a:p>
            <a:pPr>
              <a:lnSpc>
                <a:spcPct val="90000"/>
              </a:lnSpc>
            </a:pPr>
            <a:r>
              <a:rPr lang="nl-NL" sz="1600" i="1" dirty="0"/>
              <a:t>Als onderwijsassistent help je de leraar en begeleid je kinderen op weg naar een mooie toekomst.</a:t>
            </a:r>
          </a:p>
          <a:p>
            <a:pPr marL="0" indent="0">
              <a:lnSpc>
                <a:spcPct val="90000"/>
              </a:lnSpc>
              <a:buNone/>
            </a:pPr>
            <a:r>
              <a:rPr lang="en-US" sz="1600" b="1" dirty="0" err="1"/>
              <a:t>Welke</a:t>
            </a:r>
            <a:r>
              <a:rPr lang="en-US" sz="1600" b="1" dirty="0"/>
              <a:t> taken </a:t>
            </a:r>
            <a:r>
              <a:rPr lang="en-US" sz="1600" b="1" dirty="0" err="1"/>
              <a:t>ga</a:t>
            </a:r>
            <a:r>
              <a:rPr lang="en-US" sz="1600" b="1" dirty="0"/>
              <a:t> je </a:t>
            </a:r>
            <a:r>
              <a:rPr lang="en-US" sz="1600" b="1" dirty="0" err="1"/>
              <a:t>uitvoeren</a:t>
            </a:r>
            <a:r>
              <a:rPr lang="en-US" sz="1600" b="1" dirty="0"/>
              <a:t>?</a:t>
            </a:r>
          </a:p>
          <a:p>
            <a:pPr>
              <a:lnSpc>
                <a:spcPct val="90000"/>
              </a:lnSpc>
              <a:buFont typeface="Wingdings" panose="05000000000000000000" pitchFamily="2" charset="2"/>
              <a:buChar char="Ø"/>
            </a:pPr>
            <a:r>
              <a:rPr lang="en-US" sz="1600" dirty="0"/>
              <a:t>Je </a:t>
            </a:r>
            <a:r>
              <a:rPr lang="en-US" sz="1600" dirty="0" err="1"/>
              <a:t>begeleidt</a:t>
            </a:r>
            <a:r>
              <a:rPr lang="en-US" sz="1600" dirty="0"/>
              <a:t> het </a:t>
            </a:r>
            <a:r>
              <a:rPr lang="en-US" sz="1600" dirty="0" err="1"/>
              <a:t>zelfstandig</a:t>
            </a:r>
            <a:r>
              <a:rPr lang="en-US" sz="1600" dirty="0"/>
              <a:t> werken van kinderen.</a:t>
            </a:r>
          </a:p>
          <a:p>
            <a:pPr>
              <a:lnSpc>
                <a:spcPct val="90000"/>
              </a:lnSpc>
              <a:buFont typeface="Wingdings" panose="05000000000000000000" pitchFamily="2" charset="2"/>
              <a:buChar char="Ø"/>
            </a:pPr>
            <a:r>
              <a:rPr lang="en-US" sz="1600" dirty="0"/>
              <a:t>Je </a:t>
            </a:r>
            <a:r>
              <a:rPr lang="en-US" sz="1600" dirty="0" err="1"/>
              <a:t>begeleidt</a:t>
            </a:r>
            <a:r>
              <a:rPr lang="en-US" sz="1600" dirty="0"/>
              <a:t> </a:t>
            </a:r>
            <a:r>
              <a:rPr lang="en-US" sz="1600" dirty="0" err="1"/>
              <a:t>leerlingen</a:t>
            </a:r>
            <a:r>
              <a:rPr lang="en-US" sz="1600" dirty="0"/>
              <a:t> met een </a:t>
            </a:r>
            <a:r>
              <a:rPr lang="en-US" sz="1600" dirty="0" err="1"/>
              <a:t>aparte</a:t>
            </a:r>
            <a:r>
              <a:rPr lang="en-US" sz="1600" dirty="0"/>
              <a:t> </a:t>
            </a:r>
            <a:r>
              <a:rPr lang="en-US" sz="1600" dirty="0" err="1"/>
              <a:t>leertaak</a:t>
            </a:r>
            <a:r>
              <a:rPr lang="en-US" sz="1600" dirty="0"/>
              <a:t>.</a:t>
            </a:r>
          </a:p>
          <a:p>
            <a:pPr>
              <a:lnSpc>
                <a:spcPct val="90000"/>
              </a:lnSpc>
              <a:buFont typeface="Wingdings" panose="05000000000000000000" pitchFamily="2" charset="2"/>
              <a:buChar char="Ø"/>
            </a:pPr>
            <a:r>
              <a:rPr lang="en-US" sz="1600" dirty="0"/>
              <a:t>Je </a:t>
            </a:r>
            <a:r>
              <a:rPr lang="en-US" sz="1600" dirty="0" err="1"/>
              <a:t>bereidt</a:t>
            </a:r>
            <a:r>
              <a:rPr lang="en-US" sz="1600" dirty="0"/>
              <a:t> </a:t>
            </a:r>
            <a:r>
              <a:rPr lang="en-US" sz="1600" dirty="0" err="1"/>
              <a:t>knutselactiviteiten</a:t>
            </a:r>
            <a:r>
              <a:rPr lang="en-US" sz="1600" dirty="0"/>
              <a:t> voor.</a:t>
            </a:r>
          </a:p>
          <a:p>
            <a:pPr>
              <a:lnSpc>
                <a:spcPct val="90000"/>
              </a:lnSpc>
              <a:buFont typeface="Wingdings" panose="05000000000000000000" pitchFamily="2" charset="2"/>
              <a:buChar char="Ø"/>
            </a:pPr>
            <a:r>
              <a:rPr lang="en-US" sz="1600" dirty="0"/>
              <a:t>Je </a:t>
            </a:r>
            <a:r>
              <a:rPr lang="en-US" sz="1600" dirty="0" err="1"/>
              <a:t>richt</a:t>
            </a:r>
            <a:r>
              <a:rPr lang="en-US" sz="1600" dirty="0"/>
              <a:t> het </a:t>
            </a:r>
            <a:r>
              <a:rPr lang="en-US" sz="1600" dirty="0" err="1"/>
              <a:t>klaslokaal</a:t>
            </a:r>
            <a:r>
              <a:rPr lang="en-US" sz="1600" dirty="0"/>
              <a:t> in en </a:t>
            </a:r>
            <a:r>
              <a:rPr lang="en-US" sz="1600" dirty="0" err="1"/>
              <a:t>maakt</a:t>
            </a:r>
            <a:r>
              <a:rPr lang="en-US" sz="1600" dirty="0"/>
              <a:t> het </a:t>
            </a:r>
            <a:r>
              <a:rPr lang="en-US" sz="1600" dirty="0" err="1"/>
              <a:t>lesmateriaal</a:t>
            </a:r>
            <a:r>
              <a:rPr lang="en-US" sz="1600" dirty="0"/>
              <a:t> </a:t>
            </a:r>
            <a:r>
              <a:rPr lang="en-US" sz="1600" dirty="0" err="1"/>
              <a:t>gereed</a:t>
            </a:r>
            <a:r>
              <a:rPr lang="en-US" sz="1600" dirty="0"/>
              <a:t>.</a:t>
            </a:r>
          </a:p>
          <a:p>
            <a:pPr>
              <a:lnSpc>
                <a:spcPct val="90000"/>
              </a:lnSpc>
              <a:buFont typeface="Wingdings" panose="05000000000000000000" pitchFamily="2" charset="2"/>
              <a:buChar char="Ø"/>
            </a:pPr>
            <a:r>
              <a:rPr lang="en-US" sz="1600" dirty="0"/>
              <a:t>Je </a:t>
            </a:r>
            <a:r>
              <a:rPr lang="en-US" sz="1600" dirty="0" err="1"/>
              <a:t>geeft</a:t>
            </a:r>
            <a:r>
              <a:rPr lang="en-US" sz="1600" dirty="0"/>
              <a:t> les aan </a:t>
            </a:r>
            <a:r>
              <a:rPr lang="en-US" sz="1600" dirty="0" err="1"/>
              <a:t>groepje</a:t>
            </a:r>
            <a:r>
              <a:rPr lang="en-US" sz="1600" dirty="0"/>
              <a:t> </a:t>
            </a:r>
            <a:r>
              <a:rPr lang="en-US" sz="1600" dirty="0" err="1"/>
              <a:t>leerlingen</a:t>
            </a:r>
            <a:r>
              <a:rPr lang="en-US" sz="1600" dirty="0"/>
              <a:t> of </a:t>
            </a:r>
            <a:r>
              <a:rPr lang="en-US" sz="1600" dirty="0" err="1"/>
              <a:t>soms</a:t>
            </a:r>
            <a:r>
              <a:rPr lang="en-US" sz="1600" dirty="0"/>
              <a:t> aan de hele </a:t>
            </a:r>
            <a:r>
              <a:rPr lang="en-US" sz="1600" dirty="0" err="1"/>
              <a:t>klas</a:t>
            </a:r>
            <a:r>
              <a:rPr lang="en-US" sz="1600" dirty="0"/>
              <a:t>.</a:t>
            </a:r>
          </a:p>
          <a:p>
            <a:pPr marL="0" indent="0">
              <a:lnSpc>
                <a:spcPct val="90000"/>
              </a:lnSpc>
              <a:buNone/>
            </a:pPr>
            <a:endParaRPr lang="en-US" sz="1600" b="1" dirty="0"/>
          </a:p>
          <a:p>
            <a:pPr marL="0" indent="0">
              <a:lnSpc>
                <a:spcPct val="90000"/>
              </a:lnSpc>
              <a:buNone/>
            </a:pPr>
            <a:r>
              <a:rPr lang="en-US" sz="1600" b="1" dirty="0" err="1"/>
              <a:t>Waar</a:t>
            </a:r>
            <a:r>
              <a:rPr lang="en-US" sz="1600" b="1" dirty="0"/>
              <a:t> </a:t>
            </a:r>
            <a:r>
              <a:rPr lang="en-US" sz="1600" b="1" dirty="0" err="1"/>
              <a:t>kun</a:t>
            </a:r>
            <a:r>
              <a:rPr lang="en-US" sz="1600" b="1" dirty="0"/>
              <a:t> je gaan werken?</a:t>
            </a:r>
          </a:p>
          <a:p>
            <a:pPr>
              <a:lnSpc>
                <a:spcPct val="90000"/>
              </a:lnSpc>
              <a:buFont typeface="Wingdings" panose="05000000000000000000" pitchFamily="2" charset="2"/>
              <a:buChar char="Ø"/>
            </a:pPr>
            <a:r>
              <a:rPr lang="en-US" sz="1600" dirty="0" err="1"/>
              <a:t>Basisonderwijs</a:t>
            </a:r>
            <a:r>
              <a:rPr lang="en-US" sz="1600" dirty="0"/>
              <a:t>, </a:t>
            </a:r>
            <a:r>
              <a:rPr lang="en-US" sz="1600" dirty="0" err="1"/>
              <a:t>voortgezet</a:t>
            </a:r>
            <a:r>
              <a:rPr lang="en-US" sz="1600" dirty="0"/>
              <a:t> </a:t>
            </a:r>
            <a:r>
              <a:rPr lang="en-US" sz="1600" dirty="0" err="1"/>
              <a:t>onderwijs</a:t>
            </a:r>
            <a:r>
              <a:rPr lang="en-US" sz="1600" dirty="0"/>
              <a:t>, </a:t>
            </a:r>
            <a:r>
              <a:rPr lang="en-US" sz="1600" dirty="0" err="1"/>
              <a:t>middelbaar</a:t>
            </a:r>
            <a:r>
              <a:rPr lang="en-US" sz="1600" dirty="0"/>
              <a:t> </a:t>
            </a:r>
            <a:r>
              <a:rPr lang="en-US" sz="1600" dirty="0" err="1"/>
              <a:t>beroepsonderwijs</a:t>
            </a:r>
            <a:r>
              <a:rPr lang="en-US" sz="1600" dirty="0"/>
              <a:t>, </a:t>
            </a:r>
            <a:r>
              <a:rPr lang="en-US" sz="1600" dirty="0" err="1"/>
              <a:t>speciaal</a:t>
            </a:r>
            <a:r>
              <a:rPr lang="en-US" sz="1600" dirty="0"/>
              <a:t> </a:t>
            </a:r>
            <a:r>
              <a:rPr lang="en-US" sz="1600" dirty="0" err="1"/>
              <a:t>onderwijs</a:t>
            </a:r>
            <a:endParaRPr lang="en-US" sz="1600" dirty="0"/>
          </a:p>
          <a:p>
            <a:pPr>
              <a:lnSpc>
                <a:spcPct val="90000"/>
              </a:lnSpc>
            </a:pPr>
            <a:endParaRPr lang="nl-NL" sz="1300" dirty="0"/>
          </a:p>
        </p:txBody>
      </p:sp>
    </p:spTree>
    <p:extLst>
      <p:ext uri="{BB962C8B-B14F-4D97-AF65-F5344CB8AC3E}">
        <p14:creationId xmlns:p14="http://schemas.microsoft.com/office/powerpoint/2010/main" val="154977983"/>
      </p:ext>
    </p:extLst>
  </p:cSld>
  <p:clrMapOvr>
    <a:masterClrMapping/>
  </p:clrMapOvr>
</p:sld>
</file>

<file path=ppt/theme/theme1.xml><?xml version="1.0" encoding="utf-8"?>
<a:theme xmlns:a="http://schemas.openxmlformats.org/drawingml/2006/main" name="Pakket">
  <a:themeElements>
    <a:clrScheme name="Pak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410E49AAF6F73459274FBDEB3B47DF5" ma:contentTypeVersion="10" ma:contentTypeDescription="Een nieuw document maken." ma:contentTypeScope="" ma:versionID="904bbe94702a473c6f3b95ff91eacb59">
  <xsd:schema xmlns:xsd="http://www.w3.org/2001/XMLSchema" xmlns:xs="http://www.w3.org/2001/XMLSchema" xmlns:p="http://schemas.microsoft.com/office/2006/metadata/properties" xmlns:ns2="5e1b0dee-efde-499b-b020-d47d830fd4c0" targetNamespace="http://schemas.microsoft.com/office/2006/metadata/properties" ma:root="true" ma:fieldsID="81a7bf452924b776b4c1db4098e65d4b" ns2:_="">
    <xsd:import namespace="5e1b0dee-efde-499b-b020-d47d830fd4c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1b0dee-efde-499b-b020-d47d830fd4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277464-A9CD-49BE-9E96-382544FAB221}">
  <ds:schemaRefs>
    <ds:schemaRef ds:uri="Microsoft.SharePoint.Taxonomy.ContentTypeSync"/>
  </ds:schemaRefs>
</ds:datastoreItem>
</file>

<file path=customXml/itemProps2.xml><?xml version="1.0" encoding="utf-8"?>
<ds:datastoreItem xmlns:ds="http://schemas.openxmlformats.org/officeDocument/2006/customXml" ds:itemID="{3EADEE26-6478-4FC3-88A9-BD987CC07D72}">
  <ds:schemaRefs>
    <ds:schemaRef ds:uri="http://schemas.microsoft.com/sharepoint/v3/contenttype/forms"/>
  </ds:schemaRefs>
</ds:datastoreItem>
</file>

<file path=customXml/itemProps3.xml><?xml version="1.0" encoding="utf-8"?>
<ds:datastoreItem xmlns:ds="http://schemas.openxmlformats.org/officeDocument/2006/customXml" ds:itemID="{7A62A188-5F8A-4D07-8A03-EECD51849BC0}">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2569201B-9C3B-405A-B305-9B4C5FE039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1b0dee-efde-499b-b020-d47d830fd4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Pakket</Template>
  <TotalTime>49</TotalTime>
  <Words>1151</Words>
  <Application>Microsoft Office PowerPoint</Application>
  <PresentationFormat>Breedbeeld</PresentationFormat>
  <Paragraphs>167</Paragraphs>
  <Slides>24</Slides>
  <Notes>3</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24</vt:i4>
      </vt:variant>
    </vt:vector>
  </HeadingPairs>
  <TitlesOfParts>
    <vt:vector size="33" baseType="lpstr">
      <vt:lpstr>Arial</vt:lpstr>
      <vt:lpstr>Arial Black</vt:lpstr>
      <vt:lpstr>Calibri</vt:lpstr>
      <vt:lpstr>Courier New</vt:lpstr>
      <vt:lpstr>Gill Sans MT</vt:lpstr>
      <vt:lpstr>Lucida Sans</vt:lpstr>
      <vt:lpstr>Times New Roman</vt:lpstr>
      <vt:lpstr>Wingdings</vt:lpstr>
      <vt:lpstr>Pakket</vt:lpstr>
      <vt:lpstr>Voorlichting pedagogisch werk Sector zorg &amp; welzijn</vt:lpstr>
      <vt:lpstr>Waarom ROC Nijmegen?</vt:lpstr>
      <vt:lpstr>Pedagogisch Werk </vt:lpstr>
      <vt:lpstr>Bij wie past dit beroep?</vt:lpstr>
      <vt:lpstr>PowerPoint-presentatie</vt:lpstr>
      <vt:lpstr>3 profielen</vt:lpstr>
      <vt:lpstr>Pedagogisch medewerker kinderopvang</vt:lpstr>
      <vt:lpstr>Gespecialiseerd pedagogisch medewerker</vt:lpstr>
      <vt:lpstr>Onderwijsassistent</vt:lpstr>
      <vt:lpstr>Hoe groei je in het beroep?</vt:lpstr>
      <vt:lpstr>beroepstaken</vt:lpstr>
      <vt:lpstr>keuzedelen</vt:lpstr>
      <vt:lpstr>Beroepspraktijkvorming (stage)</vt:lpstr>
      <vt:lpstr>Begeleiding</vt:lpstr>
      <vt:lpstr>examinering</vt:lpstr>
      <vt:lpstr>Studiekosten</vt:lpstr>
      <vt:lpstr>toelatingseisen</vt:lpstr>
      <vt:lpstr>VAVO</vt:lpstr>
      <vt:lpstr>Vervolgopleiding</vt:lpstr>
      <vt:lpstr>Vragen?</vt:lpstr>
      <vt:lpstr>Ben jij er al uit?</vt:lpstr>
      <vt:lpstr>Wil je nog meer informatie?</vt:lpstr>
      <vt:lpstr>Presentatie thuis nalezen?</vt:lpstr>
      <vt:lpstr>Graag tot ziens bij pedagogisch werk boxmeer!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Voorlichting pedagogisch werk Sector zorg &amp; welzijn</dc:title>
  <dc:creator>Amanda Wouters</dc:creator>
  <cp:lastModifiedBy>Amanda Wouters</cp:lastModifiedBy>
  <cp:revision>5</cp:revision>
  <dcterms:created xsi:type="dcterms:W3CDTF">2022-01-11T08:25:17Z</dcterms:created>
  <dcterms:modified xsi:type="dcterms:W3CDTF">2022-01-11T17:52:13Z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0x0101006410E49AAF6F73459274FBDEB3B47DF5</vt:lpwstr>
  </property>
</Properties>
</file>