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5"/>
  </p:sldMasterIdLst>
  <p:notesMasterIdLst>
    <p:notesMasterId r:id="rId30"/>
  </p:notesMasterIdLst>
  <p:sldIdLst>
    <p:sldId id="256" r:id="rId6"/>
    <p:sldId id="273" r:id="rId7"/>
    <p:sldId id="348" r:id="rId8"/>
    <p:sldId id="258" r:id="rId9"/>
    <p:sldId id="301" r:id="rId10"/>
    <p:sldId id="259" r:id="rId11"/>
    <p:sldId id="349" r:id="rId12"/>
    <p:sldId id="350" r:id="rId13"/>
    <p:sldId id="351" r:id="rId14"/>
    <p:sldId id="493" r:id="rId15"/>
    <p:sldId id="494" r:id="rId16"/>
    <p:sldId id="495" r:id="rId17"/>
    <p:sldId id="352" r:id="rId18"/>
    <p:sldId id="353" r:id="rId19"/>
    <p:sldId id="260" r:id="rId20"/>
    <p:sldId id="354" r:id="rId21"/>
    <p:sldId id="355" r:id="rId22"/>
    <p:sldId id="364" r:id="rId23"/>
    <p:sldId id="358" r:id="rId24"/>
    <p:sldId id="359" r:id="rId25"/>
    <p:sldId id="360" r:id="rId26"/>
    <p:sldId id="361" r:id="rId27"/>
    <p:sldId id="362" r:id="rId28"/>
    <p:sldId id="363" r:id="rId2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6C861F8-C4DD-41BD-A734-4D7C979A387A}" v="8" dt="2022-01-11T14:47:59.610"/>
  </p1510:revLst>
</p1510:revInfo>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Stijl, gemiddeld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67" d="100"/>
          <a:sy n="67" d="100"/>
        </p:scale>
        <p:origin x="644" y="4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 Type="http://schemas.openxmlformats.org/officeDocument/2006/relationships/customXml" Target="../customXml/item3.xml"/><Relationship Id="rId21" Type="http://schemas.openxmlformats.org/officeDocument/2006/relationships/slide" Target="slides/slide16.xml"/><Relationship Id="rId34" Type="http://schemas.openxmlformats.org/officeDocument/2006/relationships/tableStyles" Target="tableStyle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viewProps" Target="viewProps.xml"/><Relationship Id="rId5" Type="http://schemas.openxmlformats.org/officeDocument/2006/relationships/slideMaster" Target="slideMasters/slideMaster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microsoft.com/office/2015/10/relationships/revisionInfo" Target="revisionInfo.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presProps" Target="presProps.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notesMaster" Target="notesMasters/notesMaster1.xml"/><Relationship Id="rId35" Type="http://schemas.microsoft.com/office/2016/11/relationships/changesInfo" Target="changesInfos/changesInfo1.xml"/><Relationship Id="rId8" Type="http://schemas.openxmlformats.org/officeDocument/2006/relationships/slide" Target="slides/slide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manda Wouters" userId="d9233030-f8a1-4d86-a367-f01caf39a844" providerId="ADAL" clId="{16C861F8-C4DD-41BD-A734-4D7C979A387A}"/>
    <pc:docChg chg="custSel modSld">
      <pc:chgData name="Amanda Wouters" userId="d9233030-f8a1-4d86-a367-f01caf39a844" providerId="ADAL" clId="{16C861F8-C4DD-41BD-A734-4D7C979A387A}" dt="2022-01-11T17:39:36.514" v="224" actId="1076"/>
      <pc:docMkLst>
        <pc:docMk/>
      </pc:docMkLst>
      <pc:sldChg chg="addSp delSp delDesignElem">
        <pc:chgData name="Amanda Wouters" userId="d9233030-f8a1-4d86-a367-f01caf39a844" providerId="ADAL" clId="{16C861F8-C4DD-41BD-A734-4D7C979A387A}" dt="2022-01-11T14:23:11.229" v="25"/>
        <pc:sldMkLst>
          <pc:docMk/>
          <pc:sldMk cId="2625115031" sldId="258"/>
        </pc:sldMkLst>
        <pc:spChg chg="add del">
          <ac:chgData name="Amanda Wouters" userId="d9233030-f8a1-4d86-a367-f01caf39a844" providerId="ADAL" clId="{16C861F8-C4DD-41BD-A734-4D7C979A387A}" dt="2022-01-11T14:23:11.229" v="25"/>
          <ac:spMkLst>
            <pc:docMk/>
            <pc:sldMk cId="2625115031" sldId="258"/>
            <ac:spMk id="16" creationId="{93F0ADB5-A0B4-4B01-A8C4-FDC34CE22BD4}"/>
          </ac:spMkLst>
        </pc:spChg>
        <pc:spChg chg="add del">
          <ac:chgData name="Amanda Wouters" userId="d9233030-f8a1-4d86-a367-f01caf39a844" providerId="ADAL" clId="{16C861F8-C4DD-41BD-A734-4D7C979A387A}" dt="2022-01-11T14:23:11.229" v="25"/>
          <ac:spMkLst>
            <pc:docMk/>
            <pc:sldMk cId="2625115031" sldId="258"/>
            <ac:spMk id="18" creationId="{AA6D0FDE-0241-4C21-A720-A69475358235}"/>
          </ac:spMkLst>
        </pc:spChg>
      </pc:sldChg>
      <pc:sldChg chg="addSp delSp delDesignElem">
        <pc:chgData name="Amanda Wouters" userId="d9233030-f8a1-4d86-a367-f01caf39a844" providerId="ADAL" clId="{16C861F8-C4DD-41BD-A734-4D7C979A387A}" dt="2022-01-11T14:23:11.229" v="25"/>
        <pc:sldMkLst>
          <pc:docMk/>
          <pc:sldMk cId="1190221140" sldId="259"/>
        </pc:sldMkLst>
        <pc:spChg chg="add del">
          <ac:chgData name="Amanda Wouters" userId="d9233030-f8a1-4d86-a367-f01caf39a844" providerId="ADAL" clId="{16C861F8-C4DD-41BD-A734-4D7C979A387A}" dt="2022-01-11T14:23:11.229" v="25"/>
          <ac:spMkLst>
            <pc:docMk/>
            <pc:sldMk cId="1190221140" sldId="259"/>
            <ac:spMk id="9" creationId="{EA3CC36C-210F-452E-B0C6-CAE94609DD0E}"/>
          </ac:spMkLst>
        </pc:spChg>
        <pc:spChg chg="add del">
          <ac:chgData name="Amanda Wouters" userId="d9233030-f8a1-4d86-a367-f01caf39a844" providerId="ADAL" clId="{16C861F8-C4DD-41BD-A734-4D7C979A387A}" dt="2022-01-11T14:23:11.229" v="25"/>
          <ac:spMkLst>
            <pc:docMk/>
            <pc:sldMk cId="1190221140" sldId="259"/>
            <ac:spMk id="11" creationId="{FD77E017-7BFF-4018-BF75-AF8C6DDF08B3}"/>
          </ac:spMkLst>
        </pc:spChg>
      </pc:sldChg>
      <pc:sldChg chg="addSp delSp delDesignElem">
        <pc:chgData name="Amanda Wouters" userId="d9233030-f8a1-4d86-a367-f01caf39a844" providerId="ADAL" clId="{16C861F8-C4DD-41BD-A734-4D7C979A387A}" dt="2022-01-11T14:23:11.229" v="25"/>
        <pc:sldMkLst>
          <pc:docMk/>
          <pc:sldMk cId="1596615615" sldId="260"/>
        </pc:sldMkLst>
        <pc:spChg chg="add del">
          <ac:chgData name="Amanda Wouters" userId="d9233030-f8a1-4d86-a367-f01caf39a844" providerId="ADAL" clId="{16C861F8-C4DD-41BD-A734-4D7C979A387A}" dt="2022-01-11T14:23:11.229" v="25"/>
          <ac:spMkLst>
            <pc:docMk/>
            <pc:sldMk cId="1596615615" sldId="260"/>
            <ac:spMk id="8" creationId="{2AEFFFF2-9EB4-4B6C-B9F8-2BA3EF89A21C}"/>
          </ac:spMkLst>
        </pc:spChg>
        <pc:spChg chg="add del">
          <ac:chgData name="Amanda Wouters" userId="d9233030-f8a1-4d86-a367-f01caf39a844" providerId="ADAL" clId="{16C861F8-C4DD-41BD-A734-4D7C979A387A}" dt="2022-01-11T14:23:11.229" v="25"/>
          <ac:spMkLst>
            <pc:docMk/>
            <pc:sldMk cId="1596615615" sldId="260"/>
            <ac:spMk id="10" creationId="{0D65299F-028F-4AFC-B46A-8DB33E20FE4A}"/>
          </ac:spMkLst>
        </pc:spChg>
        <pc:spChg chg="add del">
          <ac:chgData name="Amanda Wouters" userId="d9233030-f8a1-4d86-a367-f01caf39a844" providerId="ADAL" clId="{16C861F8-C4DD-41BD-A734-4D7C979A387A}" dt="2022-01-11T14:23:11.229" v="25"/>
          <ac:spMkLst>
            <pc:docMk/>
            <pc:sldMk cId="1596615615" sldId="260"/>
            <ac:spMk id="12" creationId="{BAC87F6E-526A-49B5-995D-42DB656594C9}"/>
          </ac:spMkLst>
        </pc:spChg>
      </pc:sldChg>
      <pc:sldChg chg="modSp">
        <pc:chgData name="Amanda Wouters" userId="d9233030-f8a1-4d86-a367-f01caf39a844" providerId="ADAL" clId="{16C861F8-C4DD-41BD-A734-4D7C979A387A}" dt="2022-01-11T14:23:11.229" v="25"/>
        <pc:sldMkLst>
          <pc:docMk/>
          <pc:sldMk cId="428238600" sldId="273"/>
        </pc:sldMkLst>
        <pc:spChg chg="mod">
          <ac:chgData name="Amanda Wouters" userId="d9233030-f8a1-4d86-a367-f01caf39a844" providerId="ADAL" clId="{16C861F8-C4DD-41BD-A734-4D7C979A387A}" dt="2022-01-11T14:23:11.229" v="25"/>
          <ac:spMkLst>
            <pc:docMk/>
            <pc:sldMk cId="428238600" sldId="273"/>
            <ac:spMk id="2" creationId="{9B9DADBE-4431-4120-B9AE-7A398365E25A}"/>
          </ac:spMkLst>
        </pc:spChg>
        <pc:spChg chg="mod">
          <ac:chgData name="Amanda Wouters" userId="d9233030-f8a1-4d86-a367-f01caf39a844" providerId="ADAL" clId="{16C861F8-C4DD-41BD-A734-4D7C979A387A}" dt="2022-01-11T14:23:11.229" v="25"/>
          <ac:spMkLst>
            <pc:docMk/>
            <pc:sldMk cId="428238600" sldId="273"/>
            <ac:spMk id="3" creationId="{8553A9F2-564F-4368-B660-BCFA8E99C2A5}"/>
          </ac:spMkLst>
        </pc:spChg>
      </pc:sldChg>
      <pc:sldChg chg="addSp delSp delDesignElem">
        <pc:chgData name="Amanda Wouters" userId="d9233030-f8a1-4d86-a367-f01caf39a844" providerId="ADAL" clId="{16C861F8-C4DD-41BD-A734-4D7C979A387A}" dt="2022-01-11T14:23:11.229" v="25"/>
        <pc:sldMkLst>
          <pc:docMk/>
          <pc:sldMk cId="180703132" sldId="349"/>
        </pc:sldMkLst>
        <pc:spChg chg="add del">
          <ac:chgData name="Amanda Wouters" userId="d9233030-f8a1-4d86-a367-f01caf39a844" providerId="ADAL" clId="{16C861F8-C4DD-41BD-A734-4D7C979A387A}" dt="2022-01-11T14:23:11.229" v="25"/>
          <ac:spMkLst>
            <pc:docMk/>
            <pc:sldMk cId="180703132" sldId="349"/>
            <ac:spMk id="9" creationId="{9291BAA3-FE23-4A48-BA9E-EF0D56A833D0}"/>
          </ac:spMkLst>
        </pc:spChg>
      </pc:sldChg>
      <pc:sldChg chg="modSp mod">
        <pc:chgData name="Amanda Wouters" userId="d9233030-f8a1-4d86-a367-f01caf39a844" providerId="ADAL" clId="{16C861F8-C4DD-41BD-A734-4D7C979A387A}" dt="2022-01-11T14:21:51.657" v="3" actId="255"/>
        <pc:sldMkLst>
          <pc:docMk/>
          <pc:sldMk cId="1271278617" sldId="350"/>
        </pc:sldMkLst>
        <pc:spChg chg="mod">
          <ac:chgData name="Amanda Wouters" userId="d9233030-f8a1-4d86-a367-f01caf39a844" providerId="ADAL" clId="{16C861F8-C4DD-41BD-A734-4D7C979A387A}" dt="2022-01-11T14:21:51.657" v="3" actId="255"/>
          <ac:spMkLst>
            <pc:docMk/>
            <pc:sldMk cId="1271278617" sldId="350"/>
            <ac:spMk id="3" creationId="{17304125-B9BB-4AC6-83D6-C288A623706D}"/>
          </ac:spMkLst>
        </pc:spChg>
      </pc:sldChg>
      <pc:sldChg chg="modSp">
        <pc:chgData name="Amanda Wouters" userId="d9233030-f8a1-4d86-a367-f01caf39a844" providerId="ADAL" clId="{16C861F8-C4DD-41BD-A734-4D7C979A387A}" dt="2022-01-11T14:23:11.229" v="25"/>
        <pc:sldMkLst>
          <pc:docMk/>
          <pc:sldMk cId="1623780148" sldId="353"/>
        </pc:sldMkLst>
        <pc:spChg chg="mod">
          <ac:chgData name="Amanda Wouters" userId="d9233030-f8a1-4d86-a367-f01caf39a844" providerId="ADAL" clId="{16C861F8-C4DD-41BD-A734-4D7C979A387A}" dt="2022-01-11T14:23:11.229" v="25"/>
          <ac:spMkLst>
            <pc:docMk/>
            <pc:sldMk cId="1623780148" sldId="353"/>
            <ac:spMk id="2" creationId="{14ED39D9-B3F8-40B3-A7A2-323D1601F182}"/>
          </ac:spMkLst>
        </pc:spChg>
        <pc:spChg chg="mod">
          <ac:chgData name="Amanda Wouters" userId="d9233030-f8a1-4d86-a367-f01caf39a844" providerId="ADAL" clId="{16C861F8-C4DD-41BD-A734-4D7C979A387A}" dt="2022-01-11T14:23:11.229" v="25"/>
          <ac:spMkLst>
            <pc:docMk/>
            <pc:sldMk cId="1623780148" sldId="353"/>
            <ac:spMk id="3" creationId="{D74CE746-498A-45B6-8A27-1EF8E0076311}"/>
          </ac:spMkLst>
        </pc:spChg>
      </pc:sldChg>
      <pc:sldChg chg="addSp delSp delDesignElem">
        <pc:chgData name="Amanda Wouters" userId="d9233030-f8a1-4d86-a367-f01caf39a844" providerId="ADAL" clId="{16C861F8-C4DD-41BD-A734-4D7C979A387A}" dt="2022-01-11T14:23:11.229" v="25"/>
        <pc:sldMkLst>
          <pc:docMk/>
          <pc:sldMk cId="3498317705" sldId="354"/>
        </pc:sldMkLst>
        <pc:spChg chg="add del">
          <ac:chgData name="Amanda Wouters" userId="d9233030-f8a1-4d86-a367-f01caf39a844" providerId="ADAL" clId="{16C861F8-C4DD-41BD-A734-4D7C979A387A}" dt="2022-01-11T14:23:11.229" v="25"/>
          <ac:spMkLst>
            <pc:docMk/>
            <pc:sldMk cId="3498317705" sldId="354"/>
            <ac:spMk id="8" creationId="{23530FE0-C542-45A1-BCD8-935787009C64}"/>
          </ac:spMkLst>
        </pc:spChg>
        <pc:spChg chg="add del">
          <ac:chgData name="Amanda Wouters" userId="d9233030-f8a1-4d86-a367-f01caf39a844" providerId="ADAL" clId="{16C861F8-C4DD-41BD-A734-4D7C979A387A}" dt="2022-01-11T14:23:11.229" v="25"/>
          <ac:spMkLst>
            <pc:docMk/>
            <pc:sldMk cId="3498317705" sldId="354"/>
            <ac:spMk id="10" creationId="{F2A658D9-F185-44F1-BA33-D50320D1D078}"/>
          </ac:spMkLst>
        </pc:spChg>
        <pc:spChg chg="add del">
          <ac:chgData name="Amanda Wouters" userId="d9233030-f8a1-4d86-a367-f01caf39a844" providerId="ADAL" clId="{16C861F8-C4DD-41BD-A734-4D7C979A387A}" dt="2022-01-11T14:23:11.229" v="25"/>
          <ac:spMkLst>
            <pc:docMk/>
            <pc:sldMk cId="3498317705" sldId="354"/>
            <ac:spMk id="12" creationId="{BAC87F6E-526A-49B5-995D-42DB656594C9}"/>
          </ac:spMkLst>
        </pc:spChg>
      </pc:sldChg>
      <pc:sldChg chg="addSp delSp delDesignElem">
        <pc:chgData name="Amanda Wouters" userId="d9233030-f8a1-4d86-a367-f01caf39a844" providerId="ADAL" clId="{16C861F8-C4DD-41BD-A734-4D7C979A387A}" dt="2022-01-11T14:23:11.229" v="25"/>
        <pc:sldMkLst>
          <pc:docMk/>
          <pc:sldMk cId="2712352248" sldId="355"/>
        </pc:sldMkLst>
        <pc:spChg chg="add del">
          <ac:chgData name="Amanda Wouters" userId="d9233030-f8a1-4d86-a367-f01caf39a844" providerId="ADAL" clId="{16C861F8-C4DD-41BD-A734-4D7C979A387A}" dt="2022-01-11T14:23:11.229" v="25"/>
          <ac:spMkLst>
            <pc:docMk/>
            <pc:sldMk cId="2712352248" sldId="355"/>
            <ac:spMk id="8" creationId="{FB403EBD-907E-4D59-98D4-A72CD1063C62}"/>
          </ac:spMkLst>
        </pc:spChg>
      </pc:sldChg>
      <pc:sldChg chg="modSp">
        <pc:chgData name="Amanda Wouters" userId="d9233030-f8a1-4d86-a367-f01caf39a844" providerId="ADAL" clId="{16C861F8-C4DD-41BD-A734-4D7C979A387A}" dt="2022-01-11T14:23:11.229" v="25"/>
        <pc:sldMkLst>
          <pc:docMk/>
          <pc:sldMk cId="723946290" sldId="358"/>
        </pc:sldMkLst>
        <pc:spChg chg="mod">
          <ac:chgData name="Amanda Wouters" userId="d9233030-f8a1-4d86-a367-f01caf39a844" providerId="ADAL" clId="{16C861F8-C4DD-41BD-A734-4D7C979A387A}" dt="2022-01-11T14:23:11.229" v="25"/>
          <ac:spMkLst>
            <pc:docMk/>
            <pc:sldMk cId="723946290" sldId="358"/>
            <ac:spMk id="2" creationId="{03551931-C68C-493F-B815-B6C7DA2186A5}"/>
          </ac:spMkLst>
        </pc:spChg>
        <pc:graphicFrameChg chg="mod">
          <ac:chgData name="Amanda Wouters" userId="d9233030-f8a1-4d86-a367-f01caf39a844" providerId="ADAL" clId="{16C861F8-C4DD-41BD-A734-4D7C979A387A}" dt="2022-01-11T14:23:11.229" v="25"/>
          <ac:graphicFrameMkLst>
            <pc:docMk/>
            <pc:sldMk cId="723946290" sldId="358"/>
            <ac:graphicFrameMk id="5" creationId="{2C171297-5C15-41E4-AB7C-7721FEB53075}"/>
          </ac:graphicFrameMkLst>
        </pc:graphicFrameChg>
      </pc:sldChg>
      <pc:sldChg chg="addSp delSp modSp mod delDesignElem">
        <pc:chgData name="Amanda Wouters" userId="d9233030-f8a1-4d86-a367-f01caf39a844" providerId="ADAL" clId="{16C861F8-C4DD-41BD-A734-4D7C979A387A}" dt="2022-01-11T14:48:12.804" v="222" actId="20577"/>
        <pc:sldMkLst>
          <pc:docMk/>
          <pc:sldMk cId="2539694698" sldId="359"/>
        </pc:sldMkLst>
        <pc:spChg chg="mod">
          <ac:chgData name="Amanda Wouters" userId="d9233030-f8a1-4d86-a367-f01caf39a844" providerId="ADAL" clId="{16C861F8-C4DD-41BD-A734-4D7C979A387A}" dt="2022-01-11T14:48:12.804" v="222" actId="20577"/>
          <ac:spMkLst>
            <pc:docMk/>
            <pc:sldMk cId="2539694698" sldId="359"/>
            <ac:spMk id="3" creationId="{8F169857-5471-4D5F-B7FB-8A9E889F8600}"/>
          </ac:spMkLst>
        </pc:spChg>
        <pc:spChg chg="add del">
          <ac:chgData name="Amanda Wouters" userId="d9233030-f8a1-4d86-a367-f01caf39a844" providerId="ADAL" clId="{16C861F8-C4DD-41BD-A734-4D7C979A387A}" dt="2022-01-11T14:23:11.229" v="25"/>
          <ac:spMkLst>
            <pc:docMk/>
            <pc:sldMk cId="2539694698" sldId="359"/>
            <ac:spMk id="9" creationId="{1660E788-AFA9-4A1B-9991-6AA74632A15B}"/>
          </ac:spMkLst>
        </pc:spChg>
        <pc:spChg chg="add del">
          <ac:chgData name="Amanda Wouters" userId="d9233030-f8a1-4d86-a367-f01caf39a844" providerId="ADAL" clId="{16C861F8-C4DD-41BD-A734-4D7C979A387A}" dt="2022-01-11T14:23:11.229" v="25"/>
          <ac:spMkLst>
            <pc:docMk/>
            <pc:sldMk cId="2539694698" sldId="359"/>
            <ac:spMk id="11" creationId="{867D4867-5BA7-4462-B2F6-A23F4A622AA7}"/>
          </ac:spMkLst>
        </pc:spChg>
      </pc:sldChg>
      <pc:sldChg chg="addSp delSp modSp mod delDesignElem">
        <pc:chgData name="Amanda Wouters" userId="d9233030-f8a1-4d86-a367-f01caf39a844" providerId="ADAL" clId="{16C861F8-C4DD-41BD-A734-4D7C979A387A}" dt="2022-01-11T14:47:23.359" v="39" actId="20577"/>
        <pc:sldMkLst>
          <pc:docMk/>
          <pc:sldMk cId="377052995" sldId="360"/>
        </pc:sldMkLst>
        <pc:spChg chg="mod">
          <ac:chgData name="Amanda Wouters" userId="d9233030-f8a1-4d86-a367-f01caf39a844" providerId="ADAL" clId="{16C861F8-C4DD-41BD-A734-4D7C979A387A}" dt="2022-01-11T14:47:23.359" v="39" actId="20577"/>
          <ac:spMkLst>
            <pc:docMk/>
            <pc:sldMk cId="377052995" sldId="360"/>
            <ac:spMk id="3" creationId="{0B2A7AE1-2896-4BBA-89EA-7D28E096231C}"/>
          </ac:spMkLst>
        </pc:spChg>
        <pc:spChg chg="add del">
          <ac:chgData name="Amanda Wouters" userId="d9233030-f8a1-4d86-a367-f01caf39a844" providerId="ADAL" clId="{16C861F8-C4DD-41BD-A734-4D7C979A387A}" dt="2022-01-11T14:23:11.229" v="25"/>
          <ac:spMkLst>
            <pc:docMk/>
            <pc:sldMk cId="377052995" sldId="360"/>
            <ac:spMk id="8" creationId="{2AEFFFF2-9EB4-4B6C-B9F8-2BA3EF89A21C}"/>
          </ac:spMkLst>
        </pc:spChg>
        <pc:spChg chg="add del">
          <ac:chgData name="Amanda Wouters" userId="d9233030-f8a1-4d86-a367-f01caf39a844" providerId="ADAL" clId="{16C861F8-C4DD-41BD-A734-4D7C979A387A}" dt="2022-01-11T14:23:11.229" v="25"/>
          <ac:spMkLst>
            <pc:docMk/>
            <pc:sldMk cId="377052995" sldId="360"/>
            <ac:spMk id="10" creationId="{0D65299F-028F-4AFC-B46A-8DB33E20FE4A}"/>
          </ac:spMkLst>
        </pc:spChg>
        <pc:spChg chg="add del">
          <ac:chgData name="Amanda Wouters" userId="d9233030-f8a1-4d86-a367-f01caf39a844" providerId="ADAL" clId="{16C861F8-C4DD-41BD-A734-4D7C979A387A}" dt="2022-01-11T14:23:11.229" v="25"/>
          <ac:spMkLst>
            <pc:docMk/>
            <pc:sldMk cId="377052995" sldId="360"/>
            <ac:spMk id="12" creationId="{BAC87F6E-526A-49B5-995D-42DB656594C9}"/>
          </ac:spMkLst>
        </pc:spChg>
      </pc:sldChg>
      <pc:sldChg chg="addSp delSp delDesignElem">
        <pc:chgData name="Amanda Wouters" userId="d9233030-f8a1-4d86-a367-f01caf39a844" providerId="ADAL" clId="{16C861F8-C4DD-41BD-A734-4D7C979A387A}" dt="2022-01-11T14:23:11.229" v="25"/>
        <pc:sldMkLst>
          <pc:docMk/>
          <pc:sldMk cId="387586559" sldId="361"/>
        </pc:sldMkLst>
        <pc:spChg chg="add del">
          <ac:chgData name="Amanda Wouters" userId="d9233030-f8a1-4d86-a367-f01caf39a844" providerId="ADAL" clId="{16C861F8-C4DD-41BD-A734-4D7C979A387A}" dt="2022-01-11T14:23:11.229" v="25"/>
          <ac:spMkLst>
            <pc:docMk/>
            <pc:sldMk cId="387586559" sldId="361"/>
            <ac:spMk id="8" creationId="{C33976D1-3430-450C-A978-87A9A6E8E71F}"/>
          </ac:spMkLst>
        </pc:spChg>
        <pc:spChg chg="add del">
          <ac:chgData name="Amanda Wouters" userId="d9233030-f8a1-4d86-a367-f01caf39a844" providerId="ADAL" clId="{16C861F8-C4DD-41BD-A734-4D7C979A387A}" dt="2022-01-11T14:23:11.229" v="25"/>
          <ac:spMkLst>
            <pc:docMk/>
            <pc:sldMk cId="387586559" sldId="361"/>
            <ac:spMk id="10" creationId="{7D6AAC78-7D86-415A-ADC1-2B474807960C}"/>
          </ac:spMkLst>
        </pc:spChg>
        <pc:spChg chg="add del">
          <ac:chgData name="Amanda Wouters" userId="d9233030-f8a1-4d86-a367-f01caf39a844" providerId="ADAL" clId="{16C861F8-C4DD-41BD-A734-4D7C979A387A}" dt="2022-01-11T14:23:11.229" v="25"/>
          <ac:spMkLst>
            <pc:docMk/>
            <pc:sldMk cId="387586559" sldId="361"/>
            <ac:spMk id="12" creationId="{F2A658D9-F185-44F1-BA33-D50320D1D078}"/>
          </ac:spMkLst>
        </pc:spChg>
      </pc:sldChg>
      <pc:sldChg chg="addSp delSp delDesignElem">
        <pc:chgData name="Amanda Wouters" userId="d9233030-f8a1-4d86-a367-f01caf39a844" providerId="ADAL" clId="{16C861F8-C4DD-41BD-A734-4D7C979A387A}" dt="2022-01-11T14:23:11.229" v="25"/>
        <pc:sldMkLst>
          <pc:docMk/>
          <pc:sldMk cId="1634572761" sldId="362"/>
        </pc:sldMkLst>
        <pc:spChg chg="add del">
          <ac:chgData name="Amanda Wouters" userId="d9233030-f8a1-4d86-a367-f01caf39a844" providerId="ADAL" clId="{16C861F8-C4DD-41BD-A734-4D7C979A387A}" dt="2022-01-11T14:23:11.229" v="25"/>
          <ac:spMkLst>
            <pc:docMk/>
            <pc:sldMk cId="1634572761" sldId="362"/>
            <ac:spMk id="8" creationId="{C33976D1-3430-450C-A978-87A9A6E8E71F}"/>
          </ac:spMkLst>
        </pc:spChg>
        <pc:spChg chg="add del">
          <ac:chgData name="Amanda Wouters" userId="d9233030-f8a1-4d86-a367-f01caf39a844" providerId="ADAL" clId="{16C861F8-C4DD-41BD-A734-4D7C979A387A}" dt="2022-01-11T14:23:11.229" v="25"/>
          <ac:spMkLst>
            <pc:docMk/>
            <pc:sldMk cId="1634572761" sldId="362"/>
            <ac:spMk id="10" creationId="{7D6AAC78-7D86-415A-ADC1-2B474807960C}"/>
          </ac:spMkLst>
        </pc:spChg>
        <pc:spChg chg="add del">
          <ac:chgData name="Amanda Wouters" userId="d9233030-f8a1-4d86-a367-f01caf39a844" providerId="ADAL" clId="{16C861F8-C4DD-41BD-A734-4D7C979A387A}" dt="2022-01-11T14:23:11.229" v="25"/>
          <ac:spMkLst>
            <pc:docMk/>
            <pc:sldMk cId="1634572761" sldId="362"/>
            <ac:spMk id="12" creationId="{F2A658D9-F185-44F1-BA33-D50320D1D078}"/>
          </ac:spMkLst>
        </pc:spChg>
      </pc:sldChg>
      <pc:sldChg chg="addSp delSp modSp mod delDesignElem">
        <pc:chgData name="Amanda Wouters" userId="d9233030-f8a1-4d86-a367-f01caf39a844" providerId="ADAL" clId="{16C861F8-C4DD-41BD-A734-4D7C979A387A}" dt="2022-01-11T17:39:36.514" v="224" actId="1076"/>
        <pc:sldMkLst>
          <pc:docMk/>
          <pc:sldMk cId="3965905864" sldId="363"/>
        </pc:sldMkLst>
        <pc:spChg chg="mod">
          <ac:chgData name="Amanda Wouters" userId="d9233030-f8a1-4d86-a367-f01caf39a844" providerId="ADAL" clId="{16C861F8-C4DD-41BD-A734-4D7C979A387A}" dt="2022-01-11T17:39:35.781" v="223" actId="1076"/>
          <ac:spMkLst>
            <pc:docMk/>
            <pc:sldMk cId="3965905864" sldId="363"/>
            <ac:spMk id="2" creationId="{095A7724-8307-4371-A6DC-A0A7A810B603}"/>
          </ac:spMkLst>
        </pc:spChg>
        <pc:spChg chg="add del">
          <ac:chgData name="Amanda Wouters" userId="d9233030-f8a1-4d86-a367-f01caf39a844" providerId="ADAL" clId="{16C861F8-C4DD-41BD-A734-4D7C979A387A}" dt="2022-01-11T14:23:11.229" v="25"/>
          <ac:spMkLst>
            <pc:docMk/>
            <pc:sldMk cId="3965905864" sldId="363"/>
            <ac:spMk id="9" creationId="{17928EA2-88ED-424C-A811-B45B398FBAFA}"/>
          </ac:spMkLst>
        </pc:spChg>
        <pc:spChg chg="add del">
          <ac:chgData name="Amanda Wouters" userId="d9233030-f8a1-4d86-a367-f01caf39a844" providerId="ADAL" clId="{16C861F8-C4DD-41BD-A734-4D7C979A387A}" dt="2022-01-11T14:23:11.229" v="25"/>
          <ac:spMkLst>
            <pc:docMk/>
            <pc:sldMk cId="3965905864" sldId="363"/>
            <ac:spMk id="11" creationId="{304F0B90-9D71-4D15-94CC-B9E1F445BA28}"/>
          </ac:spMkLst>
        </pc:spChg>
        <pc:picChg chg="mod">
          <ac:chgData name="Amanda Wouters" userId="d9233030-f8a1-4d86-a367-f01caf39a844" providerId="ADAL" clId="{16C861F8-C4DD-41BD-A734-4D7C979A387A}" dt="2022-01-11T17:39:36.514" v="224" actId="1076"/>
          <ac:picMkLst>
            <pc:docMk/>
            <pc:sldMk cId="3965905864" sldId="363"/>
            <ac:picMk id="4" creationId="{D18821E1-627D-4B48-86A7-7A7F4BE88667}"/>
          </ac:picMkLst>
        </pc:picChg>
      </pc:sldChg>
      <pc:sldChg chg="modSp mod">
        <pc:chgData name="Amanda Wouters" userId="d9233030-f8a1-4d86-a367-f01caf39a844" providerId="ADAL" clId="{16C861F8-C4DD-41BD-A734-4D7C979A387A}" dt="2022-01-11T14:22:44.255" v="6" actId="1076"/>
        <pc:sldMkLst>
          <pc:docMk/>
          <pc:sldMk cId="0" sldId="364"/>
        </pc:sldMkLst>
        <pc:spChg chg="mod">
          <ac:chgData name="Amanda Wouters" userId="d9233030-f8a1-4d86-a367-f01caf39a844" providerId="ADAL" clId="{16C861F8-C4DD-41BD-A734-4D7C979A387A}" dt="2022-01-11T14:22:44.255" v="6" actId="1076"/>
          <ac:spMkLst>
            <pc:docMk/>
            <pc:sldMk cId="0" sldId="364"/>
            <ac:spMk id="4" creationId="{00000000-0000-0000-0000-000000000000}"/>
          </ac:spMkLst>
        </pc:spChg>
      </pc:sldChg>
      <pc:sldChg chg="addSp delSp delDesignElem">
        <pc:chgData name="Amanda Wouters" userId="d9233030-f8a1-4d86-a367-f01caf39a844" providerId="ADAL" clId="{16C861F8-C4DD-41BD-A734-4D7C979A387A}" dt="2022-01-11T14:23:11.229" v="25"/>
        <pc:sldMkLst>
          <pc:docMk/>
          <pc:sldMk cId="3668534688" sldId="494"/>
        </pc:sldMkLst>
        <pc:spChg chg="add del">
          <ac:chgData name="Amanda Wouters" userId="d9233030-f8a1-4d86-a367-f01caf39a844" providerId="ADAL" clId="{16C861F8-C4DD-41BD-A734-4D7C979A387A}" dt="2022-01-11T14:23:11.229" v="25"/>
          <ac:spMkLst>
            <pc:docMk/>
            <pc:sldMk cId="3668534688" sldId="494"/>
            <ac:spMk id="13" creationId="{419501C6-F015-4273-AF88-E0F6C853899F}"/>
          </ac:spMkLst>
        </pc:spChg>
        <pc:spChg chg="add del">
          <ac:chgData name="Amanda Wouters" userId="d9233030-f8a1-4d86-a367-f01caf39a844" providerId="ADAL" clId="{16C861F8-C4DD-41BD-A734-4D7C979A387A}" dt="2022-01-11T14:23:11.229" v="25"/>
          <ac:spMkLst>
            <pc:docMk/>
            <pc:sldMk cId="3668534688" sldId="494"/>
            <ac:spMk id="14" creationId="{CA677DB7-5829-45BD-9754-5EC484CC4253}"/>
          </ac:spMkLst>
        </pc:spChg>
      </pc:sldChg>
      <pc:sldChg chg="addSp delSp delDesignElem">
        <pc:chgData name="Amanda Wouters" userId="d9233030-f8a1-4d86-a367-f01caf39a844" providerId="ADAL" clId="{16C861F8-C4DD-41BD-A734-4D7C979A387A}" dt="2022-01-11T14:23:11.229" v="25"/>
        <pc:sldMkLst>
          <pc:docMk/>
          <pc:sldMk cId="1171102858" sldId="495"/>
        </pc:sldMkLst>
        <pc:spChg chg="add del">
          <ac:chgData name="Amanda Wouters" userId="d9233030-f8a1-4d86-a367-f01caf39a844" providerId="ADAL" clId="{16C861F8-C4DD-41BD-A734-4D7C979A387A}" dt="2022-01-11T14:23:11.229" v="25"/>
          <ac:spMkLst>
            <pc:docMk/>
            <pc:sldMk cId="1171102858" sldId="495"/>
            <ac:spMk id="18" creationId="{1660E788-AFA9-4A1B-9991-6AA74632A15B}"/>
          </ac:spMkLst>
        </pc:spChg>
        <pc:spChg chg="add del">
          <ac:chgData name="Amanda Wouters" userId="d9233030-f8a1-4d86-a367-f01caf39a844" providerId="ADAL" clId="{16C861F8-C4DD-41BD-A734-4D7C979A387A}" dt="2022-01-11T14:23:11.229" v="25"/>
          <ac:spMkLst>
            <pc:docMk/>
            <pc:sldMk cId="1171102858" sldId="495"/>
            <ac:spMk id="20" creationId="{867D4867-5BA7-4462-B2F6-A23F4A622AA7}"/>
          </ac:spMkLst>
        </pc:spChg>
      </pc:sldChg>
    </pc:docChg>
  </pc:docChgLst>
</pc:chgInfo>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CF9F2E2-DA37-4B30-B703-89E4B090CE27}" type="doc">
      <dgm:prSet loTypeId="urn:microsoft.com/office/officeart/2005/8/layout/list1" loCatId="list" qsTypeId="urn:microsoft.com/office/officeart/2005/8/quickstyle/simple4" qsCatId="simple" csTypeId="urn:microsoft.com/office/officeart/2005/8/colors/colorful1" csCatId="colorful"/>
      <dgm:spPr/>
      <dgm:t>
        <a:bodyPr/>
        <a:lstStyle/>
        <a:p>
          <a:endParaRPr lang="en-US"/>
        </a:p>
      </dgm:t>
    </dgm:pt>
    <dgm:pt modelId="{28690903-0CF3-43D4-A2B7-511B5106F256}">
      <dgm:prSet/>
      <dgm:spPr/>
      <dgm:t>
        <a:bodyPr/>
        <a:lstStyle/>
        <a:p>
          <a:r>
            <a:rPr lang="nl-NL"/>
            <a:t>Je bent initiatiefrijk en positief ingesteld</a:t>
          </a:r>
          <a:endParaRPr lang="en-US"/>
        </a:p>
      </dgm:t>
    </dgm:pt>
    <dgm:pt modelId="{7EC81616-8DB9-49C9-B8EA-2CEC72BE49E6}" type="parTrans" cxnId="{4948B744-9D2A-47CA-AEE4-78183862E2E1}">
      <dgm:prSet/>
      <dgm:spPr/>
      <dgm:t>
        <a:bodyPr/>
        <a:lstStyle/>
        <a:p>
          <a:endParaRPr lang="en-US"/>
        </a:p>
      </dgm:t>
    </dgm:pt>
    <dgm:pt modelId="{5783A25D-F7F7-44D9-A9CC-04BE71E5EAA4}" type="sibTrans" cxnId="{4948B744-9D2A-47CA-AEE4-78183862E2E1}">
      <dgm:prSet/>
      <dgm:spPr/>
      <dgm:t>
        <a:bodyPr/>
        <a:lstStyle/>
        <a:p>
          <a:endParaRPr lang="en-US"/>
        </a:p>
      </dgm:t>
    </dgm:pt>
    <dgm:pt modelId="{DC905020-7CBA-4338-B1E3-6F6D819D36F1}">
      <dgm:prSet/>
      <dgm:spPr/>
      <dgm:t>
        <a:bodyPr/>
        <a:lstStyle/>
        <a:p>
          <a:r>
            <a:rPr lang="nl-NL"/>
            <a:t>Je bent leergierig</a:t>
          </a:r>
          <a:endParaRPr lang="en-US"/>
        </a:p>
      </dgm:t>
    </dgm:pt>
    <dgm:pt modelId="{F7446C08-55CA-4BBD-9D6D-E49CAD6A02D2}" type="parTrans" cxnId="{D3298F50-EBC9-4BDD-9E6F-ECB35727DDB8}">
      <dgm:prSet/>
      <dgm:spPr/>
      <dgm:t>
        <a:bodyPr/>
        <a:lstStyle/>
        <a:p>
          <a:endParaRPr lang="en-US"/>
        </a:p>
      </dgm:t>
    </dgm:pt>
    <dgm:pt modelId="{3A30AF27-C015-448A-A528-F117C3968C7E}" type="sibTrans" cxnId="{D3298F50-EBC9-4BDD-9E6F-ECB35727DDB8}">
      <dgm:prSet/>
      <dgm:spPr/>
      <dgm:t>
        <a:bodyPr/>
        <a:lstStyle/>
        <a:p>
          <a:endParaRPr lang="en-US"/>
        </a:p>
      </dgm:t>
    </dgm:pt>
    <dgm:pt modelId="{93184B25-320B-457F-97F1-FA3CBB861F08}">
      <dgm:prSet/>
      <dgm:spPr/>
      <dgm:t>
        <a:bodyPr/>
        <a:lstStyle/>
        <a:p>
          <a:r>
            <a:rPr lang="nl-NL"/>
            <a:t>Je snapt de belevingswereld van kinderen/jongeren</a:t>
          </a:r>
          <a:endParaRPr lang="en-US"/>
        </a:p>
      </dgm:t>
    </dgm:pt>
    <dgm:pt modelId="{830008D3-4A70-40FA-B95C-27BC63A2735E}" type="parTrans" cxnId="{5A80D99D-83E2-4E4F-912F-409EBAE3341C}">
      <dgm:prSet/>
      <dgm:spPr/>
      <dgm:t>
        <a:bodyPr/>
        <a:lstStyle/>
        <a:p>
          <a:endParaRPr lang="en-US"/>
        </a:p>
      </dgm:t>
    </dgm:pt>
    <dgm:pt modelId="{DFDD8459-09C6-4914-B45B-51687A8B6507}" type="sibTrans" cxnId="{5A80D99D-83E2-4E4F-912F-409EBAE3341C}">
      <dgm:prSet/>
      <dgm:spPr/>
      <dgm:t>
        <a:bodyPr/>
        <a:lstStyle/>
        <a:p>
          <a:endParaRPr lang="en-US"/>
        </a:p>
      </dgm:t>
    </dgm:pt>
    <dgm:pt modelId="{4D5BCD8D-3D08-402D-BDA0-25CD2C81D7EA}">
      <dgm:prSet/>
      <dgm:spPr/>
      <dgm:t>
        <a:bodyPr/>
        <a:lstStyle/>
        <a:p>
          <a:r>
            <a:rPr lang="nl-NL"/>
            <a:t>Je kunt improviseren</a:t>
          </a:r>
          <a:endParaRPr lang="en-US"/>
        </a:p>
      </dgm:t>
    </dgm:pt>
    <dgm:pt modelId="{851081B2-2F6E-412F-B73D-8F65E668044B}" type="parTrans" cxnId="{2A7031B7-68E0-4882-B288-1C2A245172D3}">
      <dgm:prSet/>
      <dgm:spPr/>
      <dgm:t>
        <a:bodyPr/>
        <a:lstStyle/>
        <a:p>
          <a:endParaRPr lang="en-US"/>
        </a:p>
      </dgm:t>
    </dgm:pt>
    <dgm:pt modelId="{7FC3C387-FE7C-4703-8874-A4F85C360891}" type="sibTrans" cxnId="{2A7031B7-68E0-4882-B288-1C2A245172D3}">
      <dgm:prSet/>
      <dgm:spPr/>
      <dgm:t>
        <a:bodyPr/>
        <a:lstStyle/>
        <a:p>
          <a:endParaRPr lang="en-US"/>
        </a:p>
      </dgm:t>
    </dgm:pt>
    <dgm:pt modelId="{BBB69405-5149-43C5-8CD5-73F4DE40BA2E}">
      <dgm:prSet/>
      <dgm:spPr/>
      <dgm:t>
        <a:bodyPr/>
        <a:lstStyle/>
        <a:p>
          <a:r>
            <a:rPr lang="nl-NL"/>
            <a:t>Je bent creatief</a:t>
          </a:r>
          <a:endParaRPr lang="en-US"/>
        </a:p>
      </dgm:t>
    </dgm:pt>
    <dgm:pt modelId="{D929ADB7-CF9C-4124-8D71-E578A181681B}" type="parTrans" cxnId="{94E6443D-91A0-430C-9183-8DF8D247C101}">
      <dgm:prSet/>
      <dgm:spPr/>
      <dgm:t>
        <a:bodyPr/>
        <a:lstStyle/>
        <a:p>
          <a:endParaRPr lang="en-US"/>
        </a:p>
      </dgm:t>
    </dgm:pt>
    <dgm:pt modelId="{06CDDAA5-8D0A-46E4-AD69-7BC4828C1E69}" type="sibTrans" cxnId="{94E6443D-91A0-430C-9183-8DF8D247C101}">
      <dgm:prSet/>
      <dgm:spPr/>
      <dgm:t>
        <a:bodyPr/>
        <a:lstStyle/>
        <a:p>
          <a:endParaRPr lang="en-US"/>
        </a:p>
      </dgm:t>
    </dgm:pt>
    <dgm:pt modelId="{22FAEBFB-AD51-41F3-98E4-66C579F8ADB0}">
      <dgm:prSet/>
      <dgm:spPr/>
      <dgm:t>
        <a:bodyPr/>
        <a:lstStyle/>
        <a:p>
          <a:r>
            <a:rPr lang="nl-NL"/>
            <a:t>Je hebt geduld</a:t>
          </a:r>
          <a:endParaRPr lang="en-US"/>
        </a:p>
      </dgm:t>
    </dgm:pt>
    <dgm:pt modelId="{49678759-59C9-4AF6-ACDC-BD1246B08D9B}" type="parTrans" cxnId="{9644113E-39D9-4C72-86B6-379BCEFA50E9}">
      <dgm:prSet/>
      <dgm:spPr/>
      <dgm:t>
        <a:bodyPr/>
        <a:lstStyle/>
        <a:p>
          <a:endParaRPr lang="en-US"/>
        </a:p>
      </dgm:t>
    </dgm:pt>
    <dgm:pt modelId="{E0804C0B-A047-450B-93B1-CF32A4B6A31B}" type="sibTrans" cxnId="{9644113E-39D9-4C72-86B6-379BCEFA50E9}">
      <dgm:prSet/>
      <dgm:spPr/>
      <dgm:t>
        <a:bodyPr/>
        <a:lstStyle/>
        <a:p>
          <a:endParaRPr lang="en-US"/>
        </a:p>
      </dgm:t>
    </dgm:pt>
    <dgm:pt modelId="{F3C28AE6-24C7-49BD-B7CE-4B1A24555207}" type="pres">
      <dgm:prSet presAssocID="{DCF9F2E2-DA37-4B30-B703-89E4B090CE27}" presName="linear" presStyleCnt="0">
        <dgm:presLayoutVars>
          <dgm:dir/>
          <dgm:animLvl val="lvl"/>
          <dgm:resizeHandles val="exact"/>
        </dgm:presLayoutVars>
      </dgm:prSet>
      <dgm:spPr/>
    </dgm:pt>
    <dgm:pt modelId="{2F562079-944D-4B30-A220-422B16657340}" type="pres">
      <dgm:prSet presAssocID="{28690903-0CF3-43D4-A2B7-511B5106F256}" presName="parentLin" presStyleCnt="0"/>
      <dgm:spPr/>
    </dgm:pt>
    <dgm:pt modelId="{53D6EB70-D5F1-485C-8C1F-172B49DABEC7}" type="pres">
      <dgm:prSet presAssocID="{28690903-0CF3-43D4-A2B7-511B5106F256}" presName="parentLeftMargin" presStyleLbl="node1" presStyleIdx="0" presStyleCnt="6"/>
      <dgm:spPr/>
    </dgm:pt>
    <dgm:pt modelId="{842D9CA0-774C-4737-8750-9EF88410E679}" type="pres">
      <dgm:prSet presAssocID="{28690903-0CF3-43D4-A2B7-511B5106F256}" presName="parentText" presStyleLbl="node1" presStyleIdx="0" presStyleCnt="6">
        <dgm:presLayoutVars>
          <dgm:chMax val="0"/>
          <dgm:bulletEnabled val="1"/>
        </dgm:presLayoutVars>
      </dgm:prSet>
      <dgm:spPr/>
    </dgm:pt>
    <dgm:pt modelId="{033DF55C-5F24-46B3-BCED-354875AF5039}" type="pres">
      <dgm:prSet presAssocID="{28690903-0CF3-43D4-A2B7-511B5106F256}" presName="negativeSpace" presStyleCnt="0"/>
      <dgm:spPr/>
    </dgm:pt>
    <dgm:pt modelId="{5D36743C-67A8-4EDF-BC19-4ED70B277CCF}" type="pres">
      <dgm:prSet presAssocID="{28690903-0CF3-43D4-A2B7-511B5106F256}" presName="childText" presStyleLbl="conFgAcc1" presStyleIdx="0" presStyleCnt="6">
        <dgm:presLayoutVars>
          <dgm:bulletEnabled val="1"/>
        </dgm:presLayoutVars>
      </dgm:prSet>
      <dgm:spPr/>
    </dgm:pt>
    <dgm:pt modelId="{E84DB08D-4F6D-4711-B498-BCCA3D24833F}" type="pres">
      <dgm:prSet presAssocID="{5783A25D-F7F7-44D9-A9CC-04BE71E5EAA4}" presName="spaceBetweenRectangles" presStyleCnt="0"/>
      <dgm:spPr/>
    </dgm:pt>
    <dgm:pt modelId="{009774DB-A98E-4442-806E-5545F7AFB972}" type="pres">
      <dgm:prSet presAssocID="{DC905020-7CBA-4338-B1E3-6F6D819D36F1}" presName="parentLin" presStyleCnt="0"/>
      <dgm:spPr/>
    </dgm:pt>
    <dgm:pt modelId="{2077CA4F-8EB8-4530-B412-72BAC750E6F4}" type="pres">
      <dgm:prSet presAssocID="{DC905020-7CBA-4338-B1E3-6F6D819D36F1}" presName="parentLeftMargin" presStyleLbl="node1" presStyleIdx="0" presStyleCnt="6"/>
      <dgm:spPr/>
    </dgm:pt>
    <dgm:pt modelId="{441BD35C-85D0-4320-8C2E-F5CFADB8DC2F}" type="pres">
      <dgm:prSet presAssocID="{DC905020-7CBA-4338-B1E3-6F6D819D36F1}" presName="parentText" presStyleLbl="node1" presStyleIdx="1" presStyleCnt="6">
        <dgm:presLayoutVars>
          <dgm:chMax val="0"/>
          <dgm:bulletEnabled val="1"/>
        </dgm:presLayoutVars>
      </dgm:prSet>
      <dgm:spPr/>
    </dgm:pt>
    <dgm:pt modelId="{97BA3207-0992-4362-8262-14DE3F8220B4}" type="pres">
      <dgm:prSet presAssocID="{DC905020-7CBA-4338-B1E3-6F6D819D36F1}" presName="negativeSpace" presStyleCnt="0"/>
      <dgm:spPr/>
    </dgm:pt>
    <dgm:pt modelId="{20A4CB71-C70F-4502-B2FA-C47EBB1F7BAE}" type="pres">
      <dgm:prSet presAssocID="{DC905020-7CBA-4338-B1E3-6F6D819D36F1}" presName="childText" presStyleLbl="conFgAcc1" presStyleIdx="1" presStyleCnt="6">
        <dgm:presLayoutVars>
          <dgm:bulletEnabled val="1"/>
        </dgm:presLayoutVars>
      </dgm:prSet>
      <dgm:spPr/>
    </dgm:pt>
    <dgm:pt modelId="{DEBC2875-FFCC-43D3-B664-67BC22DAFE1D}" type="pres">
      <dgm:prSet presAssocID="{3A30AF27-C015-448A-A528-F117C3968C7E}" presName="spaceBetweenRectangles" presStyleCnt="0"/>
      <dgm:spPr/>
    </dgm:pt>
    <dgm:pt modelId="{5C6421DB-48DF-41EC-A847-37CF57EDDEF3}" type="pres">
      <dgm:prSet presAssocID="{93184B25-320B-457F-97F1-FA3CBB861F08}" presName="parentLin" presStyleCnt="0"/>
      <dgm:spPr/>
    </dgm:pt>
    <dgm:pt modelId="{59CBD4A3-499C-4C80-8840-58E9FB848EF8}" type="pres">
      <dgm:prSet presAssocID="{93184B25-320B-457F-97F1-FA3CBB861F08}" presName="parentLeftMargin" presStyleLbl="node1" presStyleIdx="1" presStyleCnt="6"/>
      <dgm:spPr/>
    </dgm:pt>
    <dgm:pt modelId="{77310ABF-0F3C-4925-9F5E-F1E57FE630F0}" type="pres">
      <dgm:prSet presAssocID="{93184B25-320B-457F-97F1-FA3CBB861F08}" presName="parentText" presStyleLbl="node1" presStyleIdx="2" presStyleCnt="6">
        <dgm:presLayoutVars>
          <dgm:chMax val="0"/>
          <dgm:bulletEnabled val="1"/>
        </dgm:presLayoutVars>
      </dgm:prSet>
      <dgm:spPr/>
    </dgm:pt>
    <dgm:pt modelId="{719628E5-4BB5-4087-A730-C00D806D755A}" type="pres">
      <dgm:prSet presAssocID="{93184B25-320B-457F-97F1-FA3CBB861F08}" presName="negativeSpace" presStyleCnt="0"/>
      <dgm:spPr/>
    </dgm:pt>
    <dgm:pt modelId="{0BC58C2D-E177-4B96-87C5-ABBCA536F559}" type="pres">
      <dgm:prSet presAssocID="{93184B25-320B-457F-97F1-FA3CBB861F08}" presName="childText" presStyleLbl="conFgAcc1" presStyleIdx="2" presStyleCnt="6">
        <dgm:presLayoutVars>
          <dgm:bulletEnabled val="1"/>
        </dgm:presLayoutVars>
      </dgm:prSet>
      <dgm:spPr/>
    </dgm:pt>
    <dgm:pt modelId="{AF67ECAE-30F4-4EC0-9CD8-7547FD1657BB}" type="pres">
      <dgm:prSet presAssocID="{DFDD8459-09C6-4914-B45B-51687A8B6507}" presName="spaceBetweenRectangles" presStyleCnt="0"/>
      <dgm:spPr/>
    </dgm:pt>
    <dgm:pt modelId="{33D29C54-E09F-446B-BF10-283FEEDD7FD0}" type="pres">
      <dgm:prSet presAssocID="{4D5BCD8D-3D08-402D-BDA0-25CD2C81D7EA}" presName="parentLin" presStyleCnt="0"/>
      <dgm:spPr/>
    </dgm:pt>
    <dgm:pt modelId="{13A005BE-46C5-40EA-906D-C75031C673D8}" type="pres">
      <dgm:prSet presAssocID="{4D5BCD8D-3D08-402D-BDA0-25CD2C81D7EA}" presName="parentLeftMargin" presStyleLbl="node1" presStyleIdx="2" presStyleCnt="6"/>
      <dgm:spPr/>
    </dgm:pt>
    <dgm:pt modelId="{2E3ADCC8-5E3B-4A54-9385-31DA2AAAB5E0}" type="pres">
      <dgm:prSet presAssocID="{4D5BCD8D-3D08-402D-BDA0-25CD2C81D7EA}" presName="parentText" presStyleLbl="node1" presStyleIdx="3" presStyleCnt="6">
        <dgm:presLayoutVars>
          <dgm:chMax val="0"/>
          <dgm:bulletEnabled val="1"/>
        </dgm:presLayoutVars>
      </dgm:prSet>
      <dgm:spPr/>
    </dgm:pt>
    <dgm:pt modelId="{5C9FB82D-478A-4720-B979-32FFF6390DB7}" type="pres">
      <dgm:prSet presAssocID="{4D5BCD8D-3D08-402D-BDA0-25CD2C81D7EA}" presName="negativeSpace" presStyleCnt="0"/>
      <dgm:spPr/>
    </dgm:pt>
    <dgm:pt modelId="{2E2CD4E5-F26F-4E7A-B5C5-BA140FC600EB}" type="pres">
      <dgm:prSet presAssocID="{4D5BCD8D-3D08-402D-BDA0-25CD2C81D7EA}" presName="childText" presStyleLbl="conFgAcc1" presStyleIdx="3" presStyleCnt="6">
        <dgm:presLayoutVars>
          <dgm:bulletEnabled val="1"/>
        </dgm:presLayoutVars>
      </dgm:prSet>
      <dgm:spPr/>
    </dgm:pt>
    <dgm:pt modelId="{B65D3BA2-E802-4A23-841B-AEC77089078C}" type="pres">
      <dgm:prSet presAssocID="{7FC3C387-FE7C-4703-8874-A4F85C360891}" presName="spaceBetweenRectangles" presStyleCnt="0"/>
      <dgm:spPr/>
    </dgm:pt>
    <dgm:pt modelId="{C14F3078-503E-4D59-ACFB-41B2F263BD80}" type="pres">
      <dgm:prSet presAssocID="{BBB69405-5149-43C5-8CD5-73F4DE40BA2E}" presName="parentLin" presStyleCnt="0"/>
      <dgm:spPr/>
    </dgm:pt>
    <dgm:pt modelId="{B1B9ADA9-834A-4464-A17D-4C2E1F06E427}" type="pres">
      <dgm:prSet presAssocID="{BBB69405-5149-43C5-8CD5-73F4DE40BA2E}" presName="parentLeftMargin" presStyleLbl="node1" presStyleIdx="3" presStyleCnt="6"/>
      <dgm:spPr/>
    </dgm:pt>
    <dgm:pt modelId="{8CDF8594-C7C4-4398-9BD6-D70A36848604}" type="pres">
      <dgm:prSet presAssocID="{BBB69405-5149-43C5-8CD5-73F4DE40BA2E}" presName="parentText" presStyleLbl="node1" presStyleIdx="4" presStyleCnt="6">
        <dgm:presLayoutVars>
          <dgm:chMax val="0"/>
          <dgm:bulletEnabled val="1"/>
        </dgm:presLayoutVars>
      </dgm:prSet>
      <dgm:spPr/>
    </dgm:pt>
    <dgm:pt modelId="{22CB1FAF-5972-4335-9AF0-A80F993B6796}" type="pres">
      <dgm:prSet presAssocID="{BBB69405-5149-43C5-8CD5-73F4DE40BA2E}" presName="negativeSpace" presStyleCnt="0"/>
      <dgm:spPr/>
    </dgm:pt>
    <dgm:pt modelId="{3A59A4F4-95AA-4CCA-A8AD-844F7E7B9CE8}" type="pres">
      <dgm:prSet presAssocID="{BBB69405-5149-43C5-8CD5-73F4DE40BA2E}" presName="childText" presStyleLbl="conFgAcc1" presStyleIdx="4" presStyleCnt="6">
        <dgm:presLayoutVars>
          <dgm:bulletEnabled val="1"/>
        </dgm:presLayoutVars>
      </dgm:prSet>
      <dgm:spPr/>
    </dgm:pt>
    <dgm:pt modelId="{679D69D9-83C5-4A13-8607-B016B1AEA5BB}" type="pres">
      <dgm:prSet presAssocID="{06CDDAA5-8D0A-46E4-AD69-7BC4828C1E69}" presName="spaceBetweenRectangles" presStyleCnt="0"/>
      <dgm:spPr/>
    </dgm:pt>
    <dgm:pt modelId="{29E4E74E-C8C5-4AAB-9C61-91B8BC332567}" type="pres">
      <dgm:prSet presAssocID="{22FAEBFB-AD51-41F3-98E4-66C579F8ADB0}" presName="parentLin" presStyleCnt="0"/>
      <dgm:spPr/>
    </dgm:pt>
    <dgm:pt modelId="{96281D5B-140A-4F23-B80F-0CF673DF67C0}" type="pres">
      <dgm:prSet presAssocID="{22FAEBFB-AD51-41F3-98E4-66C579F8ADB0}" presName="parentLeftMargin" presStyleLbl="node1" presStyleIdx="4" presStyleCnt="6"/>
      <dgm:spPr/>
    </dgm:pt>
    <dgm:pt modelId="{02010490-C73A-47E3-9266-7BF03B3895F1}" type="pres">
      <dgm:prSet presAssocID="{22FAEBFB-AD51-41F3-98E4-66C579F8ADB0}" presName="parentText" presStyleLbl="node1" presStyleIdx="5" presStyleCnt="6">
        <dgm:presLayoutVars>
          <dgm:chMax val="0"/>
          <dgm:bulletEnabled val="1"/>
        </dgm:presLayoutVars>
      </dgm:prSet>
      <dgm:spPr/>
    </dgm:pt>
    <dgm:pt modelId="{26FC798B-44F0-42DB-9A29-82832596643E}" type="pres">
      <dgm:prSet presAssocID="{22FAEBFB-AD51-41F3-98E4-66C579F8ADB0}" presName="negativeSpace" presStyleCnt="0"/>
      <dgm:spPr/>
    </dgm:pt>
    <dgm:pt modelId="{B3B10268-6222-450B-B557-784D76EDD41D}" type="pres">
      <dgm:prSet presAssocID="{22FAEBFB-AD51-41F3-98E4-66C579F8ADB0}" presName="childText" presStyleLbl="conFgAcc1" presStyleIdx="5" presStyleCnt="6">
        <dgm:presLayoutVars>
          <dgm:bulletEnabled val="1"/>
        </dgm:presLayoutVars>
      </dgm:prSet>
      <dgm:spPr/>
    </dgm:pt>
  </dgm:ptLst>
  <dgm:cxnLst>
    <dgm:cxn modelId="{1DCA6D0D-08DC-4A0C-B7C7-4B47FEC4F5E0}" type="presOf" srcId="{BBB69405-5149-43C5-8CD5-73F4DE40BA2E}" destId="{8CDF8594-C7C4-4398-9BD6-D70A36848604}" srcOrd="1" destOrd="0" presId="urn:microsoft.com/office/officeart/2005/8/layout/list1"/>
    <dgm:cxn modelId="{03A3F40E-B8EE-4C54-8606-2D45D95224E0}" type="presOf" srcId="{4D5BCD8D-3D08-402D-BDA0-25CD2C81D7EA}" destId="{13A005BE-46C5-40EA-906D-C75031C673D8}" srcOrd="0" destOrd="0" presId="urn:microsoft.com/office/officeart/2005/8/layout/list1"/>
    <dgm:cxn modelId="{CCA54A2E-6D18-492F-9DD6-D9D45A6BC365}" type="presOf" srcId="{BBB69405-5149-43C5-8CD5-73F4DE40BA2E}" destId="{B1B9ADA9-834A-4464-A17D-4C2E1F06E427}" srcOrd="0" destOrd="0" presId="urn:microsoft.com/office/officeart/2005/8/layout/list1"/>
    <dgm:cxn modelId="{AC446C3B-EE13-42A6-9F1A-712F3E48FDD9}" type="presOf" srcId="{28690903-0CF3-43D4-A2B7-511B5106F256}" destId="{842D9CA0-774C-4737-8750-9EF88410E679}" srcOrd="1" destOrd="0" presId="urn:microsoft.com/office/officeart/2005/8/layout/list1"/>
    <dgm:cxn modelId="{94E6443D-91A0-430C-9183-8DF8D247C101}" srcId="{DCF9F2E2-DA37-4B30-B703-89E4B090CE27}" destId="{BBB69405-5149-43C5-8CD5-73F4DE40BA2E}" srcOrd="4" destOrd="0" parTransId="{D929ADB7-CF9C-4124-8D71-E578A181681B}" sibTransId="{06CDDAA5-8D0A-46E4-AD69-7BC4828C1E69}"/>
    <dgm:cxn modelId="{9644113E-39D9-4C72-86B6-379BCEFA50E9}" srcId="{DCF9F2E2-DA37-4B30-B703-89E4B090CE27}" destId="{22FAEBFB-AD51-41F3-98E4-66C579F8ADB0}" srcOrd="5" destOrd="0" parTransId="{49678759-59C9-4AF6-ACDC-BD1246B08D9B}" sibTransId="{E0804C0B-A047-450B-93B1-CF32A4B6A31B}"/>
    <dgm:cxn modelId="{4948B744-9D2A-47CA-AEE4-78183862E2E1}" srcId="{DCF9F2E2-DA37-4B30-B703-89E4B090CE27}" destId="{28690903-0CF3-43D4-A2B7-511B5106F256}" srcOrd="0" destOrd="0" parTransId="{7EC81616-8DB9-49C9-B8EA-2CEC72BE49E6}" sibTransId="{5783A25D-F7F7-44D9-A9CC-04BE71E5EAA4}"/>
    <dgm:cxn modelId="{8BCF034B-63D8-463D-B01A-065224D9F425}" type="presOf" srcId="{28690903-0CF3-43D4-A2B7-511B5106F256}" destId="{53D6EB70-D5F1-485C-8C1F-172B49DABEC7}" srcOrd="0" destOrd="0" presId="urn:microsoft.com/office/officeart/2005/8/layout/list1"/>
    <dgm:cxn modelId="{D3298F50-EBC9-4BDD-9E6F-ECB35727DDB8}" srcId="{DCF9F2E2-DA37-4B30-B703-89E4B090CE27}" destId="{DC905020-7CBA-4338-B1E3-6F6D819D36F1}" srcOrd="1" destOrd="0" parTransId="{F7446C08-55CA-4BBD-9D6D-E49CAD6A02D2}" sibTransId="{3A30AF27-C015-448A-A528-F117C3968C7E}"/>
    <dgm:cxn modelId="{EAAC3B5A-11AA-48BB-8FA7-33D4B2D1DFA6}" type="presOf" srcId="{22FAEBFB-AD51-41F3-98E4-66C579F8ADB0}" destId="{96281D5B-140A-4F23-B80F-0CF673DF67C0}" srcOrd="0" destOrd="0" presId="urn:microsoft.com/office/officeart/2005/8/layout/list1"/>
    <dgm:cxn modelId="{5A80D99D-83E2-4E4F-912F-409EBAE3341C}" srcId="{DCF9F2E2-DA37-4B30-B703-89E4B090CE27}" destId="{93184B25-320B-457F-97F1-FA3CBB861F08}" srcOrd="2" destOrd="0" parTransId="{830008D3-4A70-40FA-B95C-27BC63A2735E}" sibTransId="{DFDD8459-09C6-4914-B45B-51687A8B6507}"/>
    <dgm:cxn modelId="{CF482AA0-E249-4EC8-A91E-406ED674CF7B}" type="presOf" srcId="{93184B25-320B-457F-97F1-FA3CBB861F08}" destId="{59CBD4A3-499C-4C80-8840-58E9FB848EF8}" srcOrd="0" destOrd="0" presId="urn:microsoft.com/office/officeart/2005/8/layout/list1"/>
    <dgm:cxn modelId="{38890EAF-20ED-43D5-A50F-2F6C12EB0A05}" type="presOf" srcId="{DC905020-7CBA-4338-B1E3-6F6D819D36F1}" destId="{2077CA4F-8EB8-4530-B412-72BAC750E6F4}" srcOrd="0" destOrd="0" presId="urn:microsoft.com/office/officeart/2005/8/layout/list1"/>
    <dgm:cxn modelId="{DEDB67B0-3A21-4F5D-96EB-C601D6026D4B}" type="presOf" srcId="{DCF9F2E2-DA37-4B30-B703-89E4B090CE27}" destId="{F3C28AE6-24C7-49BD-B7CE-4B1A24555207}" srcOrd="0" destOrd="0" presId="urn:microsoft.com/office/officeart/2005/8/layout/list1"/>
    <dgm:cxn modelId="{2A7031B7-68E0-4882-B288-1C2A245172D3}" srcId="{DCF9F2E2-DA37-4B30-B703-89E4B090CE27}" destId="{4D5BCD8D-3D08-402D-BDA0-25CD2C81D7EA}" srcOrd="3" destOrd="0" parTransId="{851081B2-2F6E-412F-B73D-8F65E668044B}" sibTransId="{7FC3C387-FE7C-4703-8874-A4F85C360891}"/>
    <dgm:cxn modelId="{66D63EB9-ECB2-42B7-852B-4725EC160BBB}" type="presOf" srcId="{22FAEBFB-AD51-41F3-98E4-66C579F8ADB0}" destId="{02010490-C73A-47E3-9266-7BF03B3895F1}" srcOrd="1" destOrd="0" presId="urn:microsoft.com/office/officeart/2005/8/layout/list1"/>
    <dgm:cxn modelId="{CB7E29C1-EA63-4012-9CC1-4765A042522B}" type="presOf" srcId="{93184B25-320B-457F-97F1-FA3CBB861F08}" destId="{77310ABF-0F3C-4925-9F5E-F1E57FE630F0}" srcOrd="1" destOrd="0" presId="urn:microsoft.com/office/officeart/2005/8/layout/list1"/>
    <dgm:cxn modelId="{6197B2C8-A184-4E37-B93A-40C3E3011D4A}" type="presOf" srcId="{4D5BCD8D-3D08-402D-BDA0-25CD2C81D7EA}" destId="{2E3ADCC8-5E3B-4A54-9385-31DA2AAAB5E0}" srcOrd="1" destOrd="0" presId="urn:microsoft.com/office/officeart/2005/8/layout/list1"/>
    <dgm:cxn modelId="{36514DDE-C2EF-4630-8DFE-BD92BB519E16}" type="presOf" srcId="{DC905020-7CBA-4338-B1E3-6F6D819D36F1}" destId="{441BD35C-85D0-4320-8C2E-F5CFADB8DC2F}" srcOrd="1" destOrd="0" presId="urn:microsoft.com/office/officeart/2005/8/layout/list1"/>
    <dgm:cxn modelId="{9B4C6CE2-FCBC-43FB-9D91-3221C4A2A74F}" type="presParOf" srcId="{F3C28AE6-24C7-49BD-B7CE-4B1A24555207}" destId="{2F562079-944D-4B30-A220-422B16657340}" srcOrd="0" destOrd="0" presId="urn:microsoft.com/office/officeart/2005/8/layout/list1"/>
    <dgm:cxn modelId="{0F9926F6-78C1-4C23-8700-5D48993665E3}" type="presParOf" srcId="{2F562079-944D-4B30-A220-422B16657340}" destId="{53D6EB70-D5F1-485C-8C1F-172B49DABEC7}" srcOrd="0" destOrd="0" presId="urn:microsoft.com/office/officeart/2005/8/layout/list1"/>
    <dgm:cxn modelId="{D8E44D5A-7AD7-4EAE-843A-BD7D95C48222}" type="presParOf" srcId="{2F562079-944D-4B30-A220-422B16657340}" destId="{842D9CA0-774C-4737-8750-9EF88410E679}" srcOrd="1" destOrd="0" presId="urn:microsoft.com/office/officeart/2005/8/layout/list1"/>
    <dgm:cxn modelId="{C80D1FC5-0953-425D-8233-DEF5F2AAAD02}" type="presParOf" srcId="{F3C28AE6-24C7-49BD-B7CE-4B1A24555207}" destId="{033DF55C-5F24-46B3-BCED-354875AF5039}" srcOrd="1" destOrd="0" presId="urn:microsoft.com/office/officeart/2005/8/layout/list1"/>
    <dgm:cxn modelId="{FF570CEA-1F27-4BF4-8C05-08A186D25739}" type="presParOf" srcId="{F3C28AE6-24C7-49BD-B7CE-4B1A24555207}" destId="{5D36743C-67A8-4EDF-BC19-4ED70B277CCF}" srcOrd="2" destOrd="0" presId="urn:microsoft.com/office/officeart/2005/8/layout/list1"/>
    <dgm:cxn modelId="{87F0B68B-79FD-4BA4-9CA7-1949AB9D7DC2}" type="presParOf" srcId="{F3C28AE6-24C7-49BD-B7CE-4B1A24555207}" destId="{E84DB08D-4F6D-4711-B498-BCCA3D24833F}" srcOrd="3" destOrd="0" presId="urn:microsoft.com/office/officeart/2005/8/layout/list1"/>
    <dgm:cxn modelId="{AB1658C5-9D11-4205-B423-6F2BEE7C16DA}" type="presParOf" srcId="{F3C28AE6-24C7-49BD-B7CE-4B1A24555207}" destId="{009774DB-A98E-4442-806E-5545F7AFB972}" srcOrd="4" destOrd="0" presId="urn:microsoft.com/office/officeart/2005/8/layout/list1"/>
    <dgm:cxn modelId="{C37A09B6-1C03-4FEB-AFAF-33477E64645A}" type="presParOf" srcId="{009774DB-A98E-4442-806E-5545F7AFB972}" destId="{2077CA4F-8EB8-4530-B412-72BAC750E6F4}" srcOrd="0" destOrd="0" presId="urn:microsoft.com/office/officeart/2005/8/layout/list1"/>
    <dgm:cxn modelId="{5A14084C-45C1-4515-ACDC-108FFB2A7D8C}" type="presParOf" srcId="{009774DB-A98E-4442-806E-5545F7AFB972}" destId="{441BD35C-85D0-4320-8C2E-F5CFADB8DC2F}" srcOrd="1" destOrd="0" presId="urn:microsoft.com/office/officeart/2005/8/layout/list1"/>
    <dgm:cxn modelId="{CE2FA78C-5F71-4B41-82ED-7982BB75C60F}" type="presParOf" srcId="{F3C28AE6-24C7-49BD-B7CE-4B1A24555207}" destId="{97BA3207-0992-4362-8262-14DE3F8220B4}" srcOrd="5" destOrd="0" presId="urn:microsoft.com/office/officeart/2005/8/layout/list1"/>
    <dgm:cxn modelId="{24F46F4D-2CB4-42F6-924E-2AF6B8B2761C}" type="presParOf" srcId="{F3C28AE6-24C7-49BD-B7CE-4B1A24555207}" destId="{20A4CB71-C70F-4502-B2FA-C47EBB1F7BAE}" srcOrd="6" destOrd="0" presId="urn:microsoft.com/office/officeart/2005/8/layout/list1"/>
    <dgm:cxn modelId="{DF6FADBB-E836-405C-B6EF-70F66752C521}" type="presParOf" srcId="{F3C28AE6-24C7-49BD-B7CE-4B1A24555207}" destId="{DEBC2875-FFCC-43D3-B664-67BC22DAFE1D}" srcOrd="7" destOrd="0" presId="urn:microsoft.com/office/officeart/2005/8/layout/list1"/>
    <dgm:cxn modelId="{C857D692-3235-4A34-AA1E-D710A42960FB}" type="presParOf" srcId="{F3C28AE6-24C7-49BD-B7CE-4B1A24555207}" destId="{5C6421DB-48DF-41EC-A847-37CF57EDDEF3}" srcOrd="8" destOrd="0" presId="urn:microsoft.com/office/officeart/2005/8/layout/list1"/>
    <dgm:cxn modelId="{BFE19B8A-A7E8-4374-B144-0103EAF12F9A}" type="presParOf" srcId="{5C6421DB-48DF-41EC-A847-37CF57EDDEF3}" destId="{59CBD4A3-499C-4C80-8840-58E9FB848EF8}" srcOrd="0" destOrd="0" presId="urn:microsoft.com/office/officeart/2005/8/layout/list1"/>
    <dgm:cxn modelId="{99696EEB-58E3-4D6C-B717-40E16AB02630}" type="presParOf" srcId="{5C6421DB-48DF-41EC-A847-37CF57EDDEF3}" destId="{77310ABF-0F3C-4925-9F5E-F1E57FE630F0}" srcOrd="1" destOrd="0" presId="urn:microsoft.com/office/officeart/2005/8/layout/list1"/>
    <dgm:cxn modelId="{D420F9F8-CFD4-4F29-981E-680AAA835635}" type="presParOf" srcId="{F3C28AE6-24C7-49BD-B7CE-4B1A24555207}" destId="{719628E5-4BB5-4087-A730-C00D806D755A}" srcOrd="9" destOrd="0" presId="urn:microsoft.com/office/officeart/2005/8/layout/list1"/>
    <dgm:cxn modelId="{EF11AC39-18FF-4FCD-91C3-011D4A621D46}" type="presParOf" srcId="{F3C28AE6-24C7-49BD-B7CE-4B1A24555207}" destId="{0BC58C2D-E177-4B96-87C5-ABBCA536F559}" srcOrd="10" destOrd="0" presId="urn:microsoft.com/office/officeart/2005/8/layout/list1"/>
    <dgm:cxn modelId="{5225BDB4-7BC8-4466-B2F5-DB96B43DD491}" type="presParOf" srcId="{F3C28AE6-24C7-49BD-B7CE-4B1A24555207}" destId="{AF67ECAE-30F4-4EC0-9CD8-7547FD1657BB}" srcOrd="11" destOrd="0" presId="urn:microsoft.com/office/officeart/2005/8/layout/list1"/>
    <dgm:cxn modelId="{5A63DEB4-BDD4-4CED-90F3-B7B822A27E7E}" type="presParOf" srcId="{F3C28AE6-24C7-49BD-B7CE-4B1A24555207}" destId="{33D29C54-E09F-446B-BF10-283FEEDD7FD0}" srcOrd="12" destOrd="0" presId="urn:microsoft.com/office/officeart/2005/8/layout/list1"/>
    <dgm:cxn modelId="{42ADF840-2360-4634-88F5-148D8C1F84DF}" type="presParOf" srcId="{33D29C54-E09F-446B-BF10-283FEEDD7FD0}" destId="{13A005BE-46C5-40EA-906D-C75031C673D8}" srcOrd="0" destOrd="0" presId="urn:microsoft.com/office/officeart/2005/8/layout/list1"/>
    <dgm:cxn modelId="{862BE18E-03FC-4689-964C-F4E8063CB46C}" type="presParOf" srcId="{33D29C54-E09F-446B-BF10-283FEEDD7FD0}" destId="{2E3ADCC8-5E3B-4A54-9385-31DA2AAAB5E0}" srcOrd="1" destOrd="0" presId="urn:microsoft.com/office/officeart/2005/8/layout/list1"/>
    <dgm:cxn modelId="{928FA6A9-5FFB-4267-82A3-2B0821ACE7E0}" type="presParOf" srcId="{F3C28AE6-24C7-49BD-B7CE-4B1A24555207}" destId="{5C9FB82D-478A-4720-B979-32FFF6390DB7}" srcOrd="13" destOrd="0" presId="urn:microsoft.com/office/officeart/2005/8/layout/list1"/>
    <dgm:cxn modelId="{175D0160-9012-4DF7-9278-729ACA6B2CD1}" type="presParOf" srcId="{F3C28AE6-24C7-49BD-B7CE-4B1A24555207}" destId="{2E2CD4E5-F26F-4E7A-B5C5-BA140FC600EB}" srcOrd="14" destOrd="0" presId="urn:microsoft.com/office/officeart/2005/8/layout/list1"/>
    <dgm:cxn modelId="{3D317B4D-447D-4265-9E86-0F4F964AC3AB}" type="presParOf" srcId="{F3C28AE6-24C7-49BD-B7CE-4B1A24555207}" destId="{B65D3BA2-E802-4A23-841B-AEC77089078C}" srcOrd="15" destOrd="0" presId="urn:microsoft.com/office/officeart/2005/8/layout/list1"/>
    <dgm:cxn modelId="{AB191206-EF04-4898-BB64-F9C323B4E301}" type="presParOf" srcId="{F3C28AE6-24C7-49BD-B7CE-4B1A24555207}" destId="{C14F3078-503E-4D59-ACFB-41B2F263BD80}" srcOrd="16" destOrd="0" presId="urn:microsoft.com/office/officeart/2005/8/layout/list1"/>
    <dgm:cxn modelId="{9321F666-D882-4F04-A521-D8CBE21B2221}" type="presParOf" srcId="{C14F3078-503E-4D59-ACFB-41B2F263BD80}" destId="{B1B9ADA9-834A-4464-A17D-4C2E1F06E427}" srcOrd="0" destOrd="0" presId="urn:microsoft.com/office/officeart/2005/8/layout/list1"/>
    <dgm:cxn modelId="{F15D9969-3479-43A2-A735-807A0B48ABF5}" type="presParOf" srcId="{C14F3078-503E-4D59-ACFB-41B2F263BD80}" destId="{8CDF8594-C7C4-4398-9BD6-D70A36848604}" srcOrd="1" destOrd="0" presId="urn:microsoft.com/office/officeart/2005/8/layout/list1"/>
    <dgm:cxn modelId="{C20CF419-5260-415C-AA5A-C97545AE9B87}" type="presParOf" srcId="{F3C28AE6-24C7-49BD-B7CE-4B1A24555207}" destId="{22CB1FAF-5972-4335-9AF0-A80F993B6796}" srcOrd="17" destOrd="0" presId="urn:microsoft.com/office/officeart/2005/8/layout/list1"/>
    <dgm:cxn modelId="{9BB182CF-2865-4E1D-91D5-7F6008F5C258}" type="presParOf" srcId="{F3C28AE6-24C7-49BD-B7CE-4B1A24555207}" destId="{3A59A4F4-95AA-4CCA-A8AD-844F7E7B9CE8}" srcOrd="18" destOrd="0" presId="urn:microsoft.com/office/officeart/2005/8/layout/list1"/>
    <dgm:cxn modelId="{77625602-1455-4569-9238-CD6FF1AAC1DB}" type="presParOf" srcId="{F3C28AE6-24C7-49BD-B7CE-4B1A24555207}" destId="{679D69D9-83C5-4A13-8607-B016B1AEA5BB}" srcOrd="19" destOrd="0" presId="urn:microsoft.com/office/officeart/2005/8/layout/list1"/>
    <dgm:cxn modelId="{D516318E-F423-46BE-ACD9-CF3430D3A910}" type="presParOf" srcId="{F3C28AE6-24C7-49BD-B7CE-4B1A24555207}" destId="{29E4E74E-C8C5-4AAB-9C61-91B8BC332567}" srcOrd="20" destOrd="0" presId="urn:microsoft.com/office/officeart/2005/8/layout/list1"/>
    <dgm:cxn modelId="{29DD65FD-FCDC-49CB-97B0-89AC29B2B2E5}" type="presParOf" srcId="{29E4E74E-C8C5-4AAB-9C61-91B8BC332567}" destId="{96281D5B-140A-4F23-B80F-0CF673DF67C0}" srcOrd="0" destOrd="0" presId="urn:microsoft.com/office/officeart/2005/8/layout/list1"/>
    <dgm:cxn modelId="{919D387A-C2FA-4521-BB37-B1FB85B0A584}" type="presParOf" srcId="{29E4E74E-C8C5-4AAB-9C61-91B8BC332567}" destId="{02010490-C73A-47E3-9266-7BF03B3895F1}" srcOrd="1" destOrd="0" presId="urn:microsoft.com/office/officeart/2005/8/layout/list1"/>
    <dgm:cxn modelId="{3AD2ED60-29BB-41C5-AC34-F1F60483709B}" type="presParOf" srcId="{F3C28AE6-24C7-49BD-B7CE-4B1A24555207}" destId="{26FC798B-44F0-42DB-9A29-82832596643E}" srcOrd="21" destOrd="0" presId="urn:microsoft.com/office/officeart/2005/8/layout/list1"/>
    <dgm:cxn modelId="{CBA1236A-D92F-48EA-9F27-4AF0C2B44FB0}" type="presParOf" srcId="{F3C28AE6-24C7-49BD-B7CE-4B1A24555207}" destId="{B3B10268-6222-450B-B557-784D76EDD41D}" srcOrd="22"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0169FAF-4E9A-4867-B5EF-D573BB29A29B}" type="doc">
      <dgm:prSet loTypeId="urn:microsoft.com/office/officeart/2016/7/layout/BasicLinearProcessNumbered" loCatId="process" qsTypeId="urn:microsoft.com/office/officeart/2005/8/quickstyle/simple2" qsCatId="simple" csTypeId="urn:microsoft.com/office/officeart/2005/8/colors/colorful1" csCatId="colorful"/>
      <dgm:spPr/>
      <dgm:t>
        <a:bodyPr/>
        <a:lstStyle/>
        <a:p>
          <a:endParaRPr lang="en-US"/>
        </a:p>
      </dgm:t>
    </dgm:pt>
    <dgm:pt modelId="{C321F12B-C5E2-4488-A9C7-29C157D52B6B}">
      <dgm:prSet/>
      <dgm:spPr/>
      <dgm:t>
        <a:bodyPr/>
        <a:lstStyle/>
        <a:p>
          <a:r>
            <a:rPr lang="nl-NL" dirty="0"/>
            <a:t>Pedagogisch medewerker kinderopvang (niveau 3)</a:t>
          </a:r>
          <a:endParaRPr lang="en-US" dirty="0"/>
        </a:p>
      </dgm:t>
    </dgm:pt>
    <dgm:pt modelId="{8293C862-D80D-4430-9439-48699FB48E1D}" type="parTrans" cxnId="{34B11E3D-8A0C-4B61-A1F4-D18F63ECD3AB}">
      <dgm:prSet/>
      <dgm:spPr/>
      <dgm:t>
        <a:bodyPr/>
        <a:lstStyle/>
        <a:p>
          <a:endParaRPr lang="en-US"/>
        </a:p>
      </dgm:t>
    </dgm:pt>
    <dgm:pt modelId="{9EF447DD-20BA-4BF8-84A9-7468707DD79C}" type="sibTrans" cxnId="{34B11E3D-8A0C-4B61-A1F4-D18F63ECD3AB}">
      <dgm:prSet phldrT="1" phldr="0"/>
      <dgm:spPr/>
      <dgm:t>
        <a:bodyPr/>
        <a:lstStyle/>
        <a:p>
          <a:r>
            <a:rPr lang="en-US"/>
            <a:t>1</a:t>
          </a:r>
        </a:p>
      </dgm:t>
    </dgm:pt>
    <dgm:pt modelId="{02F30CB1-035B-4389-8AB9-8EEB9BF93316}">
      <dgm:prSet/>
      <dgm:spPr/>
      <dgm:t>
        <a:bodyPr/>
        <a:lstStyle/>
        <a:p>
          <a:r>
            <a:rPr lang="nl-NL"/>
            <a:t>Gespecialiseerd pedagogisch medewerker (niveau 4)</a:t>
          </a:r>
          <a:endParaRPr lang="en-US"/>
        </a:p>
      </dgm:t>
    </dgm:pt>
    <dgm:pt modelId="{C66C6019-2E55-4AA9-90CB-13145927E286}" type="parTrans" cxnId="{3D772037-802E-429C-AE0C-B58B7C125152}">
      <dgm:prSet/>
      <dgm:spPr/>
      <dgm:t>
        <a:bodyPr/>
        <a:lstStyle/>
        <a:p>
          <a:endParaRPr lang="en-US"/>
        </a:p>
      </dgm:t>
    </dgm:pt>
    <dgm:pt modelId="{15FEC7C0-8F23-4141-A249-D4B9C696ECA9}" type="sibTrans" cxnId="{3D772037-802E-429C-AE0C-B58B7C125152}">
      <dgm:prSet phldrT="2" phldr="0"/>
      <dgm:spPr/>
      <dgm:t>
        <a:bodyPr/>
        <a:lstStyle/>
        <a:p>
          <a:r>
            <a:rPr lang="en-US"/>
            <a:t>2</a:t>
          </a:r>
        </a:p>
      </dgm:t>
    </dgm:pt>
    <dgm:pt modelId="{B80158CC-6720-4012-8C45-070E7515995A}">
      <dgm:prSet/>
      <dgm:spPr/>
      <dgm:t>
        <a:bodyPr/>
        <a:lstStyle/>
        <a:p>
          <a:r>
            <a:rPr lang="nl-NL"/>
            <a:t>Onderwijsassistent (niveau 4)</a:t>
          </a:r>
          <a:endParaRPr lang="en-US"/>
        </a:p>
      </dgm:t>
    </dgm:pt>
    <dgm:pt modelId="{72195948-5DC6-4811-AD47-F9A1E0B8AA4D}" type="parTrans" cxnId="{6293B155-BCEB-44E7-BE51-289C8104F85E}">
      <dgm:prSet/>
      <dgm:spPr/>
      <dgm:t>
        <a:bodyPr/>
        <a:lstStyle/>
        <a:p>
          <a:endParaRPr lang="en-US"/>
        </a:p>
      </dgm:t>
    </dgm:pt>
    <dgm:pt modelId="{B204110C-A857-4A37-9708-663DAEF265E9}" type="sibTrans" cxnId="{6293B155-BCEB-44E7-BE51-289C8104F85E}">
      <dgm:prSet phldrT="3" phldr="0"/>
      <dgm:spPr/>
      <dgm:t>
        <a:bodyPr/>
        <a:lstStyle/>
        <a:p>
          <a:r>
            <a:rPr lang="en-US"/>
            <a:t>3</a:t>
          </a:r>
        </a:p>
      </dgm:t>
    </dgm:pt>
    <dgm:pt modelId="{1DBC5849-41A6-40B2-A1DC-3E6755EF0720}" type="pres">
      <dgm:prSet presAssocID="{C0169FAF-4E9A-4867-B5EF-D573BB29A29B}" presName="Name0" presStyleCnt="0">
        <dgm:presLayoutVars>
          <dgm:animLvl val="lvl"/>
          <dgm:resizeHandles val="exact"/>
        </dgm:presLayoutVars>
      </dgm:prSet>
      <dgm:spPr/>
    </dgm:pt>
    <dgm:pt modelId="{401CA42F-5CBC-4526-A0F7-FF1DA49BF28E}" type="pres">
      <dgm:prSet presAssocID="{C321F12B-C5E2-4488-A9C7-29C157D52B6B}" presName="compositeNode" presStyleCnt="0">
        <dgm:presLayoutVars>
          <dgm:bulletEnabled val="1"/>
        </dgm:presLayoutVars>
      </dgm:prSet>
      <dgm:spPr/>
    </dgm:pt>
    <dgm:pt modelId="{B9BA3C5F-0139-4D7F-8BB3-1FAC45C88208}" type="pres">
      <dgm:prSet presAssocID="{C321F12B-C5E2-4488-A9C7-29C157D52B6B}" presName="bgRect" presStyleLbl="bgAccFollowNode1" presStyleIdx="0" presStyleCnt="3"/>
      <dgm:spPr/>
    </dgm:pt>
    <dgm:pt modelId="{6200E86C-044E-423C-B625-2ECACAE80397}" type="pres">
      <dgm:prSet presAssocID="{9EF447DD-20BA-4BF8-84A9-7468707DD79C}" presName="sibTransNodeCircle" presStyleLbl="alignNode1" presStyleIdx="0" presStyleCnt="6">
        <dgm:presLayoutVars>
          <dgm:chMax val="0"/>
          <dgm:bulletEnabled/>
        </dgm:presLayoutVars>
      </dgm:prSet>
      <dgm:spPr/>
    </dgm:pt>
    <dgm:pt modelId="{E3E762F0-83CC-437D-8915-4F7F677FB411}" type="pres">
      <dgm:prSet presAssocID="{C321F12B-C5E2-4488-A9C7-29C157D52B6B}" presName="bottomLine" presStyleLbl="alignNode1" presStyleIdx="1" presStyleCnt="6">
        <dgm:presLayoutVars/>
      </dgm:prSet>
      <dgm:spPr/>
    </dgm:pt>
    <dgm:pt modelId="{471C631E-B04A-415F-B214-48D054B3EA57}" type="pres">
      <dgm:prSet presAssocID="{C321F12B-C5E2-4488-A9C7-29C157D52B6B}" presName="nodeText" presStyleLbl="bgAccFollowNode1" presStyleIdx="0" presStyleCnt="3">
        <dgm:presLayoutVars>
          <dgm:bulletEnabled val="1"/>
        </dgm:presLayoutVars>
      </dgm:prSet>
      <dgm:spPr/>
    </dgm:pt>
    <dgm:pt modelId="{8E27D2A1-7557-40BA-8755-8E8B3C86D191}" type="pres">
      <dgm:prSet presAssocID="{9EF447DD-20BA-4BF8-84A9-7468707DD79C}" presName="sibTrans" presStyleCnt="0"/>
      <dgm:spPr/>
    </dgm:pt>
    <dgm:pt modelId="{4ECABFE3-B283-495E-AF2E-F98593D5AF1C}" type="pres">
      <dgm:prSet presAssocID="{02F30CB1-035B-4389-8AB9-8EEB9BF93316}" presName="compositeNode" presStyleCnt="0">
        <dgm:presLayoutVars>
          <dgm:bulletEnabled val="1"/>
        </dgm:presLayoutVars>
      </dgm:prSet>
      <dgm:spPr/>
    </dgm:pt>
    <dgm:pt modelId="{52888243-7529-475E-B111-CA5F15E4A827}" type="pres">
      <dgm:prSet presAssocID="{02F30CB1-035B-4389-8AB9-8EEB9BF93316}" presName="bgRect" presStyleLbl="bgAccFollowNode1" presStyleIdx="1" presStyleCnt="3"/>
      <dgm:spPr/>
    </dgm:pt>
    <dgm:pt modelId="{E5CB82C1-09AB-4F37-B4C7-DE682746468B}" type="pres">
      <dgm:prSet presAssocID="{15FEC7C0-8F23-4141-A249-D4B9C696ECA9}" presName="sibTransNodeCircle" presStyleLbl="alignNode1" presStyleIdx="2" presStyleCnt="6">
        <dgm:presLayoutVars>
          <dgm:chMax val="0"/>
          <dgm:bulletEnabled/>
        </dgm:presLayoutVars>
      </dgm:prSet>
      <dgm:spPr/>
    </dgm:pt>
    <dgm:pt modelId="{9D099A41-D1A4-4995-BFCD-A7841280963F}" type="pres">
      <dgm:prSet presAssocID="{02F30CB1-035B-4389-8AB9-8EEB9BF93316}" presName="bottomLine" presStyleLbl="alignNode1" presStyleIdx="3" presStyleCnt="6">
        <dgm:presLayoutVars/>
      </dgm:prSet>
      <dgm:spPr/>
    </dgm:pt>
    <dgm:pt modelId="{44A67B64-024F-416F-BD50-3481C21BBE7C}" type="pres">
      <dgm:prSet presAssocID="{02F30CB1-035B-4389-8AB9-8EEB9BF93316}" presName="nodeText" presStyleLbl="bgAccFollowNode1" presStyleIdx="1" presStyleCnt="3">
        <dgm:presLayoutVars>
          <dgm:bulletEnabled val="1"/>
        </dgm:presLayoutVars>
      </dgm:prSet>
      <dgm:spPr/>
    </dgm:pt>
    <dgm:pt modelId="{ACFD2DC5-A24F-4807-9E8E-70BF30ED9408}" type="pres">
      <dgm:prSet presAssocID="{15FEC7C0-8F23-4141-A249-D4B9C696ECA9}" presName="sibTrans" presStyleCnt="0"/>
      <dgm:spPr/>
    </dgm:pt>
    <dgm:pt modelId="{3CFAFD87-DC6B-4E3D-A30F-D59919F2485E}" type="pres">
      <dgm:prSet presAssocID="{B80158CC-6720-4012-8C45-070E7515995A}" presName="compositeNode" presStyleCnt="0">
        <dgm:presLayoutVars>
          <dgm:bulletEnabled val="1"/>
        </dgm:presLayoutVars>
      </dgm:prSet>
      <dgm:spPr/>
    </dgm:pt>
    <dgm:pt modelId="{FB5A180B-CEE9-40CD-8DA8-F59D0640AAB0}" type="pres">
      <dgm:prSet presAssocID="{B80158CC-6720-4012-8C45-070E7515995A}" presName="bgRect" presStyleLbl="bgAccFollowNode1" presStyleIdx="2" presStyleCnt="3"/>
      <dgm:spPr/>
    </dgm:pt>
    <dgm:pt modelId="{E01E4305-3AB9-46C4-AA85-74AB6BC7FB55}" type="pres">
      <dgm:prSet presAssocID="{B204110C-A857-4A37-9708-663DAEF265E9}" presName="sibTransNodeCircle" presStyleLbl="alignNode1" presStyleIdx="4" presStyleCnt="6">
        <dgm:presLayoutVars>
          <dgm:chMax val="0"/>
          <dgm:bulletEnabled/>
        </dgm:presLayoutVars>
      </dgm:prSet>
      <dgm:spPr/>
    </dgm:pt>
    <dgm:pt modelId="{7CB77B1E-DA2B-4249-8F92-977F1B7286FA}" type="pres">
      <dgm:prSet presAssocID="{B80158CC-6720-4012-8C45-070E7515995A}" presName="bottomLine" presStyleLbl="alignNode1" presStyleIdx="5" presStyleCnt="6">
        <dgm:presLayoutVars/>
      </dgm:prSet>
      <dgm:spPr/>
    </dgm:pt>
    <dgm:pt modelId="{66B17D79-A4BA-4E72-8B0E-29BF122272A4}" type="pres">
      <dgm:prSet presAssocID="{B80158CC-6720-4012-8C45-070E7515995A}" presName="nodeText" presStyleLbl="bgAccFollowNode1" presStyleIdx="2" presStyleCnt="3">
        <dgm:presLayoutVars>
          <dgm:bulletEnabled val="1"/>
        </dgm:presLayoutVars>
      </dgm:prSet>
      <dgm:spPr/>
    </dgm:pt>
  </dgm:ptLst>
  <dgm:cxnLst>
    <dgm:cxn modelId="{032CD402-084A-42F0-83FC-61E668549F69}" type="presOf" srcId="{C321F12B-C5E2-4488-A9C7-29C157D52B6B}" destId="{471C631E-B04A-415F-B214-48D054B3EA57}" srcOrd="1" destOrd="0" presId="urn:microsoft.com/office/officeart/2016/7/layout/BasicLinearProcessNumbered"/>
    <dgm:cxn modelId="{9223A20D-846E-4023-8818-51379108E7BE}" type="presOf" srcId="{15FEC7C0-8F23-4141-A249-D4B9C696ECA9}" destId="{E5CB82C1-09AB-4F37-B4C7-DE682746468B}" srcOrd="0" destOrd="0" presId="urn:microsoft.com/office/officeart/2016/7/layout/BasicLinearProcessNumbered"/>
    <dgm:cxn modelId="{3D772037-802E-429C-AE0C-B58B7C125152}" srcId="{C0169FAF-4E9A-4867-B5EF-D573BB29A29B}" destId="{02F30CB1-035B-4389-8AB9-8EEB9BF93316}" srcOrd="1" destOrd="0" parTransId="{C66C6019-2E55-4AA9-90CB-13145927E286}" sibTransId="{15FEC7C0-8F23-4141-A249-D4B9C696ECA9}"/>
    <dgm:cxn modelId="{34B11E3D-8A0C-4B61-A1F4-D18F63ECD3AB}" srcId="{C0169FAF-4E9A-4867-B5EF-D573BB29A29B}" destId="{C321F12B-C5E2-4488-A9C7-29C157D52B6B}" srcOrd="0" destOrd="0" parTransId="{8293C862-D80D-4430-9439-48699FB48E1D}" sibTransId="{9EF447DD-20BA-4BF8-84A9-7468707DD79C}"/>
    <dgm:cxn modelId="{2A91DE62-700D-4E68-A52A-ADAA086EDEB4}" type="presOf" srcId="{B80158CC-6720-4012-8C45-070E7515995A}" destId="{FB5A180B-CEE9-40CD-8DA8-F59D0640AAB0}" srcOrd="0" destOrd="0" presId="urn:microsoft.com/office/officeart/2016/7/layout/BasicLinearProcessNumbered"/>
    <dgm:cxn modelId="{6293B155-BCEB-44E7-BE51-289C8104F85E}" srcId="{C0169FAF-4E9A-4867-B5EF-D573BB29A29B}" destId="{B80158CC-6720-4012-8C45-070E7515995A}" srcOrd="2" destOrd="0" parTransId="{72195948-5DC6-4811-AD47-F9A1E0B8AA4D}" sibTransId="{B204110C-A857-4A37-9708-663DAEF265E9}"/>
    <dgm:cxn modelId="{4442215A-3AAD-4CD3-87E7-501CD95BD403}" type="presOf" srcId="{02F30CB1-035B-4389-8AB9-8EEB9BF93316}" destId="{44A67B64-024F-416F-BD50-3481C21BBE7C}" srcOrd="1" destOrd="0" presId="urn:microsoft.com/office/officeart/2016/7/layout/BasicLinearProcessNumbered"/>
    <dgm:cxn modelId="{4490FA9A-72BB-4A84-BBE3-5330677A622E}" type="presOf" srcId="{02F30CB1-035B-4389-8AB9-8EEB9BF93316}" destId="{52888243-7529-475E-B111-CA5F15E4A827}" srcOrd="0" destOrd="0" presId="urn:microsoft.com/office/officeart/2016/7/layout/BasicLinearProcessNumbered"/>
    <dgm:cxn modelId="{9C003DB8-2703-4735-850B-E47DACFC7F94}" type="presOf" srcId="{B80158CC-6720-4012-8C45-070E7515995A}" destId="{66B17D79-A4BA-4E72-8B0E-29BF122272A4}" srcOrd="1" destOrd="0" presId="urn:microsoft.com/office/officeart/2016/7/layout/BasicLinearProcessNumbered"/>
    <dgm:cxn modelId="{40269FCA-07C3-4138-87D1-9C699B88FCBB}" type="presOf" srcId="{9EF447DD-20BA-4BF8-84A9-7468707DD79C}" destId="{6200E86C-044E-423C-B625-2ECACAE80397}" srcOrd="0" destOrd="0" presId="urn:microsoft.com/office/officeart/2016/7/layout/BasicLinearProcessNumbered"/>
    <dgm:cxn modelId="{C48798DE-2A68-4529-B804-3CF0D0F9F9C1}" type="presOf" srcId="{C321F12B-C5E2-4488-A9C7-29C157D52B6B}" destId="{B9BA3C5F-0139-4D7F-8BB3-1FAC45C88208}" srcOrd="0" destOrd="0" presId="urn:microsoft.com/office/officeart/2016/7/layout/BasicLinearProcessNumbered"/>
    <dgm:cxn modelId="{A9E369FD-3F27-4A12-9D90-EC79CD065752}" type="presOf" srcId="{C0169FAF-4E9A-4867-B5EF-D573BB29A29B}" destId="{1DBC5849-41A6-40B2-A1DC-3E6755EF0720}" srcOrd="0" destOrd="0" presId="urn:microsoft.com/office/officeart/2016/7/layout/BasicLinearProcessNumbered"/>
    <dgm:cxn modelId="{890DE2FE-FACA-40A0-8195-188F501C8531}" type="presOf" srcId="{B204110C-A857-4A37-9708-663DAEF265E9}" destId="{E01E4305-3AB9-46C4-AA85-74AB6BC7FB55}" srcOrd="0" destOrd="0" presId="urn:microsoft.com/office/officeart/2016/7/layout/BasicLinearProcessNumbered"/>
    <dgm:cxn modelId="{8306F946-5852-4FA9-ADBD-BAB295A17B9D}" type="presParOf" srcId="{1DBC5849-41A6-40B2-A1DC-3E6755EF0720}" destId="{401CA42F-5CBC-4526-A0F7-FF1DA49BF28E}" srcOrd="0" destOrd="0" presId="urn:microsoft.com/office/officeart/2016/7/layout/BasicLinearProcessNumbered"/>
    <dgm:cxn modelId="{2077335C-B7A7-4FBF-8F4C-5D7D2CB39DB7}" type="presParOf" srcId="{401CA42F-5CBC-4526-A0F7-FF1DA49BF28E}" destId="{B9BA3C5F-0139-4D7F-8BB3-1FAC45C88208}" srcOrd="0" destOrd="0" presId="urn:microsoft.com/office/officeart/2016/7/layout/BasicLinearProcessNumbered"/>
    <dgm:cxn modelId="{6CA18025-DB7C-41B9-A466-00BAC5680015}" type="presParOf" srcId="{401CA42F-5CBC-4526-A0F7-FF1DA49BF28E}" destId="{6200E86C-044E-423C-B625-2ECACAE80397}" srcOrd="1" destOrd="0" presId="urn:microsoft.com/office/officeart/2016/7/layout/BasicLinearProcessNumbered"/>
    <dgm:cxn modelId="{D42C9AE8-7991-436C-80B1-3ACA1D02BB26}" type="presParOf" srcId="{401CA42F-5CBC-4526-A0F7-FF1DA49BF28E}" destId="{E3E762F0-83CC-437D-8915-4F7F677FB411}" srcOrd="2" destOrd="0" presId="urn:microsoft.com/office/officeart/2016/7/layout/BasicLinearProcessNumbered"/>
    <dgm:cxn modelId="{2D05A6AA-16DC-4D36-8FFA-CE8A496EFD30}" type="presParOf" srcId="{401CA42F-5CBC-4526-A0F7-FF1DA49BF28E}" destId="{471C631E-B04A-415F-B214-48D054B3EA57}" srcOrd="3" destOrd="0" presId="urn:microsoft.com/office/officeart/2016/7/layout/BasicLinearProcessNumbered"/>
    <dgm:cxn modelId="{61477C68-DE1D-486D-92CB-C880EE0D8357}" type="presParOf" srcId="{1DBC5849-41A6-40B2-A1DC-3E6755EF0720}" destId="{8E27D2A1-7557-40BA-8755-8E8B3C86D191}" srcOrd="1" destOrd="0" presId="urn:microsoft.com/office/officeart/2016/7/layout/BasicLinearProcessNumbered"/>
    <dgm:cxn modelId="{ED047EC8-17F6-4626-A4D8-4EEEB272EDCE}" type="presParOf" srcId="{1DBC5849-41A6-40B2-A1DC-3E6755EF0720}" destId="{4ECABFE3-B283-495E-AF2E-F98593D5AF1C}" srcOrd="2" destOrd="0" presId="urn:microsoft.com/office/officeart/2016/7/layout/BasicLinearProcessNumbered"/>
    <dgm:cxn modelId="{725DEB63-0C45-42F8-A257-3D8F613E1F68}" type="presParOf" srcId="{4ECABFE3-B283-495E-AF2E-F98593D5AF1C}" destId="{52888243-7529-475E-B111-CA5F15E4A827}" srcOrd="0" destOrd="0" presId="urn:microsoft.com/office/officeart/2016/7/layout/BasicLinearProcessNumbered"/>
    <dgm:cxn modelId="{F495D720-3A0E-4F3C-A588-494F51FB6D8C}" type="presParOf" srcId="{4ECABFE3-B283-495E-AF2E-F98593D5AF1C}" destId="{E5CB82C1-09AB-4F37-B4C7-DE682746468B}" srcOrd="1" destOrd="0" presId="urn:microsoft.com/office/officeart/2016/7/layout/BasicLinearProcessNumbered"/>
    <dgm:cxn modelId="{88A81866-464A-4EFB-B4C5-0C0C50FDD931}" type="presParOf" srcId="{4ECABFE3-B283-495E-AF2E-F98593D5AF1C}" destId="{9D099A41-D1A4-4995-BFCD-A7841280963F}" srcOrd="2" destOrd="0" presId="urn:microsoft.com/office/officeart/2016/7/layout/BasicLinearProcessNumbered"/>
    <dgm:cxn modelId="{5B61DCA0-0556-4BCE-9A8D-9BF93339972C}" type="presParOf" srcId="{4ECABFE3-B283-495E-AF2E-F98593D5AF1C}" destId="{44A67B64-024F-416F-BD50-3481C21BBE7C}" srcOrd="3" destOrd="0" presId="urn:microsoft.com/office/officeart/2016/7/layout/BasicLinearProcessNumbered"/>
    <dgm:cxn modelId="{25ADF6FC-85FB-4369-ADAC-8525127315C5}" type="presParOf" srcId="{1DBC5849-41A6-40B2-A1DC-3E6755EF0720}" destId="{ACFD2DC5-A24F-4807-9E8E-70BF30ED9408}" srcOrd="3" destOrd="0" presId="urn:microsoft.com/office/officeart/2016/7/layout/BasicLinearProcessNumbered"/>
    <dgm:cxn modelId="{4C7B6B9D-66BC-427E-A8A7-535A29D33FA2}" type="presParOf" srcId="{1DBC5849-41A6-40B2-A1DC-3E6755EF0720}" destId="{3CFAFD87-DC6B-4E3D-A30F-D59919F2485E}" srcOrd="4" destOrd="0" presId="urn:microsoft.com/office/officeart/2016/7/layout/BasicLinearProcessNumbered"/>
    <dgm:cxn modelId="{4083F5AD-4691-4D73-A32C-1EDDD283A6EE}" type="presParOf" srcId="{3CFAFD87-DC6B-4E3D-A30F-D59919F2485E}" destId="{FB5A180B-CEE9-40CD-8DA8-F59D0640AAB0}" srcOrd="0" destOrd="0" presId="urn:microsoft.com/office/officeart/2016/7/layout/BasicLinearProcessNumbered"/>
    <dgm:cxn modelId="{FDB5B992-8478-4212-98FE-2579DB2891DF}" type="presParOf" srcId="{3CFAFD87-DC6B-4E3D-A30F-D59919F2485E}" destId="{E01E4305-3AB9-46C4-AA85-74AB6BC7FB55}" srcOrd="1" destOrd="0" presId="urn:microsoft.com/office/officeart/2016/7/layout/BasicLinearProcessNumbered"/>
    <dgm:cxn modelId="{4D0343B6-93D4-41C4-BC46-1CF8FDFD955D}" type="presParOf" srcId="{3CFAFD87-DC6B-4E3D-A30F-D59919F2485E}" destId="{7CB77B1E-DA2B-4249-8F92-977F1B7286FA}" srcOrd="2" destOrd="0" presId="urn:microsoft.com/office/officeart/2016/7/layout/BasicLinearProcessNumbered"/>
    <dgm:cxn modelId="{CBBAB3AC-AA60-4D82-B6BB-E007D0B063CA}" type="presParOf" srcId="{3CFAFD87-DC6B-4E3D-A30F-D59919F2485E}" destId="{66B17D79-A4BA-4E72-8B0E-29BF122272A4}" srcOrd="3" destOrd="0" presId="urn:microsoft.com/office/officeart/2016/7/layout/BasicLinearProcessNumbered"/>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EFF3019F-6DBA-4C0A-9C27-4CC73BBBF3E0}" type="doc">
      <dgm:prSet loTypeId="urn:microsoft.com/office/officeart/2005/8/layout/cycle7" loCatId="cycle" qsTypeId="urn:microsoft.com/office/officeart/2005/8/quickstyle/simple1" qsCatId="simple" csTypeId="urn:microsoft.com/office/officeart/2005/8/colors/accent0_3" csCatId="mainScheme" phldr="1"/>
      <dgm:spPr/>
      <dgm:t>
        <a:bodyPr/>
        <a:lstStyle/>
        <a:p>
          <a:endParaRPr lang="nl-NL"/>
        </a:p>
      </dgm:t>
    </dgm:pt>
    <dgm:pt modelId="{9E0E0B00-AC37-4C03-BE05-B3A24DC7850F}">
      <dgm:prSet phldrT="[Tekst]"/>
      <dgm:spPr>
        <a:xfrm>
          <a:off x="2250621" y="1421136"/>
          <a:ext cx="1008937" cy="504468"/>
        </a:xfrm>
        <a:prstGeom prst="roundRect">
          <a:avLst>
            <a:gd name="adj" fmla="val 10000"/>
          </a:avLst>
        </a:prstGeom>
        <a:solidFill>
          <a:srgbClr val="44546A">
            <a:hueOff val="0"/>
            <a:satOff val="0"/>
            <a:lumOff val="0"/>
            <a:alphaOff val="0"/>
          </a:srgbClr>
        </a:solidFill>
        <a:ln w="12700" cap="flat" cmpd="sng" algn="ctr">
          <a:solidFill>
            <a:srgbClr val="E7E6E6">
              <a:hueOff val="0"/>
              <a:satOff val="0"/>
              <a:lumOff val="0"/>
              <a:alphaOff val="0"/>
            </a:srgbClr>
          </a:solidFill>
          <a:prstDash val="solid"/>
          <a:miter lim="800000"/>
        </a:ln>
        <a:effectLst/>
      </dgm:spPr>
      <dgm:t>
        <a:bodyPr/>
        <a:lstStyle/>
        <a:p>
          <a:pPr algn="ctr">
            <a:buNone/>
          </a:pPr>
          <a:r>
            <a:rPr lang="nl-NL">
              <a:solidFill>
                <a:sysClr val="window" lastClr="FFFFFF"/>
              </a:solidFill>
              <a:latin typeface="Calibri" panose="020F0502020204030204"/>
              <a:ea typeface="+mn-ea"/>
              <a:cs typeface="+mn-cs"/>
            </a:rPr>
            <a:t>BPV</a:t>
          </a:r>
        </a:p>
      </dgm:t>
    </dgm:pt>
    <dgm:pt modelId="{B09D9B81-0791-45C3-BEDD-03BC8DAE90DD}" type="parTrans" cxnId="{3BD887BF-32A2-46C1-AC5E-671381251A9D}">
      <dgm:prSet/>
      <dgm:spPr/>
      <dgm:t>
        <a:bodyPr/>
        <a:lstStyle/>
        <a:p>
          <a:pPr algn="ctr"/>
          <a:endParaRPr lang="nl-NL"/>
        </a:p>
      </dgm:t>
    </dgm:pt>
    <dgm:pt modelId="{370FDCB6-DE26-4E69-B6D6-279803939659}" type="sibTrans" cxnId="{3BD887BF-32A2-46C1-AC5E-671381251A9D}">
      <dgm:prSet/>
      <dgm:spPr>
        <a:xfrm rot="10800005">
          <a:off x="1219401" y="1585087"/>
          <a:ext cx="868190" cy="176563"/>
        </a:xfrm>
        <a:prstGeom prst="leftRightArrow">
          <a:avLst>
            <a:gd name="adj1" fmla="val 60000"/>
            <a:gd name="adj2" fmla="val 50000"/>
          </a:avLst>
        </a:prstGeom>
        <a:solidFill>
          <a:srgbClr val="44546A">
            <a:tint val="60000"/>
            <a:hueOff val="0"/>
            <a:satOff val="0"/>
            <a:lumOff val="0"/>
            <a:alphaOff val="0"/>
          </a:srgbClr>
        </a:solidFill>
        <a:ln>
          <a:noFill/>
        </a:ln>
        <a:effectLst/>
      </dgm:spPr>
      <dgm:t>
        <a:bodyPr/>
        <a:lstStyle/>
        <a:p>
          <a:pPr algn="ctr">
            <a:buNone/>
          </a:pPr>
          <a:endParaRPr lang="nl-NL">
            <a:solidFill>
              <a:sysClr val="window" lastClr="FFFFFF"/>
            </a:solidFill>
            <a:latin typeface="Calibri" panose="020F0502020204030204"/>
            <a:ea typeface="+mn-ea"/>
            <a:cs typeface="+mn-cs"/>
          </a:endParaRPr>
        </a:p>
      </dgm:t>
    </dgm:pt>
    <dgm:pt modelId="{92D1ACD2-702E-42DD-8565-38687A003E8A}">
      <dgm:prSet phldrT="[Tekst]"/>
      <dgm:spPr>
        <a:xfrm>
          <a:off x="47435" y="1421133"/>
          <a:ext cx="1008937" cy="504468"/>
        </a:xfrm>
        <a:prstGeom prst="roundRect">
          <a:avLst>
            <a:gd name="adj" fmla="val 10000"/>
          </a:avLst>
        </a:prstGeom>
        <a:solidFill>
          <a:srgbClr val="44546A">
            <a:hueOff val="0"/>
            <a:satOff val="0"/>
            <a:lumOff val="0"/>
            <a:alphaOff val="0"/>
          </a:srgbClr>
        </a:solidFill>
        <a:ln w="12700" cap="flat" cmpd="sng" algn="ctr">
          <a:solidFill>
            <a:srgbClr val="E7E6E6">
              <a:hueOff val="0"/>
              <a:satOff val="0"/>
              <a:lumOff val="0"/>
              <a:alphaOff val="0"/>
            </a:srgbClr>
          </a:solidFill>
          <a:prstDash val="solid"/>
          <a:miter lim="800000"/>
        </a:ln>
        <a:effectLst/>
      </dgm:spPr>
      <dgm:t>
        <a:bodyPr/>
        <a:lstStyle/>
        <a:p>
          <a:pPr algn="ctr">
            <a:buNone/>
          </a:pPr>
          <a:r>
            <a:rPr lang="nl-NL">
              <a:solidFill>
                <a:sysClr val="window" lastClr="FFFFFF"/>
              </a:solidFill>
              <a:latin typeface="Calibri" panose="020F0502020204030204"/>
              <a:ea typeface="+mn-ea"/>
              <a:cs typeface="+mn-cs"/>
            </a:rPr>
            <a:t>school</a:t>
          </a:r>
        </a:p>
      </dgm:t>
    </dgm:pt>
    <dgm:pt modelId="{7B658373-8CFA-4F74-97EA-F1279F25CD56}" type="parTrans" cxnId="{A57D8EB1-87A9-4A83-9809-4351051E0AB9}">
      <dgm:prSet/>
      <dgm:spPr/>
      <dgm:t>
        <a:bodyPr/>
        <a:lstStyle/>
        <a:p>
          <a:pPr algn="ctr"/>
          <a:endParaRPr lang="nl-NL"/>
        </a:p>
      </dgm:t>
    </dgm:pt>
    <dgm:pt modelId="{530F5996-2844-4E18-93BC-20B41A1398D8}" type="sibTrans" cxnId="{A57D8EB1-87A9-4A83-9809-4351051E0AB9}">
      <dgm:prSet/>
      <dgm:spPr>
        <a:xfrm rot="18239268">
          <a:off x="638266" y="901009"/>
          <a:ext cx="868190" cy="176563"/>
        </a:xfrm>
        <a:prstGeom prst="leftRightArrow">
          <a:avLst>
            <a:gd name="adj1" fmla="val 60000"/>
            <a:gd name="adj2" fmla="val 50000"/>
          </a:avLst>
        </a:prstGeom>
        <a:solidFill>
          <a:srgbClr val="44546A">
            <a:tint val="60000"/>
            <a:hueOff val="0"/>
            <a:satOff val="0"/>
            <a:lumOff val="0"/>
            <a:alphaOff val="0"/>
          </a:srgbClr>
        </a:solidFill>
        <a:ln>
          <a:noFill/>
        </a:ln>
        <a:effectLst/>
      </dgm:spPr>
      <dgm:t>
        <a:bodyPr/>
        <a:lstStyle/>
        <a:p>
          <a:pPr algn="ctr">
            <a:buNone/>
          </a:pPr>
          <a:endParaRPr lang="nl-NL">
            <a:solidFill>
              <a:sysClr val="window" lastClr="FFFFFF"/>
            </a:solidFill>
            <a:latin typeface="Calibri" panose="020F0502020204030204"/>
            <a:ea typeface="+mn-ea"/>
            <a:cs typeface="+mn-cs"/>
          </a:endParaRPr>
        </a:p>
      </dgm:t>
    </dgm:pt>
    <dgm:pt modelId="{C3834482-F912-4237-991E-BCA5BBAEEC47}">
      <dgm:prSet phldrT="[Tekst]"/>
      <dgm:spPr>
        <a:xfrm>
          <a:off x="1088351" y="52980"/>
          <a:ext cx="1008937" cy="504468"/>
        </a:xfrm>
        <a:prstGeom prst="roundRect">
          <a:avLst>
            <a:gd name="adj" fmla="val 10000"/>
          </a:avLst>
        </a:prstGeom>
        <a:solidFill>
          <a:srgbClr val="44546A">
            <a:hueOff val="0"/>
            <a:satOff val="0"/>
            <a:lumOff val="0"/>
            <a:alphaOff val="0"/>
          </a:srgbClr>
        </a:solidFill>
        <a:ln w="12700" cap="flat" cmpd="sng" algn="ctr">
          <a:solidFill>
            <a:srgbClr val="E7E6E6">
              <a:hueOff val="0"/>
              <a:satOff val="0"/>
              <a:lumOff val="0"/>
              <a:alphaOff val="0"/>
            </a:srgbClr>
          </a:solidFill>
          <a:prstDash val="solid"/>
          <a:miter lim="800000"/>
        </a:ln>
        <a:effectLst/>
      </dgm:spPr>
      <dgm:t>
        <a:bodyPr/>
        <a:lstStyle/>
        <a:p>
          <a:pPr algn="ctr">
            <a:buNone/>
          </a:pPr>
          <a:r>
            <a:rPr lang="nl-NL">
              <a:solidFill>
                <a:sysClr val="window" lastClr="FFFFFF"/>
              </a:solidFill>
              <a:latin typeface="Calibri" panose="020F0502020204030204"/>
              <a:ea typeface="+mn-ea"/>
              <a:cs typeface="+mn-cs"/>
            </a:rPr>
            <a:t>student</a:t>
          </a:r>
        </a:p>
      </dgm:t>
    </dgm:pt>
    <dgm:pt modelId="{651EDDF7-9011-4A4A-A34B-64EFE8A46486}" type="sibTrans" cxnId="{47EA6155-A4D4-46F7-93A6-93E9AB0FAA04}">
      <dgm:prSet/>
      <dgm:spPr>
        <a:xfrm rot="2979095">
          <a:off x="1693632" y="894633"/>
          <a:ext cx="845886" cy="189318"/>
        </a:xfrm>
        <a:prstGeom prst="leftRightArrow">
          <a:avLst>
            <a:gd name="adj1" fmla="val 60000"/>
            <a:gd name="adj2" fmla="val 50000"/>
          </a:avLst>
        </a:prstGeom>
        <a:solidFill>
          <a:srgbClr val="44546A">
            <a:tint val="60000"/>
            <a:hueOff val="0"/>
            <a:satOff val="0"/>
            <a:lumOff val="0"/>
            <a:alphaOff val="0"/>
          </a:srgbClr>
        </a:solidFill>
        <a:ln>
          <a:noFill/>
        </a:ln>
        <a:effectLst/>
      </dgm:spPr>
      <dgm:t>
        <a:bodyPr/>
        <a:lstStyle/>
        <a:p>
          <a:pPr algn="ctr">
            <a:buNone/>
          </a:pPr>
          <a:endParaRPr lang="nl-NL">
            <a:solidFill>
              <a:sysClr val="window" lastClr="FFFFFF"/>
            </a:solidFill>
            <a:latin typeface="Calibri" panose="020F0502020204030204"/>
            <a:ea typeface="+mn-ea"/>
            <a:cs typeface="+mn-cs"/>
          </a:endParaRPr>
        </a:p>
      </dgm:t>
    </dgm:pt>
    <dgm:pt modelId="{E5BCC3D2-108D-4A22-BF9D-D767D07FF129}" type="parTrans" cxnId="{47EA6155-A4D4-46F7-93A6-93E9AB0FAA04}">
      <dgm:prSet/>
      <dgm:spPr/>
      <dgm:t>
        <a:bodyPr/>
        <a:lstStyle/>
        <a:p>
          <a:pPr algn="ctr"/>
          <a:endParaRPr lang="nl-NL"/>
        </a:p>
      </dgm:t>
    </dgm:pt>
    <dgm:pt modelId="{3ABF8A97-039A-4020-94ED-6D4E7592ED04}" type="pres">
      <dgm:prSet presAssocID="{EFF3019F-6DBA-4C0A-9C27-4CC73BBBF3E0}" presName="Name0" presStyleCnt="0">
        <dgm:presLayoutVars>
          <dgm:dir/>
          <dgm:resizeHandles val="exact"/>
        </dgm:presLayoutVars>
      </dgm:prSet>
      <dgm:spPr/>
    </dgm:pt>
    <dgm:pt modelId="{D924180A-B640-4C92-894B-F9AF50488ED8}" type="pres">
      <dgm:prSet presAssocID="{C3834482-F912-4237-991E-BCA5BBAEEC47}" presName="node" presStyleLbl="node1" presStyleIdx="0" presStyleCnt="3" custRadScaleRad="94884" custRadScaleInc="-7986">
        <dgm:presLayoutVars>
          <dgm:bulletEnabled val="1"/>
        </dgm:presLayoutVars>
      </dgm:prSet>
      <dgm:spPr/>
    </dgm:pt>
    <dgm:pt modelId="{4F0325C1-001A-4A2E-9D3E-D3E76E48197D}" type="pres">
      <dgm:prSet presAssocID="{651EDDF7-9011-4A4A-A34B-64EFE8A46486}" presName="sibTrans" presStyleLbl="sibTrans2D1" presStyleIdx="0" presStyleCnt="3" custScaleX="97431" custScaleY="107224" custLinFactNeighborX="-6609" custLinFactNeighborY="0"/>
      <dgm:spPr/>
    </dgm:pt>
    <dgm:pt modelId="{5FF14E30-492E-4A1C-B331-51A536107C36}" type="pres">
      <dgm:prSet presAssocID="{651EDDF7-9011-4A4A-A34B-64EFE8A46486}" presName="connectorText" presStyleLbl="sibTrans2D1" presStyleIdx="0" presStyleCnt="3"/>
      <dgm:spPr/>
    </dgm:pt>
    <dgm:pt modelId="{10ED91DD-BE25-4240-B52B-A3F030491CD3}" type="pres">
      <dgm:prSet presAssocID="{9E0E0B00-AC37-4C03-BE05-B3A24DC7850F}" presName="node" presStyleLbl="node1" presStyleIdx="1" presStyleCnt="3" custRadScaleRad="122545" custRadScaleInc="-11847">
        <dgm:presLayoutVars>
          <dgm:bulletEnabled val="1"/>
        </dgm:presLayoutVars>
      </dgm:prSet>
      <dgm:spPr/>
    </dgm:pt>
    <dgm:pt modelId="{6F6D0114-4B92-444F-92A2-A5485FDBB523}" type="pres">
      <dgm:prSet presAssocID="{370FDCB6-DE26-4E69-B6D6-279803939659}" presName="sibTrans" presStyleLbl="sibTrans2D1" presStyleIdx="1" presStyleCnt="3"/>
      <dgm:spPr/>
    </dgm:pt>
    <dgm:pt modelId="{A41DE04C-3F7E-4252-911D-BFE5F246FE6C}" type="pres">
      <dgm:prSet presAssocID="{370FDCB6-DE26-4E69-B6D6-279803939659}" presName="connectorText" presStyleLbl="sibTrans2D1" presStyleIdx="1" presStyleCnt="3"/>
      <dgm:spPr/>
    </dgm:pt>
    <dgm:pt modelId="{D479A3F9-A358-480F-840D-016E19D76397}" type="pres">
      <dgm:prSet presAssocID="{92D1ACD2-702E-42DD-8565-38687A003E8A}" presName="node" presStyleLbl="node1" presStyleIdx="2" presStyleCnt="3" custRadScaleRad="125533" custRadScaleInc="12805">
        <dgm:presLayoutVars>
          <dgm:bulletEnabled val="1"/>
        </dgm:presLayoutVars>
      </dgm:prSet>
      <dgm:spPr/>
    </dgm:pt>
    <dgm:pt modelId="{6F3B524F-22BF-4EA6-B2A8-CFC923CC5CE4}" type="pres">
      <dgm:prSet presAssocID="{530F5996-2844-4E18-93BC-20B41A1398D8}" presName="sibTrans" presStyleLbl="sibTrans2D1" presStyleIdx="2" presStyleCnt="3" custAng="21403396"/>
      <dgm:spPr/>
    </dgm:pt>
    <dgm:pt modelId="{3EA07EB8-EE29-4646-98F2-9789BFA20763}" type="pres">
      <dgm:prSet presAssocID="{530F5996-2844-4E18-93BC-20B41A1398D8}" presName="connectorText" presStyleLbl="sibTrans2D1" presStyleIdx="2" presStyleCnt="3"/>
      <dgm:spPr/>
    </dgm:pt>
  </dgm:ptLst>
  <dgm:cxnLst>
    <dgm:cxn modelId="{F2BEF713-5F9E-4F51-A867-003F1CEABCDB}" type="presOf" srcId="{370FDCB6-DE26-4E69-B6D6-279803939659}" destId="{6F6D0114-4B92-444F-92A2-A5485FDBB523}" srcOrd="0" destOrd="0" presId="urn:microsoft.com/office/officeart/2005/8/layout/cycle7"/>
    <dgm:cxn modelId="{CBE56F16-2091-4552-BA69-7D3733944487}" type="presOf" srcId="{92D1ACD2-702E-42DD-8565-38687A003E8A}" destId="{D479A3F9-A358-480F-840D-016E19D76397}" srcOrd="0" destOrd="0" presId="urn:microsoft.com/office/officeart/2005/8/layout/cycle7"/>
    <dgm:cxn modelId="{B533C561-8031-4296-A0B5-4268A1ADEB4A}" type="presOf" srcId="{9E0E0B00-AC37-4C03-BE05-B3A24DC7850F}" destId="{10ED91DD-BE25-4240-B52B-A3F030491CD3}" srcOrd="0" destOrd="0" presId="urn:microsoft.com/office/officeart/2005/8/layout/cycle7"/>
    <dgm:cxn modelId="{3FDF7D46-15D5-446D-B4AF-B460DBF0F18E}" type="presOf" srcId="{651EDDF7-9011-4A4A-A34B-64EFE8A46486}" destId="{5FF14E30-492E-4A1C-B331-51A536107C36}" srcOrd="1" destOrd="0" presId="urn:microsoft.com/office/officeart/2005/8/layout/cycle7"/>
    <dgm:cxn modelId="{47EA6155-A4D4-46F7-93A6-93E9AB0FAA04}" srcId="{EFF3019F-6DBA-4C0A-9C27-4CC73BBBF3E0}" destId="{C3834482-F912-4237-991E-BCA5BBAEEC47}" srcOrd="0" destOrd="0" parTransId="{E5BCC3D2-108D-4A22-BF9D-D767D07FF129}" sibTransId="{651EDDF7-9011-4A4A-A34B-64EFE8A46486}"/>
    <dgm:cxn modelId="{A3245C8E-5296-40E0-9918-2D9BBEF94F49}" type="presOf" srcId="{530F5996-2844-4E18-93BC-20B41A1398D8}" destId="{3EA07EB8-EE29-4646-98F2-9789BFA20763}" srcOrd="1" destOrd="0" presId="urn:microsoft.com/office/officeart/2005/8/layout/cycle7"/>
    <dgm:cxn modelId="{C14D978E-2AED-4D1A-9D40-732087705ED8}" type="presOf" srcId="{651EDDF7-9011-4A4A-A34B-64EFE8A46486}" destId="{4F0325C1-001A-4A2E-9D3E-D3E76E48197D}" srcOrd="0" destOrd="0" presId="urn:microsoft.com/office/officeart/2005/8/layout/cycle7"/>
    <dgm:cxn modelId="{6A4070A1-F0B3-48F2-B2B0-C58AA8A5E474}" type="presOf" srcId="{370FDCB6-DE26-4E69-B6D6-279803939659}" destId="{A41DE04C-3F7E-4252-911D-BFE5F246FE6C}" srcOrd="1" destOrd="0" presId="urn:microsoft.com/office/officeart/2005/8/layout/cycle7"/>
    <dgm:cxn modelId="{A57D8EB1-87A9-4A83-9809-4351051E0AB9}" srcId="{EFF3019F-6DBA-4C0A-9C27-4CC73BBBF3E0}" destId="{92D1ACD2-702E-42DD-8565-38687A003E8A}" srcOrd="2" destOrd="0" parTransId="{7B658373-8CFA-4F74-97EA-F1279F25CD56}" sibTransId="{530F5996-2844-4E18-93BC-20B41A1398D8}"/>
    <dgm:cxn modelId="{FD93B1B3-56D2-4FD5-B0D9-843442C25482}" type="presOf" srcId="{C3834482-F912-4237-991E-BCA5BBAEEC47}" destId="{D924180A-B640-4C92-894B-F9AF50488ED8}" srcOrd="0" destOrd="0" presId="urn:microsoft.com/office/officeart/2005/8/layout/cycle7"/>
    <dgm:cxn modelId="{3BD887BF-32A2-46C1-AC5E-671381251A9D}" srcId="{EFF3019F-6DBA-4C0A-9C27-4CC73BBBF3E0}" destId="{9E0E0B00-AC37-4C03-BE05-B3A24DC7850F}" srcOrd="1" destOrd="0" parTransId="{B09D9B81-0791-45C3-BEDD-03BC8DAE90DD}" sibTransId="{370FDCB6-DE26-4E69-B6D6-279803939659}"/>
    <dgm:cxn modelId="{9035E3C2-A9F4-4E7A-BFEA-1363418C4DAB}" type="presOf" srcId="{530F5996-2844-4E18-93BC-20B41A1398D8}" destId="{6F3B524F-22BF-4EA6-B2A8-CFC923CC5CE4}" srcOrd="0" destOrd="0" presId="urn:microsoft.com/office/officeart/2005/8/layout/cycle7"/>
    <dgm:cxn modelId="{27B408DA-9BDE-4985-8DBC-33AF4D95E56F}" type="presOf" srcId="{EFF3019F-6DBA-4C0A-9C27-4CC73BBBF3E0}" destId="{3ABF8A97-039A-4020-94ED-6D4E7592ED04}" srcOrd="0" destOrd="0" presId="urn:microsoft.com/office/officeart/2005/8/layout/cycle7"/>
    <dgm:cxn modelId="{0B56D08C-2083-48FB-B53E-B3EA0E46B633}" type="presParOf" srcId="{3ABF8A97-039A-4020-94ED-6D4E7592ED04}" destId="{D924180A-B640-4C92-894B-F9AF50488ED8}" srcOrd="0" destOrd="0" presId="urn:microsoft.com/office/officeart/2005/8/layout/cycle7"/>
    <dgm:cxn modelId="{CCBB8F0A-A1A0-474C-BADB-077370F20751}" type="presParOf" srcId="{3ABF8A97-039A-4020-94ED-6D4E7592ED04}" destId="{4F0325C1-001A-4A2E-9D3E-D3E76E48197D}" srcOrd="1" destOrd="0" presId="urn:microsoft.com/office/officeart/2005/8/layout/cycle7"/>
    <dgm:cxn modelId="{2A142932-84A3-4B97-8F05-8D4AE6A5B524}" type="presParOf" srcId="{4F0325C1-001A-4A2E-9D3E-D3E76E48197D}" destId="{5FF14E30-492E-4A1C-B331-51A536107C36}" srcOrd="0" destOrd="0" presId="urn:microsoft.com/office/officeart/2005/8/layout/cycle7"/>
    <dgm:cxn modelId="{0ECBE2A7-95A4-433A-BFBB-E4AC030CE41F}" type="presParOf" srcId="{3ABF8A97-039A-4020-94ED-6D4E7592ED04}" destId="{10ED91DD-BE25-4240-B52B-A3F030491CD3}" srcOrd="2" destOrd="0" presId="urn:microsoft.com/office/officeart/2005/8/layout/cycle7"/>
    <dgm:cxn modelId="{F15678A7-6668-4BEA-A68F-41A9FE103EC7}" type="presParOf" srcId="{3ABF8A97-039A-4020-94ED-6D4E7592ED04}" destId="{6F6D0114-4B92-444F-92A2-A5485FDBB523}" srcOrd="3" destOrd="0" presId="urn:microsoft.com/office/officeart/2005/8/layout/cycle7"/>
    <dgm:cxn modelId="{F45798F0-D990-4765-B6F9-D692A0B29C6D}" type="presParOf" srcId="{6F6D0114-4B92-444F-92A2-A5485FDBB523}" destId="{A41DE04C-3F7E-4252-911D-BFE5F246FE6C}" srcOrd="0" destOrd="0" presId="urn:microsoft.com/office/officeart/2005/8/layout/cycle7"/>
    <dgm:cxn modelId="{A9AA7197-2775-4D76-8935-52049553C981}" type="presParOf" srcId="{3ABF8A97-039A-4020-94ED-6D4E7592ED04}" destId="{D479A3F9-A358-480F-840D-016E19D76397}" srcOrd="4" destOrd="0" presId="urn:microsoft.com/office/officeart/2005/8/layout/cycle7"/>
    <dgm:cxn modelId="{F4849042-CB94-4D9D-8DE8-86502F3E1CC3}" type="presParOf" srcId="{3ABF8A97-039A-4020-94ED-6D4E7592ED04}" destId="{6F3B524F-22BF-4EA6-B2A8-CFC923CC5CE4}" srcOrd="5" destOrd="0" presId="urn:microsoft.com/office/officeart/2005/8/layout/cycle7"/>
    <dgm:cxn modelId="{50587E02-CD56-45DF-A3D3-66B98E4FACE3}" type="presParOf" srcId="{6F3B524F-22BF-4EA6-B2A8-CFC923CC5CE4}" destId="{3EA07EB8-EE29-4646-98F2-9789BFA20763}" srcOrd="0" destOrd="0" presId="urn:microsoft.com/office/officeart/2005/8/layout/cycle7"/>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D36743C-67A8-4EDF-BC19-4ED70B277CCF}">
      <dsp:nvSpPr>
        <dsp:cNvPr id="0" name=""/>
        <dsp:cNvSpPr/>
      </dsp:nvSpPr>
      <dsp:spPr>
        <a:xfrm>
          <a:off x="0" y="328639"/>
          <a:ext cx="5607050" cy="453600"/>
        </a:xfrm>
        <a:prstGeom prst="rect">
          <a:avLst/>
        </a:prstGeom>
        <a:solidFill>
          <a:schemeClr val="lt1">
            <a:alpha val="90000"/>
            <a:hueOff val="0"/>
            <a:satOff val="0"/>
            <a:lumOff val="0"/>
            <a:alphaOff val="0"/>
          </a:schemeClr>
        </a:solidFill>
        <a:ln w="6350" cap="flat" cmpd="sng" algn="ctr">
          <a:solidFill>
            <a:schemeClr val="accent2">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842D9CA0-774C-4737-8750-9EF88410E679}">
      <dsp:nvSpPr>
        <dsp:cNvPr id="0" name=""/>
        <dsp:cNvSpPr/>
      </dsp:nvSpPr>
      <dsp:spPr>
        <a:xfrm>
          <a:off x="280352" y="62959"/>
          <a:ext cx="3924935" cy="531360"/>
        </a:xfrm>
        <a:prstGeom prst="roundRect">
          <a:avLst/>
        </a:prstGeom>
        <a:gradFill rotWithShape="0">
          <a:gsLst>
            <a:gs pos="0">
              <a:schemeClr val="accent2">
                <a:hueOff val="0"/>
                <a:satOff val="0"/>
                <a:lumOff val="0"/>
                <a:alphaOff val="0"/>
                <a:tint val="97000"/>
                <a:satMod val="100000"/>
                <a:lumMod val="102000"/>
              </a:schemeClr>
            </a:gs>
            <a:gs pos="50000">
              <a:schemeClr val="accent2">
                <a:hueOff val="0"/>
                <a:satOff val="0"/>
                <a:lumOff val="0"/>
                <a:alphaOff val="0"/>
                <a:shade val="100000"/>
                <a:satMod val="103000"/>
                <a:lumMod val="100000"/>
              </a:schemeClr>
            </a:gs>
            <a:gs pos="100000">
              <a:schemeClr val="accent2">
                <a:hueOff val="0"/>
                <a:satOff val="0"/>
                <a:lumOff val="0"/>
                <a:alphaOff val="0"/>
                <a:shade val="93000"/>
                <a:satMod val="110000"/>
                <a:lumMod val="99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48353" tIns="0" rIns="148353" bIns="0" numCol="1" spcCol="1270" anchor="ctr" anchorCtr="0">
          <a:noAutofit/>
        </a:bodyPr>
        <a:lstStyle/>
        <a:p>
          <a:pPr marL="0" lvl="0" indent="0" algn="l" defTabSz="800100">
            <a:lnSpc>
              <a:spcPct val="90000"/>
            </a:lnSpc>
            <a:spcBef>
              <a:spcPct val="0"/>
            </a:spcBef>
            <a:spcAft>
              <a:spcPct val="35000"/>
            </a:spcAft>
            <a:buNone/>
          </a:pPr>
          <a:r>
            <a:rPr lang="nl-NL" sz="1800" kern="1200"/>
            <a:t>Je bent initiatiefrijk en positief ingesteld</a:t>
          </a:r>
          <a:endParaRPr lang="en-US" sz="1800" kern="1200"/>
        </a:p>
      </dsp:txBody>
      <dsp:txXfrm>
        <a:off x="306291" y="88898"/>
        <a:ext cx="3873057" cy="479482"/>
      </dsp:txXfrm>
    </dsp:sp>
    <dsp:sp modelId="{20A4CB71-C70F-4502-B2FA-C47EBB1F7BAE}">
      <dsp:nvSpPr>
        <dsp:cNvPr id="0" name=""/>
        <dsp:cNvSpPr/>
      </dsp:nvSpPr>
      <dsp:spPr>
        <a:xfrm>
          <a:off x="0" y="1145119"/>
          <a:ext cx="5607050" cy="453600"/>
        </a:xfrm>
        <a:prstGeom prst="rect">
          <a:avLst/>
        </a:prstGeom>
        <a:solidFill>
          <a:schemeClr val="lt1">
            <a:alpha val="90000"/>
            <a:hueOff val="0"/>
            <a:satOff val="0"/>
            <a:lumOff val="0"/>
            <a:alphaOff val="0"/>
          </a:schemeClr>
        </a:solidFill>
        <a:ln w="6350" cap="flat" cmpd="sng" algn="ctr">
          <a:solidFill>
            <a:schemeClr val="accent3">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441BD35C-85D0-4320-8C2E-F5CFADB8DC2F}">
      <dsp:nvSpPr>
        <dsp:cNvPr id="0" name=""/>
        <dsp:cNvSpPr/>
      </dsp:nvSpPr>
      <dsp:spPr>
        <a:xfrm>
          <a:off x="280352" y="879439"/>
          <a:ext cx="3924935" cy="531360"/>
        </a:xfrm>
        <a:prstGeom prst="roundRect">
          <a:avLst/>
        </a:prstGeom>
        <a:gradFill rotWithShape="0">
          <a:gsLst>
            <a:gs pos="0">
              <a:schemeClr val="accent3">
                <a:hueOff val="0"/>
                <a:satOff val="0"/>
                <a:lumOff val="0"/>
                <a:alphaOff val="0"/>
                <a:tint val="97000"/>
                <a:satMod val="100000"/>
                <a:lumMod val="102000"/>
              </a:schemeClr>
            </a:gs>
            <a:gs pos="50000">
              <a:schemeClr val="accent3">
                <a:hueOff val="0"/>
                <a:satOff val="0"/>
                <a:lumOff val="0"/>
                <a:alphaOff val="0"/>
                <a:shade val="100000"/>
                <a:satMod val="103000"/>
                <a:lumMod val="100000"/>
              </a:schemeClr>
            </a:gs>
            <a:gs pos="100000">
              <a:schemeClr val="accent3">
                <a:hueOff val="0"/>
                <a:satOff val="0"/>
                <a:lumOff val="0"/>
                <a:alphaOff val="0"/>
                <a:shade val="93000"/>
                <a:satMod val="110000"/>
                <a:lumMod val="99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48353" tIns="0" rIns="148353" bIns="0" numCol="1" spcCol="1270" anchor="ctr" anchorCtr="0">
          <a:noAutofit/>
        </a:bodyPr>
        <a:lstStyle/>
        <a:p>
          <a:pPr marL="0" lvl="0" indent="0" algn="l" defTabSz="800100">
            <a:lnSpc>
              <a:spcPct val="90000"/>
            </a:lnSpc>
            <a:spcBef>
              <a:spcPct val="0"/>
            </a:spcBef>
            <a:spcAft>
              <a:spcPct val="35000"/>
            </a:spcAft>
            <a:buNone/>
          </a:pPr>
          <a:r>
            <a:rPr lang="nl-NL" sz="1800" kern="1200"/>
            <a:t>Je bent leergierig</a:t>
          </a:r>
          <a:endParaRPr lang="en-US" sz="1800" kern="1200"/>
        </a:p>
      </dsp:txBody>
      <dsp:txXfrm>
        <a:off x="306291" y="905378"/>
        <a:ext cx="3873057" cy="479482"/>
      </dsp:txXfrm>
    </dsp:sp>
    <dsp:sp modelId="{0BC58C2D-E177-4B96-87C5-ABBCA536F559}">
      <dsp:nvSpPr>
        <dsp:cNvPr id="0" name=""/>
        <dsp:cNvSpPr/>
      </dsp:nvSpPr>
      <dsp:spPr>
        <a:xfrm>
          <a:off x="0" y="1961599"/>
          <a:ext cx="5607050" cy="453600"/>
        </a:xfrm>
        <a:prstGeom prst="rect">
          <a:avLst/>
        </a:prstGeom>
        <a:solidFill>
          <a:schemeClr val="lt1">
            <a:alpha val="90000"/>
            <a:hueOff val="0"/>
            <a:satOff val="0"/>
            <a:lumOff val="0"/>
            <a:alphaOff val="0"/>
          </a:schemeClr>
        </a:solidFill>
        <a:ln w="6350" cap="flat" cmpd="sng" algn="ctr">
          <a:solidFill>
            <a:schemeClr val="accent4">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77310ABF-0F3C-4925-9F5E-F1E57FE630F0}">
      <dsp:nvSpPr>
        <dsp:cNvPr id="0" name=""/>
        <dsp:cNvSpPr/>
      </dsp:nvSpPr>
      <dsp:spPr>
        <a:xfrm>
          <a:off x="280352" y="1695919"/>
          <a:ext cx="3924935" cy="531360"/>
        </a:xfrm>
        <a:prstGeom prst="roundRect">
          <a:avLst/>
        </a:prstGeom>
        <a:gradFill rotWithShape="0">
          <a:gsLst>
            <a:gs pos="0">
              <a:schemeClr val="accent4">
                <a:hueOff val="0"/>
                <a:satOff val="0"/>
                <a:lumOff val="0"/>
                <a:alphaOff val="0"/>
                <a:tint val="97000"/>
                <a:satMod val="100000"/>
                <a:lumMod val="102000"/>
              </a:schemeClr>
            </a:gs>
            <a:gs pos="50000">
              <a:schemeClr val="accent4">
                <a:hueOff val="0"/>
                <a:satOff val="0"/>
                <a:lumOff val="0"/>
                <a:alphaOff val="0"/>
                <a:shade val="100000"/>
                <a:satMod val="103000"/>
                <a:lumMod val="100000"/>
              </a:schemeClr>
            </a:gs>
            <a:gs pos="100000">
              <a:schemeClr val="accent4">
                <a:hueOff val="0"/>
                <a:satOff val="0"/>
                <a:lumOff val="0"/>
                <a:alphaOff val="0"/>
                <a:shade val="93000"/>
                <a:satMod val="110000"/>
                <a:lumMod val="99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48353" tIns="0" rIns="148353" bIns="0" numCol="1" spcCol="1270" anchor="ctr" anchorCtr="0">
          <a:noAutofit/>
        </a:bodyPr>
        <a:lstStyle/>
        <a:p>
          <a:pPr marL="0" lvl="0" indent="0" algn="l" defTabSz="800100">
            <a:lnSpc>
              <a:spcPct val="90000"/>
            </a:lnSpc>
            <a:spcBef>
              <a:spcPct val="0"/>
            </a:spcBef>
            <a:spcAft>
              <a:spcPct val="35000"/>
            </a:spcAft>
            <a:buNone/>
          </a:pPr>
          <a:r>
            <a:rPr lang="nl-NL" sz="1800" kern="1200"/>
            <a:t>Je snapt de belevingswereld van kinderen/jongeren</a:t>
          </a:r>
          <a:endParaRPr lang="en-US" sz="1800" kern="1200"/>
        </a:p>
      </dsp:txBody>
      <dsp:txXfrm>
        <a:off x="306291" y="1721858"/>
        <a:ext cx="3873057" cy="479482"/>
      </dsp:txXfrm>
    </dsp:sp>
    <dsp:sp modelId="{2E2CD4E5-F26F-4E7A-B5C5-BA140FC600EB}">
      <dsp:nvSpPr>
        <dsp:cNvPr id="0" name=""/>
        <dsp:cNvSpPr/>
      </dsp:nvSpPr>
      <dsp:spPr>
        <a:xfrm>
          <a:off x="0" y="2778080"/>
          <a:ext cx="5607050" cy="453600"/>
        </a:xfrm>
        <a:prstGeom prst="rect">
          <a:avLst/>
        </a:prstGeom>
        <a:solidFill>
          <a:schemeClr val="lt1">
            <a:alpha val="90000"/>
            <a:hueOff val="0"/>
            <a:satOff val="0"/>
            <a:lumOff val="0"/>
            <a:alphaOff val="0"/>
          </a:schemeClr>
        </a:solidFill>
        <a:ln w="6350" cap="flat" cmpd="sng" algn="ctr">
          <a:solidFill>
            <a:schemeClr val="accent5">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2E3ADCC8-5E3B-4A54-9385-31DA2AAAB5E0}">
      <dsp:nvSpPr>
        <dsp:cNvPr id="0" name=""/>
        <dsp:cNvSpPr/>
      </dsp:nvSpPr>
      <dsp:spPr>
        <a:xfrm>
          <a:off x="280352" y="2512399"/>
          <a:ext cx="3924935" cy="531360"/>
        </a:xfrm>
        <a:prstGeom prst="roundRect">
          <a:avLst/>
        </a:prstGeom>
        <a:gradFill rotWithShape="0">
          <a:gsLst>
            <a:gs pos="0">
              <a:schemeClr val="accent5">
                <a:hueOff val="0"/>
                <a:satOff val="0"/>
                <a:lumOff val="0"/>
                <a:alphaOff val="0"/>
                <a:tint val="97000"/>
                <a:satMod val="100000"/>
                <a:lumMod val="102000"/>
              </a:schemeClr>
            </a:gs>
            <a:gs pos="50000">
              <a:schemeClr val="accent5">
                <a:hueOff val="0"/>
                <a:satOff val="0"/>
                <a:lumOff val="0"/>
                <a:alphaOff val="0"/>
                <a:shade val="100000"/>
                <a:satMod val="103000"/>
                <a:lumMod val="100000"/>
              </a:schemeClr>
            </a:gs>
            <a:gs pos="100000">
              <a:schemeClr val="accent5">
                <a:hueOff val="0"/>
                <a:satOff val="0"/>
                <a:lumOff val="0"/>
                <a:alphaOff val="0"/>
                <a:shade val="93000"/>
                <a:satMod val="110000"/>
                <a:lumMod val="99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48353" tIns="0" rIns="148353" bIns="0" numCol="1" spcCol="1270" anchor="ctr" anchorCtr="0">
          <a:noAutofit/>
        </a:bodyPr>
        <a:lstStyle/>
        <a:p>
          <a:pPr marL="0" lvl="0" indent="0" algn="l" defTabSz="800100">
            <a:lnSpc>
              <a:spcPct val="90000"/>
            </a:lnSpc>
            <a:spcBef>
              <a:spcPct val="0"/>
            </a:spcBef>
            <a:spcAft>
              <a:spcPct val="35000"/>
            </a:spcAft>
            <a:buNone/>
          </a:pPr>
          <a:r>
            <a:rPr lang="nl-NL" sz="1800" kern="1200"/>
            <a:t>Je kunt improviseren</a:t>
          </a:r>
          <a:endParaRPr lang="en-US" sz="1800" kern="1200"/>
        </a:p>
      </dsp:txBody>
      <dsp:txXfrm>
        <a:off x="306291" y="2538338"/>
        <a:ext cx="3873057" cy="479482"/>
      </dsp:txXfrm>
    </dsp:sp>
    <dsp:sp modelId="{3A59A4F4-95AA-4CCA-A8AD-844F7E7B9CE8}">
      <dsp:nvSpPr>
        <dsp:cNvPr id="0" name=""/>
        <dsp:cNvSpPr/>
      </dsp:nvSpPr>
      <dsp:spPr>
        <a:xfrm>
          <a:off x="0" y="3594560"/>
          <a:ext cx="5607050" cy="453600"/>
        </a:xfrm>
        <a:prstGeom prst="rect">
          <a:avLst/>
        </a:prstGeom>
        <a:solidFill>
          <a:schemeClr val="lt1">
            <a:alpha val="90000"/>
            <a:hueOff val="0"/>
            <a:satOff val="0"/>
            <a:lumOff val="0"/>
            <a:alphaOff val="0"/>
          </a:schemeClr>
        </a:solidFill>
        <a:ln w="6350" cap="flat" cmpd="sng" algn="ctr">
          <a:solidFill>
            <a:schemeClr val="accent6">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8CDF8594-C7C4-4398-9BD6-D70A36848604}">
      <dsp:nvSpPr>
        <dsp:cNvPr id="0" name=""/>
        <dsp:cNvSpPr/>
      </dsp:nvSpPr>
      <dsp:spPr>
        <a:xfrm>
          <a:off x="280352" y="3328880"/>
          <a:ext cx="3924935" cy="531360"/>
        </a:xfrm>
        <a:prstGeom prst="roundRect">
          <a:avLst/>
        </a:prstGeom>
        <a:gradFill rotWithShape="0">
          <a:gsLst>
            <a:gs pos="0">
              <a:schemeClr val="accent6">
                <a:hueOff val="0"/>
                <a:satOff val="0"/>
                <a:lumOff val="0"/>
                <a:alphaOff val="0"/>
                <a:tint val="97000"/>
                <a:satMod val="100000"/>
                <a:lumMod val="102000"/>
              </a:schemeClr>
            </a:gs>
            <a:gs pos="50000">
              <a:schemeClr val="accent6">
                <a:hueOff val="0"/>
                <a:satOff val="0"/>
                <a:lumOff val="0"/>
                <a:alphaOff val="0"/>
                <a:shade val="100000"/>
                <a:satMod val="103000"/>
                <a:lumMod val="100000"/>
              </a:schemeClr>
            </a:gs>
            <a:gs pos="100000">
              <a:schemeClr val="accent6">
                <a:hueOff val="0"/>
                <a:satOff val="0"/>
                <a:lumOff val="0"/>
                <a:alphaOff val="0"/>
                <a:shade val="93000"/>
                <a:satMod val="110000"/>
                <a:lumMod val="99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48353" tIns="0" rIns="148353" bIns="0" numCol="1" spcCol="1270" anchor="ctr" anchorCtr="0">
          <a:noAutofit/>
        </a:bodyPr>
        <a:lstStyle/>
        <a:p>
          <a:pPr marL="0" lvl="0" indent="0" algn="l" defTabSz="800100">
            <a:lnSpc>
              <a:spcPct val="90000"/>
            </a:lnSpc>
            <a:spcBef>
              <a:spcPct val="0"/>
            </a:spcBef>
            <a:spcAft>
              <a:spcPct val="35000"/>
            </a:spcAft>
            <a:buNone/>
          </a:pPr>
          <a:r>
            <a:rPr lang="nl-NL" sz="1800" kern="1200"/>
            <a:t>Je bent creatief</a:t>
          </a:r>
          <a:endParaRPr lang="en-US" sz="1800" kern="1200"/>
        </a:p>
      </dsp:txBody>
      <dsp:txXfrm>
        <a:off x="306291" y="3354819"/>
        <a:ext cx="3873057" cy="479482"/>
      </dsp:txXfrm>
    </dsp:sp>
    <dsp:sp modelId="{B3B10268-6222-450B-B557-784D76EDD41D}">
      <dsp:nvSpPr>
        <dsp:cNvPr id="0" name=""/>
        <dsp:cNvSpPr/>
      </dsp:nvSpPr>
      <dsp:spPr>
        <a:xfrm>
          <a:off x="0" y="4411040"/>
          <a:ext cx="5607050" cy="453600"/>
        </a:xfrm>
        <a:prstGeom prst="rect">
          <a:avLst/>
        </a:prstGeom>
        <a:solidFill>
          <a:schemeClr val="lt1">
            <a:alpha val="90000"/>
            <a:hueOff val="0"/>
            <a:satOff val="0"/>
            <a:lumOff val="0"/>
            <a:alphaOff val="0"/>
          </a:schemeClr>
        </a:solidFill>
        <a:ln w="6350" cap="flat" cmpd="sng" algn="ctr">
          <a:solidFill>
            <a:schemeClr val="accent2">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02010490-C73A-47E3-9266-7BF03B3895F1}">
      <dsp:nvSpPr>
        <dsp:cNvPr id="0" name=""/>
        <dsp:cNvSpPr/>
      </dsp:nvSpPr>
      <dsp:spPr>
        <a:xfrm>
          <a:off x="280352" y="4145360"/>
          <a:ext cx="3924935" cy="531360"/>
        </a:xfrm>
        <a:prstGeom prst="roundRect">
          <a:avLst/>
        </a:prstGeom>
        <a:gradFill rotWithShape="0">
          <a:gsLst>
            <a:gs pos="0">
              <a:schemeClr val="accent2">
                <a:hueOff val="0"/>
                <a:satOff val="0"/>
                <a:lumOff val="0"/>
                <a:alphaOff val="0"/>
                <a:tint val="97000"/>
                <a:satMod val="100000"/>
                <a:lumMod val="102000"/>
              </a:schemeClr>
            </a:gs>
            <a:gs pos="50000">
              <a:schemeClr val="accent2">
                <a:hueOff val="0"/>
                <a:satOff val="0"/>
                <a:lumOff val="0"/>
                <a:alphaOff val="0"/>
                <a:shade val="100000"/>
                <a:satMod val="103000"/>
                <a:lumMod val="100000"/>
              </a:schemeClr>
            </a:gs>
            <a:gs pos="100000">
              <a:schemeClr val="accent2">
                <a:hueOff val="0"/>
                <a:satOff val="0"/>
                <a:lumOff val="0"/>
                <a:alphaOff val="0"/>
                <a:shade val="93000"/>
                <a:satMod val="110000"/>
                <a:lumMod val="99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48353" tIns="0" rIns="148353" bIns="0" numCol="1" spcCol="1270" anchor="ctr" anchorCtr="0">
          <a:noAutofit/>
        </a:bodyPr>
        <a:lstStyle/>
        <a:p>
          <a:pPr marL="0" lvl="0" indent="0" algn="l" defTabSz="800100">
            <a:lnSpc>
              <a:spcPct val="90000"/>
            </a:lnSpc>
            <a:spcBef>
              <a:spcPct val="0"/>
            </a:spcBef>
            <a:spcAft>
              <a:spcPct val="35000"/>
            </a:spcAft>
            <a:buNone/>
          </a:pPr>
          <a:r>
            <a:rPr lang="nl-NL" sz="1800" kern="1200"/>
            <a:t>Je hebt geduld</a:t>
          </a:r>
          <a:endParaRPr lang="en-US" sz="1800" kern="1200"/>
        </a:p>
      </dsp:txBody>
      <dsp:txXfrm>
        <a:off x="306291" y="4171299"/>
        <a:ext cx="3873057" cy="47948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9BA3C5F-0139-4D7F-8BB3-1FAC45C88208}">
      <dsp:nvSpPr>
        <dsp:cNvPr id="0" name=""/>
        <dsp:cNvSpPr/>
      </dsp:nvSpPr>
      <dsp:spPr>
        <a:xfrm>
          <a:off x="0" y="0"/>
          <a:ext cx="3231455" cy="2788325"/>
        </a:xfrm>
        <a:prstGeom prst="rect">
          <a:avLst/>
        </a:prstGeom>
        <a:solidFill>
          <a:schemeClr val="accent2">
            <a:tint val="40000"/>
            <a:alpha val="90000"/>
            <a:hueOff val="0"/>
            <a:satOff val="0"/>
            <a:lumOff val="0"/>
            <a:alphaOff val="0"/>
          </a:schemeClr>
        </a:solidFill>
        <a:ln w="12700" cap="flat" cmpd="sng" algn="ctr">
          <a:solidFill>
            <a:schemeClr val="accent2">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51937" tIns="330200" rIns="251937" bIns="330200" numCol="1" spcCol="1270" anchor="t" anchorCtr="0">
          <a:noAutofit/>
        </a:bodyPr>
        <a:lstStyle/>
        <a:p>
          <a:pPr marL="0" lvl="0" indent="0" algn="l" defTabSz="977900">
            <a:lnSpc>
              <a:spcPct val="90000"/>
            </a:lnSpc>
            <a:spcBef>
              <a:spcPct val="0"/>
            </a:spcBef>
            <a:spcAft>
              <a:spcPct val="35000"/>
            </a:spcAft>
            <a:buNone/>
          </a:pPr>
          <a:r>
            <a:rPr lang="nl-NL" sz="2200" kern="1200" dirty="0"/>
            <a:t>Pedagogisch medewerker kinderopvang (niveau 3)</a:t>
          </a:r>
          <a:endParaRPr lang="en-US" sz="2200" kern="1200" dirty="0"/>
        </a:p>
      </dsp:txBody>
      <dsp:txXfrm>
        <a:off x="0" y="1059563"/>
        <a:ext cx="3231455" cy="1672995"/>
      </dsp:txXfrm>
    </dsp:sp>
    <dsp:sp modelId="{6200E86C-044E-423C-B625-2ECACAE80397}">
      <dsp:nvSpPr>
        <dsp:cNvPr id="0" name=""/>
        <dsp:cNvSpPr/>
      </dsp:nvSpPr>
      <dsp:spPr>
        <a:xfrm>
          <a:off x="1197479" y="278832"/>
          <a:ext cx="836497" cy="836497"/>
        </a:xfrm>
        <a:prstGeom prst="ellipse">
          <a:avLst/>
        </a:prstGeom>
        <a:solidFill>
          <a:schemeClr val="accent2">
            <a:hueOff val="0"/>
            <a:satOff val="0"/>
            <a:lumOff val="0"/>
            <a:alphaOff val="0"/>
          </a:schemeClr>
        </a:solidFill>
        <a:ln w="127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1">
          <a:scrgbClr r="0" g="0" b="0"/>
        </a:effectRef>
        <a:fontRef idx="minor">
          <a:schemeClr val="lt1"/>
        </a:fontRef>
      </dsp:style>
      <dsp:txBody>
        <a:bodyPr spcFirstLastPara="0" vert="horz" wrap="square" lIns="65217" tIns="12700" rIns="65217" bIns="12700" numCol="1" spcCol="1270" anchor="ctr" anchorCtr="0">
          <a:noAutofit/>
        </a:bodyPr>
        <a:lstStyle/>
        <a:p>
          <a:pPr marL="0" lvl="0" indent="0" algn="ctr" defTabSz="1866900">
            <a:lnSpc>
              <a:spcPct val="90000"/>
            </a:lnSpc>
            <a:spcBef>
              <a:spcPct val="0"/>
            </a:spcBef>
            <a:spcAft>
              <a:spcPct val="35000"/>
            </a:spcAft>
            <a:buNone/>
          </a:pPr>
          <a:r>
            <a:rPr lang="en-US" sz="4200" kern="1200"/>
            <a:t>1</a:t>
          </a:r>
        </a:p>
      </dsp:txBody>
      <dsp:txXfrm>
        <a:off x="1319981" y="401334"/>
        <a:ext cx="591493" cy="591493"/>
      </dsp:txXfrm>
    </dsp:sp>
    <dsp:sp modelId="{E3E762F0-83CC-437D-8915-4F7F677FB411}">
      <dsp:nvSpPr>
        <dsp:cNvPr id="0" name=""/>
        <dsp:cNvSpPr/>
      </dsp:nvSpPr>
      <dsp:spPr>
        <a:xfrm>
          <a:off x="0" y="2788253"/>
          <a:ext cx="3231455" cy="72"/>
        </a:xfrm>
        <a:prstGeom prst="rect">
          <a:avLst/>
        </a:prstGeom>
        <a:solidFill>
          <a:schemeClr val="accent3">
            <a:hueOff val="0"/>
            <a:satOff val="0"/>
            <a:lumOff val="0"/>
            <a:alphaOff val="0"/>
          </a:schemeClr>
        </a:solidFill>
        <a:ln w="127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1">
          <a:scrgbClr r="0" g="0" b="0"/>
        </a:effectRef>
        <a:fontRef idx="minor">
          <a:schemeClr val="lt1"/>
        </a:fontRef>
      </dsp:style>
    </dsp:sp>
    <dsp:sp modelId="{52888243-7529-475E-B111-CA5F15E4A827}">
      <dsp:nvSpPr>
        <dsp:cNvPr id="0" name=""/>
        <dsp:cNvSpPr/>
      </dsp:nvSpPr>
      <dsp:spPr>
        <a:xfrm>
          <a:off x="3554601" y="0"/>
          <a:ext cx="3231455" cy="2788325"/>
        </a:xfrm>
        <a:prstGeom prst="rect">
          <a:avLst/>
        </a:prstGeom>
        <a:solidFill>
          <a:schemeClr val="accent3">
            <a:tint val="40000"/>
            <a:alpha val="90000"/>
            <a:hueOff val="0"/>
            <a:satOff val="0"/>
            <a:lumOff val="0"/>
            <a:alphaOff val="0"/>
          </a:schemeClr>
        </a:solidFill>
        <a:ln w="12700" cap="flat" cmpd="sng" algn="ctr">
          <a:solidFill>
            <a:schemeClr val="accent3">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51937" tIns="330200" rIns="251937" bIns="330200" numCol="1" spcCol="1270" anchor="t" anchorCtr="0">
          <a:noAutofit/>
        </a:bodyPr>
        <a:lstStyle/>
        <a:p>
          <a:pPr marL="0" lvl="0" indent="0" algn="l" defTabSz="977900">
            <a:lnSpc>
              <a:spcPct val="90000"/>
            </a:lnSpc>
            <a:spcBef>
              <a:spcPct val="0"/>
            </a:spcBef>
            <a:spcAft>
              <a:spcPct val="35000"/>
            </a:spcAft>
            <a:buNone/>
          </a:pPr>
          <a:r>
            <a:rPr lang="nl-NL" sz="2200" kern="1200"/>
            <a:t>Gespecialiseerd pedagogisch medewerker (niveau 4)</a:t>
          </a:r>
          <a:endParaRPr lang="en-US" sz="2200" kern="1200"/>
        </a:p>
      </dsp:txBody>
      <dsp:txXfrm>
        <a:off x="3554601" y="1059563"/>
        <a:ext cx="3231455" cy="1672995"/>
      </dsp:txXfrm>
    </dsp:sp>
    <dsp:sp modelId="{E5CB82C1-09AB-4F37-B4C7-DE682746468B}">
      <dsp:nvSpPr>
        <dsp:cNvPr id="0" name=""/>
        <dsp:cNvSpPr/>
      </dsp:nvSpPr>
      <dsp:spPr>
        <a:xfrm>
          <a:off x="4752080" y="278832"/>
          <a:ext cx="836497" cy="836497"/>
        </a:xfrm>
        <a:prstGeom prst="ellipse">
          <a:avLst/>
        </a:prstGeom>
        <a:solidFill>
          <a:schemeClr val="accent4">
            <a:hueOff val="0"/>
            <a:satOff val="0"/>
            <a:lumOff val="0"/>
            <a:alphaOff val="0"/>
          </a:schemeClr>
        </a:solidFill>
        <a:ln w="12700" cap="flat" cmpd="sng" algn="ctr">
          <a:solidFill>
            <a:schemeClr val="accent4">
              <a:hueOff val="0"/>
              <a:satOff val="0"/>
              <a:lumOff val="0"/>
              <a:alphaOff val="0"/>
            </a:schemeClr>
          </a:solidFill>
          <a:prstDash val="solid"/>
        </a:ln>
        <a:effectLst/>
      </dsp:spPr>
      <dsp:style>
        <a:lnRef idx="2">
          <a:scrgbClr r="0" g="0" b="0"/>
        </a:lnRef>
        <a:fillRef idx="1">
          <a:scrgbClr r="0" g="0" b="0"/>
        </a:fillRef>
        <a:effectRef idx="1">
          <a:scrgbClr r="0" g="0" b="0"/>
        </a:effectRef>
        <a:fontRef idx="minor">
          <a:schemeClr val="lt1"/>
        </a:fontRef>
      </dsp:style>
      <dsp:txBody>
        <a:bodyPr spcFirstLastPara="0" vert="horz" wrap="square" lIns="65217" tIns="12700" rIns="65217" bIns="12700" numCol="1" spcCol="1270" anchor="ctr" anchorCtr="0">
          <a:noAutofit/>
        </a:bodyPr>
        <a:lstStyle/>
        <a:p>
          <a:pPr marL="0" lvl="0" indent="0" algn="ctr" defTabSz="1866900">
            <a:lnSpc>
              <a:spcPct val="90000"/>
            </a:lnSpc>
            <a:spcBef>
              <a:spcPct val="0"/>
            </a:spcBef>
            <a:spcAft>
              <a:spcPct val="35000"/>
            </a:spcAft>
            <a:buNone/>
          </a:pPr>
          <a:r>
            <a:rPr lang="en-US" sz="4200" kern="1200"/>
            <a:t>2</a:t>
          </a:r>
        </a:p>
      </dsp:txBody>
      <dsp:txXfrm>
        <a:off x="4874582" y="401334"/>
        <a:ext cx="591493" cy="591493"/>
      </dsp:txXfrm>
    </dsp:sp>
    <dsp:sp modelId="{9D099A41-D1A4-4995-BFCD-A7841280963F}">
      <dsp:nvSpPr>
        <dsp:cNvPr id="0" name=""/>
        <dsp:cNvSpPr/>
      </dsp:nvSpPr>
      <dsp:spPr>
        <a:xfrm>
          <a:off x="3554601" y="2788253"/>
          <a:ext cx="3231455" cy="72"/>
        </a:xfrm>
        <a:prstGeom prst="rect">
          <a:avLst/>
        </a:prstGeom>
        <a:solidFill>
          <a:schemeClr val="accent5">
            <a:hueOff val="0"/>
            <a:satOff val="0"/>
            <a:lumOff val="0"/>
            <a:alphaOff val="0"/>
          </a:schemeClr>
        </a:solidFill>
        <a:ln w="127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1">
          <a:scrgbClr r="0" g="0" b="0"/>
        </a:effectRef>
        <a:fontRef idx="minor">
          <a:schemeClr val="lt1"/>
        </a:fontRef>
      </dsp:style>
    </dsp:sp>
    <dsp:sp modelId="{FB5A180B-CEE9-40CD-8DA8-F59D0640AAB0}">
      <dsp:nvSpPr>
        <dsp:cNvPr id="0" name=""/>
        <dsp:cNvSpPr/>
      </dsp:nvSpPr>
      <dsp:spPr>
        <a:xfrm>
          <a:off x="7109202" y="0"/>
          <a:ext cx="3231455" cy="2788325"/>
        </a:xfrm>
        <a:prstGeom prst="rect">
          <a:avLst/>
        </a:prstGeom>
        <a:solidFill>
          <a:schemeClr val="accent4">
            <a:tint val="40000"/>
            <a:alpha val="90000"/>
            <a:hueOff val="0"/>
            <a:satOff val="0"/>
            <a:lumOff val="0"/>
            <a:alphaOff val="0"/>
          </a:schemeClr>
        </a:solidFill>
        <a:ln w="12700" cap="flat" cmpd="sng" algn="ctr">
          <a:solidFill>
            <a:schemeClr val="accent4">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51937" tIns="330200" rIns="251937" bIns="330200" numCol="1" spcCol="1270" anchor="t" anchorCtr="0">
          <a:noAutofit/>
        </a:bodyPr>
        <a:lstStyle/>
        <a:p>
          <a:pPr marL="0" lvl="0" indent="0" algn="l" defTabSz="977900">
            <a:lnSpc>
              <a:spcPct val="90000"/>
            </a:lnSpc>
            <a:spcBef>
              <a:spcPct val="0"/>
            </a:spcBef>
            <a:spcAft>
              <a:spcPct val="35000"/>
            </a:spcAft>
            <a:buNone/>
          </a:pPr>
          <a:r>
            <a:rPr lang="nl-NL" sz="2200" kern="1200"/>
            <a:t>Onderwijsassistent (niveau 4)</a:t>
          </a:r>
          <a:endParaRPr lang="en-US" sz="2200" kern="1200"/>
        </a:p>
      </dsp:txBody>
      <dsp:txXfrm>
        <a:off x="7109202" y="1059563"/>
        <a:ext cx="3231455" cy="1672995"/>
      </dsp:txXfrm>
    </dsp:sp>
    <dsp:sp modelId="{E01E4305-3AB9-46C4-AA85-74AB6BC7FB55}">
      <dsp:nvSpPr>
        <dsp:cNvPr id="0" name=""/>
        <dsp:cNvSpPr/>
      </dsp:nvSpPr>
      <dsp:spPr>
        <a:xfrm>
          <a:off x="8306681" y="278832"/>
          <a:ext cx="836497" cy="836497"/>
        </a:xfrm>
        <a:prstGeom prst="ellipse">
          <a:avLst/>
        </a:prstGeom>
        <a:solidFill>
          <a:schemeClr val="accent6">
            <a:hueOff val="0"/>
            <a:satOff val="0"/>
            <a:lumOff val="0"/>
            <a:alphaOff val="0"/>
          </a:schemeClr>
        </a:solidFill>
        <a:ln w="12700" cap="flat" cmpd="sng" algn="ctr">
          <a:solidFill>
            <a:schemeClr val="accent6">
              <a:hueOff val="0"/>
              <a:satOff val="0"/>
              <a:lumOff val="0"/>
              <a:alphaOff val="0"/>
            </a:schemeClr>
          </a:solidFill>
          <a:prstDash val="solid"/>
        </a:ln>
        <a:effectLst/>
      </dsp:spPr>
      <dsp:style>
        <a:lnRef idx="2">
          <a:scrgbClr r="0" g="0" b="0"/>
        </a:lnRef>
        <a:fillRef idx="1">
          <a:scrgbClr r="0" g="0" b="0"/>
        </a:fillRef>
        <a:effectRef idx="1">
          <a:scrgbClr r="0" g="0" b="0"/>
        </a:effectRef>
        <a:fontRef idx="minor">
          <a:schemeClr val="lt1"/>
        </a:fontRef>
      </dsp:style>
      <dsp:txBody>
        <a:bodyPr spcFirstLastPara="0" vert="horz" wrap="square" lIns="65217" tIns="12700" rIns="65217" bIns="12700" numCol="1" spcCol="1270" anchor="ctr" anchorCtr="0">
          <a:noAutofit/>
        </a:bodyPr>
        <a:lstStyle/>
        <a:p>
          <a:pPr marL="0" lvl="0" indent="0" algn="ctr" defTabSz="1866900">
            <a:lnSpc>
              <a:spcPct val="90000"/>
            </a:lnSpc>
            <a:spcBef>
              <a:spcPct val="0"/>
            </a:spcBef>
            <a:spcAft>
              <a:spcPct val="35000"/>
            </a:spcAft>
            <a:buNone/>
          </a:pPr>
          <a:r>
            <a:rPr lang="en-US" sz="4200" kern="1200"/>
            <a:t>3</a:t>
          </a:r>
        </a:p>
      </dsp:txBody>
      <dsp:txXfrm>
        <a:off x="8429183" y="401334"/>
        <a:ext cx="591493" cy="591493"/>
      </dsp:txXfrm>
    </dsp:sp>
    <dsp:sp modelId="{7CB77B1E-DA2B-4249-8F92-977F1B7286FA}">
      <dsp:nvSpPr>
        <dsp:cNvPr id="0" name=""/>
        <dsp:cNvSpPr/>
      </dsp:nvSpPr>
      <dsp:spPr>
        <a:xfrm>
          <a:off x="7109202" y="2788253"/>
          <a:ext cx="3231455" cy="72"/>
        </a:xfrm>
        <a:prstGeom prst="rect">
          <a:avLst/>
        </a:prstGeom>
        <a:solidFill>
          <a:schemeClr val="accent2">
            <a:hueOff val="0"/>
            <a:satOff val="0"/>
            <a:lumOff val="0"/>
            <a:alphaOff val="0"/>
          </a:schemeClr>
        </a:solidFill>
        <a:ln w="127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1">
          <a:scrgbClr r="0" g="0" b="0"/>
        </a:effectRef>
        <a:fontRef idx="minor">
          <a:schemeClr val="lt1"/>
        </a:fontRef>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924180A-B640-4C92-894B-F9AF50488ED8}">
      <dsp:nvSpPr>
        <dsp:cNvPr id="0" name=""/>
        <dsp:cNvSpPr/>
      </dsp:nvSpPr>
      <dsp:spPr>
        <a:xfrm>
          <a:off x="1148212" y="195067"/>
          <a:ext cx="1529283" cy="764641"/>
        </a:xfrm>
        <a:prstGeom prst="roundRect">
          <a:avLst>
            <a:gd name="adj" fmla="val 10000"/>
          </a:avLst>
        </a:prstGeom>
        <a:solidFill>
          <a:srgbClr val="44546A">
            <a:hueOff val="0"/>
            <a:satOff val="0"/>
            <a:lumOff val="0"/>
            <a:alphaOff val="0"/>
          </a:srgbClr>
        </a:solidFill>
        <a:ln w="12700" cap="flat" cmpd="sng" algn="ctr">
          <a:solidFill>
            <a:srgbClr val="E7E6E6">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8110" tIns="118110" rIns="118110" bIns="118110" numCol="1" spcCol="1270" anchor="ctr" anchorCtr="0">
          <a:noAutofit/>
        </a:bodyPr>
        <a:lstStyle/>
        <a:p>
          <a:pPr marL="0" lvl="0" indent="0" algn="ctr" defTabSz="1377950">
            <a:lnSpc>
              <a:spcPct val="90000"/>
            </a:lnSpc>
            <a:spcBef>
              <a:spcPct val="0"/>
            </a:spcBef>
            <a:spcAft>
              <a:spcPct val="35000"/>
            </a:spcAft>
            <a:buNone/>
          </a:pPr>
          <a:r>
            <a:rPr lang="nl-NL" sz="3100" kern="1200">
              <a:solidFill>
                <a:sysClr val="window" lastClr="FFFFFF"/>
              </a:solidFill>
              <a:latin typeface="Calibri" panose="020F0502020204030204"/>
              <a:ea typeface="+mn-ea"/>
              <a:cs typeface="+mn-cs"/>
            </a:rPr>
            <a:t>student</a:t>
          </a:r>
        </a:p>
      </dsp:txBody>
      <dsp:txXfrm>
        <a:off x="1170608" y="217463"/>
        <a:ext cx="1484491" cy="719849"/>
      </dsp:txXfrm>
    </dsp:sp>
    <dsp:sp modelId="{4F0325C1-001A-4A2E-9D3E-D3E76E48197D}">
      <dsp:nvSpPr>
        <dsp:cNvPr id="0" name=""/>
        <dsp:cNvSpPr/>
      </dsp:nvSpPr>
      <dsp:spPr>
        <a:xfrm rot="3382879">
          <a:off x="2160701" y="1471305"/>
          <a:ext cx="778195" cy="286957"/>
        </a:xfrm>
        <a:prstGeom prst="leftRightArrow">
          <a:avLst>
            <a:gd name="adj1" fmla="val 60000"/>
            <a:gd name="adj2" fmla="val 50000"/>
          </a:avLst>
        </a:prstGeom>
        <a:solidFill>
          <a:srgbClr val="44546A">
            <a:tint val="60000"/>
            <a:hueOff val="0"/>
            <a:satOff val="0"/>
            <a:lumOff val="0"/>
            <a:alphaOff val="0"/>
          </a:srgb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533400">
            <a:lnSpc>
              <a:spcPct val="90000"/>
            </a:lnSpc>
            <a:spcBef>
              <a:spcPct val="0"/>
            </a:spcBef>
            <a:spcAft>
              <a:spcPct val="35000"/>
            </a:spcAft>
            <a:buNone/>
          </a:pPr>
          <a:endParaRPr lang="nl-NL" sz="1200" kern="1200">
            <a:solidFill>
              <a:sysClr val="window" lastClr="FFFFFF"/>
            </a:solidFill>
            <a:latin typeface="Calibri" panose="020F0502020204030204"/>
            <a:ea typeface="+mn-ea"/>
            <a:cs typeface="+mn-cs"/>
          </a:endParaRPr>
        </a:p>
      </dsp:txBody>
      <dsp:txXfrm>
        <a:off x="2246788" y="1528696"/>
        <a:ext cx="606021" cy="172175"/>
      </dsp:txXfrm>
    </dsp:sp>
    <dsp:sp modelId="{10ED91DD-BE25-4240-B52B-A3F030491CD3}">
      <dsp:nvSpPr>
        <dsp:cNvPr id="0" name=""/>
        <dsp:cNvSpPr/>
      </dsp:nvSpPr>
      <dsp:spPr>
        <a:xfrm>
          <a:off x="2527676" y="2269859"/>
          <a:ext cx="1529283" cy="764641"/>
        </a:xfrm>
        <a:prstGeom prst="roundRect">
          <a:avLst>
            <a:gd name="adj" fmla="val 10000"/>
          </a:avLst>
        </a:prstGeom>
        <a:solidFill>
          <a:srgbClr val="44546A">
            <a:hueOff val="0"/>
            <a:satOff val="0"/>
            <a:lumOff val="0"/>
            <a:alphaOff val="0"/>
          </a:srgbClr>
        </a:solidFill>
        <a:ln w="12700" cap="flat" cmpd="sng" algn="ctr">
          <a:solidFill>
            <a:srgbClr val="E7E6E6">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8110" tIns="118110" rIns="118110" bIns="118110" numCol="1" spcCol="1270" anchor="ctr" anchorCtr="0">
          <a:noAutofit/>
        </a:bodyPr>
        <a:lstStyle/>
        <a:p>
          <a:pPr marL="0" lvl="0" indent="0" algn="ctr" defTabSz="1377950">
            <a:lnSpc>
              <a:spcPct val="90000"/>
            </a:lnSpc>
            <a:spcBef>
              <a:spcPct val="0"/>
            </a:spcBef>
            <a:spcAft>
              <a:spcPct val="35000"/>
            </a:spcAft>
            <a:buNone/>
          </a:pPr>
          <a:r>
            <a:rPr lang="nl-NL" sz="3100" kern="1200">
              <a:solidFill>
                <a:sysClr val="window" lastClr="FFFFFF"/>
              </a:solidFill>
              <a:latin typeface="Calibri" panose="020F0502020204030204"/>
              <a:ea typeface="+mn-ea"/>
              <a:cs typeface="+mn-cs"/>
            </a:rPr>
            <a:t>BPV</a:t>
          </a:r>
        </a:p>
      </dsp:txBody>
      <dsp:txXfrm>
        <a:off x="2550072" y="2292255"/>
        <a:ext cx="1484491" cy="719849"/>
      </dsp:txXfrm>
    </dsp:sp>
    <dsp:sp modelId="{6F6D0114-4B92-444F-92A2-A5485FDBB523}">
      <dsp:nvSpPr>
        <dsp:cNvPr id="0" name=""/>
        <dsp:cNvSpPr/>
      </dsp:nvSpPr>
      <dsp:spPr>
        <a:xfrm rot="10800006">
          <a:off x="1629122" y="2518365"/>
          <a:ext cx="798714" cy="267624"/>
        </a:xfrm>
        <a:prstGeom prst="leftRightArrow">
          <a:avLst>
            <a:gd name="adj1" fmla="val 60000"/>
            <a:gd name="adj2" fmla="val 50000"/>
          </a:avLst>
        </a:prstGeom>
        <a:solidFill>
          <a:srgbClr val="44546A">
            <a:tint val="60000"/>
            <a:hueOff val="0"/>
            <a:satOff val="0"/>
            <a:lumOff val="0"/>
            <a:alphaOff val="0"/>
          </a:srgb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88950">
            <a:lnSpc>
              <a:spcPct val="90000"/>
            </a:lnSpc>
            <a:spcBef>
              <a:spcPct val="0"/>
            </a:spcBef>
            <a:spcAft>
              <a:spcPct val="35000"/>
            </a:spcAft>
            <a:buNone/>
          </a:pPr>
          <a:endParaRPr lang="nl-NL" sz="1100" kern="1200">
            <a:solidFill>
              <a:sysClr val="window" lastClr="FFFFFF"/>
            </a:solidFill>
            <a:latin typeface="Calibri" panose="020F0502020204030204"/>
            <a:ea typeface="+mn-ea"/>
            <a:cs typeface="+mn-cs"/>
          </a:endParaRPr>
        </a:p>
      </dsp:txBody>
      <dsp:txXfrm rot="10800000">
        <a:off x="1709409" y="2571890"/>
        <a:ext cx="638140" cy="160574"/>
      </dsp:txXfrm>
    </dsp:sp>
    <dsp:sp modelId="{D479A3F9-A358-480F-840D-016E19D76397}">
      <dsp:nvSpPr>
        <dsp:cNvPr id="0" name=""/>
        <dsp:cNvSpPr/>
      </dsp:nvSpPr>
      <dsp:spPr>
        <a:xfrm>
          <a:off x="0" y="2269854"/>
          <a:ext cx="1529283" cy="764641"/>
        </a:xfrm>
        <a:prstGeom prst="roundRect">
          <a:avLst>
            <a:gd name="adj" fmla="val 10000"/>
          </a:avLst>
        </a:prstGeom>
        <a:solidFill>
          <a:srgbClr val="44546A">
            <a:hueOff val="0"/>
            <a:satOff val="0"/>
            <a:lumOff val="0"/>
            <a:alphaOff val="0"/>
          </a:srgbClr>
        </a:solidFill>
        <a:ln w="12700" cap="flat" cmpd="sng" algn="ctr">
          <a:solidFill>
            <a:srgbClr val="E7E6E6">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8110" tIns="118110" rIns="118110" bIns="118110" numCol="1" spcCol="1270" anchor="ctr" anchorCtr="0">
          <a:noAutofit/>
        </a:bodyPr>
        <a:lstStyle/>
        <a:p>
          <a:pPr marL="0" lvl="0" indent="0" algn="ctr" defTabSz="1377950">
            <a:lnSpc>
              <a:spcPct val="90000"/>
            </a:lnSpc>
            <a:spcBef>
              <a:spcPct val="0"/>
            </a:spcBef>
            <a:spcAft>
              <a:spcPct val="35000"/>
            </a:spcAft>
            <a:buNone/>
          </a:pPr>
          <a:r>
            <a:rPr lang="nl-NL" sz="3100" kern="1200">
              <a:solidFill>
                <a:sysClr val="window" lastClr="FFFFFF"/>
              </a:solidFill>
              <a:latin typeface="Calibri" panose="020F0502020204030204"/>
              <a:ea typeface="+mn-ea"/>
              <a:cs typeface="+mn-cs"/>
            </a:rPr>
            <a:t>school</a:t>
          </a:r>
        </a:p>
      </dsp:txBody>
      <dsp:txXfrm>
        <a:off x="22396" y="2292250"/>
        <a:ext cx="1484491" cy="719849"/>
      </dsp:txXfrm>
    </dsp:sp>
    <dsp:sp modelId="{6F3B524F-22BF-4EA6-B2A8-CFC923CC5CE4}">
      <dsp:nvSpPr>
        <dsp:cNvPr id="0" name=""/>
        <dsp:cNvSpPr/>
      </dsp:nvSpPr>
      <dsp:spPr>
        <a:xfrm rot="17741037">
          <a:off x="939391" y="1480969"/>
          <a:ext cx="798714" cy="267624"/>
        </a:xfrm>
        <a:prstGeom prst="leftRightArrow">
          <a:avLst>
            <a:gd name="adj1" fmla="val 60000"/>
            <a:gd name="adj2" fmla="val 50000"/>
          </a:avLst>
        </a:prstGeom>
        <a:solidFill>
          <a:srgbClr val="44546A">
            <a:tint val="60000"/>
            <a:hueOff val="0"/>
            <a:satOff val="0"/>
            <a:lumOff val="0"/>
            <a:alphaOff val="0"/>
          </a:srgb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88950">
            <a:lnSpc>
              <a:spcPct val="90000"/>
            </a:lnSpc>
            <a:spcBef>
              <a:spcPct val="0"/>
            </a:spcBef>
            <a:spcAft>
              <a:spcPct val="35000"/>
            </a:spcAft>
            <a:buNone/>
          </a:pPr>
          <a:endParaRPr lang="nl-NL" sz="1100" kern="1200">
            <a:solidFill>
              <a:sysClr val="window" lastClr="FFFFFF"/>
            </a:solidFill>
            <a:latin typeface="Calibri" panose="020F0502020204030204"/>
            <a:ea typeface="+mn-ea"/>
            <a:cs typeface="+mn-cs"/>
          </a:endParaRPr>
        </a:p>
      </dsp:txBody>
      <dsp:txXfrm>
        <a:off x="1019678" y="1534494"/>
        <a:ext cx="638140" cy="160574"/>
      </dsp:txXfrm>
    </dsp:sp>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16/7/layout/BasicLinearProcessNumbered">
  <dgm:title val="Basic Linear Process Numbered"/>
  <dgm:desc val="Used to show a progression; a timeline; sequential steps in a task, process, or workflow; or to emphasize movement or direction. Automatic numbers have been introduced to show the steps of the process which appears in a circle. Level 1 and Level 2 text appear in a rectangle."/>
  <dgm:catLst>
    <dgm:cat type="process" pri="5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101" type="sibTrans" cxnId="4">
          <dgm:prSet phldrT="1"/>
          <dgm:t>
            <a:bodyPr/>
            <a:lstStyle/>
            <a:p>
              <a:r>
                <a:t>1</a:t>
              </a:r>
            </a:p>
          </dgm:t>
        </dgm:pt>
        <dgm:pt modelId="201" type="sibTrans" cxnId="5">
          <dgm:prSet phldrT="2"/>
          <dgm:t>
            <a:bodyPr/>
            <a:lstStyle/>
            <a:p>
              <a:r>
                <a:t>2</a:t>
              </a:r>
            </a:p>
          </dgm:t>
        </dgm:pt>
        <dgm:pt modelId="301" type="sibTrans" cxnId="6">
          <dgm:prSet phldrT="3"/>
          <dgm:t>
            <a:bodyPr/>
            <a:lstStyle/>
            <a:p>
              <a:r>
                <a:t>3</a:t>
              </a:r>
            </a:p>
          </dgm:t>
        </dgm:pt>
      </dgm:ptLst>
      <dgm:cxnLst>
        <dgm:cxn modelId="4" srcId="0" destId="1" srcOrd="0" destOrd="0" sibTransId="101"/>
        <dgm:cxn modelId="5" srcId="0" destId="2" srcOrd="1" destOrd="0" sibTransId="201"/>
        <dgm:cxn modelId="6" srcId="0" destId="3" srcOrd="2" destOrd="0" sibTransId="301"/>
        <dgm:cxn modelId="13" srcId="1" destId="11" srcOrd="0" destOrd="0"/>
        <dgm:cxn modelId="23" srcId="2" destId="21" srcOrd="0" destOrd="0"/>
        <dgm:cxn modelId="33" srcId="3" destId="3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animLvl val="lvl"/>
      <dgm:resizeHandles val="exact"/>
    </dgm:varLst>
    <dgm:alg type="lin">
      <dgm:param type="linDir" val="fromL"/>
      <dgm:param type="nodeVertAlign" val="t"/>
    </dgm:alg>
    <dgm:shape xmlns:r="http://schemas.openxmlformats.org/officeDocument/2006/relationships" r:blip="">
      <dgm:adjLst/>
    </dgm:shape>
    <dgm:presOf/>
    <dgm:constrLst>
      <dgm:constr type="h" for="ch" forName="compositeNode" refType="h"/>
      <dgm:constr type="w" for="ch" forName="compositeNode" refType="w"/>
      <dgm:constr type="w" for="des" forName="simulatedConn" refType="w" refFor="ch" refForName="compositeNode" fact="0.15"/>
      <dgm:constr type="h" for="des" forName="simulatedConn" refType="w" refFor="des" refForName="simulatedConn"/>
      <dgm:constr type="h" for="des" forName="vSp1" refType="w" refFor="ch" refForName="compositeNode" fact="0.8"/>
      <dgm:constr type="h" for="des" forName="vSp2" refType="w" refFor="ch" refForName="compositeNode" fact="0.07"/>
      <dgm:constr type="w" for="ch" forName="vProcSp" refType="w" refFor="des" refForName="simulatedConn" op="equ"/>
      <dgm:constr type="h" for="ch" forName="vProcSp" refType="h" refFor="ch" refForName="compositeNode" op="equ"/>
      <dgm:constr type="w" for="ch" forName="sibTrans" refType="w" refFor="ch" refForName="compositeNode" fact="0.1"/>
      <dgm:constr type="primFontSz" for="des" forName="sibTransNodeCircle" op="equ"/>
      <dgm:constr type="primFontSz" for="des" forName="nodeText" op="equ"/>
      <dgm:constr type="h" for="des" forName="sibTransNodeCircle" op="equ"/>
      <dgm:constr type="w" for="des" forName="sibTransNodeCircle" op="equ"/>
    </dgm:constrLst>
    <dgm:ruleLst>
      <dgm:rule type="h" val="NaN" fact="1.2" max="NaN"/>
    </dgm:ruleLst>
    <dgm:forEach name="Name4" axis="ch" ptType="node">
      <dgm:layoutNode name="compositeNode">
        <dgm:varLst>
          <dgm:bulletEnabled val="1"/>
        </dgm:varLst>
        <dgm:alg type="composite"/>
        <dgm:constrLst>
          <dgm:constr type="h" refType="w" op="lte" fact="1.4"/>
          <dgm:constr type="w" for="ch" forName="bgRect" refType="w"/>
          <dgm:constr type="h" for="ch" forName="bgRect" refType="h"/>
          <dgm:constr type="t" for="ch" forName="bgRect"/>
          <dgm:constr type="l" for="ch" forName="bgRect"/>
          <dgm:constr type="h" for="ch" forName="sibTransNodeCircle" refType="h" refFor="ch" refForName="bgRect" fact="0.3"/>
          <dgm:constr type="w" for="ch" forName="sibTransNodeCircle" refType="h" refFor="ch" refForName="sibTransNodeCircle"/>
          <dgm:constr type="ctrX" for="ch" forName="sibTransNodeCircle" refType="w" fact="0.5"/>
          <dgm:constr type="ctrY" for="ch" forName="sibTransNodeCircle" refType="h" fact="0.25"/>
          <dgm:constr type="r" for="ch" forName="nodeText" refType="r" refFor="ch" refForName="bgRect"/>
          <dgm:constr type="h" for="ch" forName="nodeText" refType="h" refFor="ch" refForName="bgRect" fact="0.6"/>
          <dgm:constr type="t" for="ch" forName="nodeText" refType="h" refFor="ch" refForName="bgRect" fact="0.38"/>
          <dgm:constr type="b" for="ch" forName="bottomLine" refType="b" refFor="ch" refForName="bgRect"/>
          <dgm:constr type="w" for="ch" forName="bottomLine" refType="w" refFor="ch" refForName="bgRect"/>
          <dgm:constr type="h" for="ch" forName="bottomLine" val="0.002"/>
        </dgm:constrLst>
        <dgm:ruleLst/>
        <dgm:layoutNode name="bgRect" styleLbl="bgAccFollowNode1">
          <dgm:alg type="sp"/>
          <dgm:shape xmlns:r="http://schemas.openxmlformats.org/officeDocument/2006/relationships" type="rect" r:blip="">
            <dgm:adjLst/>
          </dgm:shape>
          <dgm:presOf axis="self"/>
          <dgm:constrLst/>
          <dgm:ruleLst/>
        </dgm:layoutNode>
        <dgm:forEach name="Name19" axis="followSib" ptType="sibTrans" hideLastTrans="0" cnt="1">
          <dgm:layoutNode name="sibTransNodeCircle" styleLbl="alignNode1">
            <dgm:varLst>
              <dgm:chMax val="0"/>
              <dgm:bulletEnabled/>
            </dgm:varLst>
            <dgm:presOf axis="self" ptType="sibTrans"/>
            <dgm:alg type="tx">
              <dgm:param type="txAnchorVert" val="mid"/>
              <dgm:param type="txAnchorHorzCh" val="ctr"/>
            </dgm:alg>
            <dgm:shape xmlns:r="http://schemas.openxmlformats.org/officeDocument/2006/relationships" type="ellipse" r:blip="">
              <dgm:adjLst/>
            </dgm:shape>
            <dgm:constrLst>
              <dgm:constr type="w" refType="h" op="lte"/>
              <dgm:constr type="primFontSz" val="48"/>
              <dgm:constr type="tMarg" val="1"/>
              <dgm:constr type="lMarg" refType="w" fact="0.221"/>
              <dgm:constr type="rMarg" refType="w" fact="0.221"/>
              <dgm:constr type="bMarg" val="1"/>
            </dgm:constrLst>
            <dgm:ruleLst>
              <dgm:rule type="primFontSz" val="14" fact="NaN" max="NaN"/>
            </dgm:ruleLst>
          </dgm:layoutNode>
        </dgm:forEach>
        <dgm:layoutNode name="bottomLine" styleLbl="alignNode1">
          <dgm:varLst/>
          <dgm:presOf/>
          <dgm:alg type="sp"/>
          <dgm:shape xmlns:r="http://schemas.openxmlformats.org/officeDocument/2006/relationships" type="rect" r:blip="">
            <dgm:adjLst/>
          </dgm:shape>
          <dgm:constrLst/>
          <dgm:ruleLst/>
        </dgm:layoutNode>
        <dgm:layoutNode name="nodeText" styleLbl="bgAccFollowNode1" moveWith="bgRect">
          <dgm:varLst>
            <dgm:bulletEnabled val="1"/>
          </dgm:varLst>
          <dgm:alg type="tx">
            <dgm:param type="parTxLTRAlign" val="l"/>
            <dgm:param type="parTxRTLAlign" val="r"/>
            <dgm:param type="txAnchorVert" val="t"/>
          </dgm:alg>
          <dgm:shape xmlns:r="http://schemas.openxmlformats.org/officeDocument/2006/relationships" type="rect" r:blip="" zOrderOff="-1" hideGeom="1">
            <dgm:adjLst/>
          </dgm:shape>
          <dgm:presOf axis="desOrSelf" ptType="node"/>
          <dgm:constrLst>
            <dgm:constr type="primFontSz" val="26"/>
            <dgm:constr type="tMarg" val="26"/>
            <dgm:constr type="lMarg" refType="w" fact="0.221"/>
            <dgm:constr type="rMarg" refType="w" fact="0.221"/>
            <dgm:constr type="bMarg" val="26"/>
          </dgm:constrLst>
          <dgm:ruleLst>
            <dgm:rule type="primFontSz" val="11" fact="NaN" max="NaN"/>
          </dgm:ruleLst>
        </dgm:layoutNode>
      </dgm:layoutNode>
      <dgm:forEach name="Name14" axis="followSib" ptType="sibTrans" cnt="1">
        <dgm:layoutNode name="sibTrans">
          <dgm:alg type="sp"/>
          <dgm:shape xmlns:r="http://schemas.openxmlformats.org/officeDocument/2006/relationships" r:blip="">
            <dgm:adjLst/>
          </dgm:shape>
          <dgm:presOf/>
          <dgm:constrLst/>
          <dgm:ruleLst/>
        </dgm:layoutNode>
      </dgm:forEach>
    </dgm:forEach>
  </dgm:layoutNode>
  <dgm:extLst>
    <a:ext uri="{4F341089-5ED1-44EC-B178-C955D00A3D55}">
      <dgm1611:autoBuNodeInfoLst xmlns:dgm1611="http://schemas.microsoft.com/office/drawing/2016/11/diagram">
        <dgm1611:autoBuNodeInfo lvl="1" ptType="sibTrans">
          <dgm1611:buPr prefix="" leadZeros="0">
            <a:buAutoNum type="arabicParenBoth"/>
          </dgm1611:buPr>
        </dgm1611:autoBuNodeInfo>
      </dgm1611:autoBuNodeInfoLst>
    </a:ext>
  </dgm:extLst>
</dgm:layoutDef>
</file>

<file path=ppt/diagrams/layout3.xml><?xml version="1.0" encoding="utf-8"?>
<dgm:layoutDef xmlns:dgm="http://schemas.openxmlformats.org/drawingml/2006/diagram" xmlns:a="http://schemas.openxmlformats.org/drawingml/2006/main" uniqueId="urn:microsoft.com/office/officeart/2005/8/layout/cycle7">
  <dgm:title val=""/>
  <dgm:desc val=""/>
  <dgm:catLst>
    <dgm:cat type="cycle" pri="6000"/>
  </dgm:catLst>
  <dgm:sampData>
    <dgm:dataModel>
      <dgm:ptLst>
        <dgm:pt modelId="0" type="doc"/>
        <dgm:pt modelId="1">
          <dgm:prSet phldr="1"/>
        </dgm:pt>
        <dgm:pt modelId="2">
          <dgm:prSet phldr="1"/>
        </dgm:pt>
        <dgm:pt modelId="3">
          <dgm:prSet phldr="1"/>
        </dgm:pt>
      </dgm:ptLst>
      <dgm:cxnLst>
        <dgm:cxn modelId="6" srcId="0" destId="1" srcOrd="0" destOrd="0"/>
        <dgm:cxn modelId="7" srcId="0" destId="2" srcOrd="1" destOrd="0"/>
        <dgm:cxn modelId="8" srcId="0" destId="3" srcOrd="2"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func="var" arg="dir" op="equ" val="norm">
        <dgm:alg type="cycle">
          <dgm:param type="stAng" val="0"/>
          <dgm:param type="spanAng" val="360"/>
        </dgm:alg>
      </dgm:if>
      <dgm:else name="Name3">
        <dgm:alg type="cycle">
          <dgm:param type="stAng" val="0"/>
          <dgm:param type="spanAng" val="-360"/>
        </dgm:alg>
      </dgm:else>
    </dgm:choose>
    <dgm:shape xmlns:r="http://schemas.openxmlformats.org/officeDocument/2006/relationships" r:blip="">
      <dgm:adjLst/>
    </dgm:shape>
    <dgm:presOf/>
    <dgm:constrLst>
      <dgm:constr type="diam" refType="w"/>
      <dgm:constr type="w" for="ch" ptType="node" refType="w"/>
      <dgm:constr type="primFontSz" for="ch" ptType="node" op="equ" val="65"/>
      <dgm:constr type="w" for="ch" forName="sibTrans" refType="w" refFor="ch" refPtType="node" op="equ" fact="0.35"/>
      <dgm:constr type="connDist" for="ch" forName="sibTrans" op="equ"/>
      <dgm:constr type="primFontSz" for="des" forName="connectorText" op="equ" val="55"/>
      <dgm:constr type="primFontSz" for="des" forName="connectorText" refType="primFontSz" refFor="ch" refPtType="node" op="lte" fact="0.8"/>
      <dgm:constr type="sibSp" refType="w" refFor="ch" refPtType="node" op="equ" fact="0.65"/>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4">
        <dgm:if name="Name5" axis="par ch" ptType="doc node" func="cnt" op="gt" val="1">
          <dgm:forEach name="sibTransForEach" axis="followSib" ptType="sibTrans" hideLastTrans="0" cnt="1">
            <dgm:layoutNode name="sibTrans">
              <dgm:choose name="Name6">
                <dgm:if name="Name7" axis="par ch" ptType="doc node" func="posEven" op="equ" val="1">
                  <dgm:alg type="conn">
                    <dgm:param type="begPts" val="radial"/>
                    <dgm:param type="endPts" val="radial"/>
                    <dgm:param type="begSty" val="arr"/>
                    <dgm:param type="endSty" val="arr"/>
                  </dgm:alg>
                </dgm:if>
                <dgm:else name="Name8">
                  <dgm:alg type="conn">
                    <dgm:param type="begPts" val="auto"/>
                    <dgm:param type="endPts" val="auto"/>
                    <dgm:param type="begSty" val="arr"/>
                    <dgm:param type="endSty" val="arr"/>
                  </dgm:alg>
                </dgm:else>
              </dgm:choose>
              <dgm:shape xmlns:r="http://schemas.openxmlformats.org/officeDocument/2006/relationships" type="conn" r:blip="">
                <dgm:adjLst/>
              </dgm:shape>
              <dgm:presOf axis="self"/>
              <dgm:constrLst>
                <dgm:constr type="h" refType="w" fact="0.5"/>
                <dgm:constr type="connDist"/>
                <dgm:constr type="begPad" refType="connDist" fact="0.1"/>
                <dgm:constr type="endPad" refType="connDist" fact="0.1"/>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9"/>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CAB6128-AEEE-4D2F-BC21-3FAB8B242DAA}" type="datetimeFigureOut">
              <a:rPr lang="nl-NL" smtClean="0"/>
              <a:t>11-1-2022</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F1BA73C-4894-426D-8C93-AB69E9144904}" type="slidenum">
              <a:rPr lang="nl-NL" smtClean="0"/>
              <a:t>‹nr.›</a:t>
            </a:fld>
            <a:endParaRPr lang="nl-NL"/>
          </a:p>
        </p:txBody>
      </p:sp>
    </p:spTree>
    <p:extLst>
      <p:ext uri="{BB962C8B-B14F-4D97-AF65-F5344CB8AC3E}">
        <p14:creationId xmlns:p14="http://schemas.microsoft.com/office/powerpoint/2010/main" val="402211732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5"/>
          </p:nvPr>
        </p:nvSpPr>
        <p:spPr/>
        <p:txBody>
          <a:bodyPr/>
          <a:lstStyle/>
          <a:p>
            <a:fld id="{78B67DC8-519F-4290-9D39-41835351FA5F}" type="slidenum">
              <a:rPr lang="nl-NL" smtClean="0"/>
              <a:t>2</a:t>
            </a:fld>
            <a:endParaRPr lang="nl-NL"/>
          </a:p>
        </p:txBody>
      </p:sp>
    </p:spTree>
    <p:extLst>
      <p:ext uri="{BB962C8B-B14F-4D97-AF65-F5344CB8AC3E}">
        <p14:creationId xmlns:p14="http://schemas.microsoft.com/office/powerpoint/2010/main" val="262242605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5"/>
          </p:nvPr>
        </p:nvSpPr>
        <p:spPr/>
        <p:txBody>
          <a:bodyPr/>
          <a:lstStyle/>
          <a:p>
            <a:fld id="{78B67DC8-519F-4290-9D39-41835351FA5F}" type="slidenum">
              <a:rPr lang="nl-NL" smtClean="0"/>
              <a:t>3</a:t>
            </a:fld>
            <a:endParaRPr lang="nl-NL"/>
          </a:p>
        </p:txBody>
      </p:sp>
    </p:spTree>
    <p:extLst>
      <p:ext uri="{BB962C8B-B14F-4D97-AF65-F5344CB8AC3E}">
        <p14:creationId xmlns:p14="http://schemas.microsoft.com/office/powerpoint/2010/main" val="104228027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10"/>
          </p:nvPr>
        </p:nvSpPr>
        <p:spPr/>
        <p:txBody>
          <a:bodyPr/>
          <a:lstStyle/>
          <a:p>
            <a:pPr>
              <a:defRPr/>
            </a:pPr>
            <a:fld id="{C0370F97-4059-4A2D-BE26-89B5520A0D62}" type="slidenum">
              <a:rPr lang="en-US" altLang="nl-NL" smtClean="0"/>
              <a:pPr>
                <a:defRPr/>
              </a:pPr>
              <a:t>5</a:t>
            </a:fld>
            <a:endParaRPr lang="en-US" altLang="nl-NL"/>
          </a:p>
        </p:txBody>
      </p:sp>
    </p:spTree>
    <p:extLst>
      <p:ext uri="{BB962C8B-B14F-4D97-AF65-F5344CB8AC3E}">
        <p14:creationId xmlns:p14="http://schemas.microsoft.com/office/powerpoint/2010/main" val="361487596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nl-NL"/>
              <a:t>Klik om stijl te bewerken</a:t>
            </a:r>
            <a:endParaRPr lang="en-US" dirty="0"/>
          </a:p>
        </p:txBody>
      </p:sp>
      <p:sp>
        <p:nvSpPr>
          <p:cNvPr id="3" name="Subtitle 2"/>
          <p:cNvSpPr>
            <a:spLocks noGrp="1"/>
          </p:cNvSpPr>
          <p:nvPr>
            <p:ph type="subTitle" idx="1"/>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endParaRPr lang="en-US" dirty="0"/>
          </a:p>
        </p:txBody>
      </p:sp>
      <p:sp>
        <p:nvSpPr>
          <p:cNvPr id="7" name="Date Placeholder 6"/>
          <p:cNvSpPr>
            <a:spLocks noGrp="1"/>
          </p:cNvSpPr>
          <p:nvPr>
            <p:ph type="dt" sz="half" idx="10"/>
          </p:nvPr>
        </p:nvSpPr>
        <p:spPr/>
        <p:txBody>
          <a:bodyPr/>
          <a:lstStyle/>
          <a:p>
            <a:fld id="{56E8F964-F0E1-4989-B1B8-283ABE662CC2}" type="datetimeFigureOut">
              <a:rPr lang="nl-NL" smtClean="0"/>
              <a:t>11-1-2022</a:t>
            </a:fld>
            <a:endParaRPr lang="nl-NL"/>
          </a:p>
        </p:txBody>
      </p:sp>
      <p:sp>
        <p:nvSpPr>
          <p:cNvPr id="8" name="Footer Placeholder 7"/>
          <p:cNvSpPr>
            <a:spLocks noGrp="1"/>
          </p:cNvSpPr>
          <p:nvPr>
            <p:ph type="ftr" sz="quarter" idx="11"/>
          </p:nvPr>
        </p:nvSpPr>
        <p:spPr/>
        <p:txBody>
          <a:bodyPr/>
          <a:lstStyle/>
          <a:p>
            <a:endParaRPr lang="nl-NL"/>
          </a:p>
        </p:txBody>
      </p:sp>
      <p:sp>
        <p:nvSpPr>
          <p:cNvPr id="9" name="Slide Number Placeholder 8"/>
          <p:cNvSpPr>
            <a:spLocks noGrp="1"/>
          </p:cNvSpPr>
          <p:nvPr>
            <p:ph type="sldNum" sz="quarter" idx="12"/>
          </p:nvPr>
        </p:nvSpPr>
        <p:spPr/>
        <p:txBody>
          <a:bodyPr/>
          <a:lstStyle/>
          <a:p>
            <a:fld id="{0B4F0A68-B325-4F25-B35C-D2B79D5DF574}" type="slidenum">
              <a:rPr lang="nl-NL" smtClean="0"/>
              <a:t>‹nr.›</a:t>
            </a:fld>
            <a:endParaRPr lang="nl-NL"/>
          </a:p>
        </p:txBody>
      </p:sp>
    </p:spTree>
    <p:extLst>
      <p:ext uri="{BB962C8B-B14F-4D97-AF65-F5344CB8AC3E}">
        <p14:creationId xmlns:p14="http://schemas.microsoft.com/office/powerpoint/2010/main" val="420319919"/>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Vertical Text Placeholder 2"/>
          <p:cNvSpPr>
            <a:spLocks noGrp="1"/>
          </p:cNvSpPr>
          <p:nvPr>
            <p:ph type="body" orient="vert" idx="1"/>
          </p:nvPr>
        </p:nvSpPr>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56E8F964-F0E1-4989-B1B8-283ABE662CC2}" type="datetimeFigureOut">
              <a:rPr lang="nl-NL" smtClean="0"/>
              <a:t>11-1-2022</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0B4F0A68-B325-4F25-B35C-D2B79D5DF574}" type="slidenum">
              <a:rPr lang="nl-NL" smtClean="0"/>
              <a:t>‹nr.›</a:t>
            </a:fld>
            <a:endParaRPr lang="nl-NL"/>
          </a:p>
        </p:txBody>
      </p:sp>
    </p:spTree>
    <p:extLst>
      <p:ext uri="{BB962C8B-B14F-4D97-AF65-F5344CB8AC3E}">
        <p14:creationId xmlns:p14="http://schemas.microsoft.com/office/powerpoint/2010/main" val="406883829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nl-NL"/>
              <a:t>Klik om stijl te bewerken</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56E8F964-F0E1-4989-B1B8-283ABE662CC2}" type="datetimeFigureOut">
              <a:rPr lang="nl-NL" smtClean="0"/>
              <a:t>11-1-2022</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0B4F0A68-B325-4F25-B35C-D2B79D5DF574}" type="slidenum">
              <a:rPr lang="nl-NL" smtClean="0"/>
              <a:t>‹nr.›</a:t>
            </a:fld>
            <a:endParaRPr lang="nl-NL"/>
          </a:p>
        </p:txBody>
      </p:sp>
    </p:spTree>
    <p:extLst>
      <p:ext uri="{BB962C8B-B14F-4D97-AF65-F5344CB8AC3E}">
        <p14:creationId xmlns:p14="http://schemas.microsoft.com/office/powerpoint/2010/main" val="392913521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Standaard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a:p>
        </p:txBody>
      </p:sp>
      <p:sp>
        <p:nvSpPr>
          <p:cNvPr id="5" name="Tijdelijke aanduiding voor tekst 4"/>
          <p:cNvSpPr>
            <a:spLocks noGrp="1"/>
          </p:cNvSpPr>
          <p:nvPr>
            <p:ph type="body" sz="quarter" idx="10"/>
          </p:nvPr>
        </p:nvSpPr>
        <p:spPr>
          <a:xfrm>
            <a:off x="838200" y="1865251"/>
            <a:ext cx="10515600" cy="3876675"/>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13151002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idx="1"/>
          </p:nvPr>
        </p:nvSpPr>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fld id="{56E8F964-F0E1-4989-B1B8-283ABE662CC2}" type="datetimeFigureOut">
              <a:rPr lang="nl-NL" smtClean="0"/>
              <a:t>11-1-2022</a:t>
            </a:fld>
            <a:endParaRPr lang="nl-NL"/>
          </a:p>
        </p:txBody>
      </p:sp>
      <p:sp>
        <p:nvSpPr>
          <p:cNvPr id="8" name="Footer Placeholder 7"/>
          <p:cNvSpPr>
            <a:spLocks noGrp="1"/>
          </p:cNvSpPr>
          <p:nvPr>
            <p:ph type="ftr" sz="quarter" idx="11"/>
          </p:nvPr>
        </p:nvSpPr>
        <p:spPr/>
        <p:txBody>
          <a:bodyPr/>
          <a:lstStyle/>
          <a:p>
            <a:endParaRPr lang="nl-NL"/>
          </a:p>
        </p:txBody>
      </p:sp>
      <p:sp>
        <p:nvSpPr>
          <p:cNvPr id="9" name="Slide Number Placeholder 8"/>
          <p:cNvSpPr>
            <a:spLocks noGrp="1"/>
          </p:cNvSpPr>
          <p:nvPr>
            <p:ph type="sldNum" sz="quarter" idx="12"/>
          </p:nvPr>
        </p:nvSpPr>
        <p:spPr/>
        <p:txBody>
          <a:bodyPr/>
          <a:lstStyle/>
          <a:p>
            <a:fld id="{0B4F0A68-B325-4F25-B35C-D2B79D5DF574}" type="slidenum">
              <a:rPr lang="nl-NL" smtClean="0"/>
              <a:t>‹nr.›</a:t>
            </a:fld>
            <a:endParaRPr lang="nl-NL"/>
          </a:p>
        </p:txBody>
      </p:sp>
    </p:spTree>
    <p:extLst>
      <p:ext uri="{BB962C8B-B14F-4D97-AF65-F5344CB8AC3E}">
        <p14:creationId xmlns:p14="http://schemas.microsoft.com/office/powerpoint/2010/main" val="1252094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nl-NL"/>
              <a:t>Klik om stijl te bewerken</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Klikken om de tekststijl van het model te bewerken</a:t>
            </a:r>
          </a:p>
        </p:txBody>
      </p:sp>
      <p:sp>
        <p:nvSpPr>
          <p:cNvPr id="7" name="Date Placeholder 6"/>
          <p:cNvSpPr>
            <a:spLocks noGrp="1"/>
          </p:cNvSpPr>
          <p:nvPr>
            <p:ph type="dt" sz="half" idx="10"/>
          </p:nvPr>
        </p:nvSpPr>
        <p:spPr/>
        <p:txBody>
          <a:bodyPr/>
          <a:lstStyle/>
          <a:p>
            <a:fld id="{56E8F964-F0E1-4989-B1B8-283ABE662CC2}" type="datetimeFigureOut">
              <a:rPr lang="nl-NL" smtClean="0"/>
              <a:t>11-1-2022</a:t>
            </a:fld>
            <a:endParaRPr lang="nl-NL"/>
          </a:p>
        </p:txBody>
      </p:sp>
      <p:sp>
        <p:nvSpPr>
          <p:cNvPr id="8" name="Footer Placeholder 7"/>
          <p:cNvSpPr>
            <a:spLocks noGrp="1"/>
          </p:cNvSpPr>
          <p:nvPr>
            <p:ph type="ftr" sz="quarter" idx="11"/>
          </p:nvPr>
        </p:nvSpPr>
        <p:spPr/>
        <p:txBody>
          <a:bodyPr/>
          <a:lstStyle/>
          <a:p>
            <a:endParaRPr lang="nl-NL"/>
          </a:p>
        </p:txBody>
      </p:sp>
      <p:sp>
        <p:nvSpPr>
          <p:cNvPr id="9" name="Slide Number Placeholder 8"/>
          <p:cNvSpPr>
            <a:spLocks noGrp="1"/>
          </p:cNvSpPr>
          <p:nvPr>
            <p:ph type="sldNum" sz="quarter" idx="12"/>
          </p:nvPr>
        </p:nvSpPr>
        <p:spPr/>
        <p:txBody>
          <a:bodyPr/>
          <a:lstStyle/>
          <a:p>
            <a:fld id="{0B4F0A68-B325-4F25-B35C-D2B79D5DF574}" type="slidenum">
              <a:rPr lang="nl-NL" smtClean="0"/>
              <a:t>‹nr.›</a:t>
            </a:fld>
            <a:endParaRPr lang="nl-NL"/>
          </a:p>
        </p:txBody>
      </p:sp>
    </p:spTree>
    <p:extLst>
      <p:ext uri="{BB962C8B-B14F-4D97-AF65-F5344CB8AC3E}">
        <p14:creationId xmlns:p14="http://schemas.microsoft.com/office/powerpoint/2010/main" val="2099502059"/>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sz="half" idx="1"/>
          </p:nvPr>
        </p:nvSpPr>
        <p:spPr>
          <a:xfrm>
            <a:off x="1581912" y="2638044"/>
            <a:ext cx="4271771" cy="3101982"/>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6338315" y="2638044"/>
            <a:ext cx="4270247" cy="3101982"/>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8" name="Date Placeholder 7"/>
          <p:cNvSpPr>
            <a:spLocks noGrp="1"/>
          </p:cNvSpPr>
          <p:nvPr>
            <p:ph type="dt" sz="half" idx="10"/>
          </p:nvPr>
        </p:nvSpPr>
        <p:spPr/>
        <p:txBody>
          <a:bodyPr/>
          <a:lstStyle/>
          <a:p>
            <a:fld id="{56E8F964-F0E1-4989-B1B8-283ABE662CC2}" type="datetimeFigureOut">
              <a:rPr lang="nl-NL" smtClean="0"/>
              <a:t>11-1-2022</a:t>
            </a:fld>
            <a:endParaRPr lang="nl-NL"/>
          </a:p>
        </p:txBody>
      </p:sp>
      <p:sp>
        <p:nvSpPr>
          <p:cNvPr id="9" name="Footer Placeholder 8"/>
          <p:cNvSpPr>
            <a:spLocks noGrp="1"/>
          </p:cNvSpPr>
          <p:nvPr>
            <p:ph type="ftr" sz="quarter" idx="11"/>
          </p:nvPr>
        </p:nvSpPr>
        <p:spPr/>
        <p:txBody>
          <a:bodyPr/>
          <a:lstStyle/>
          <a:p>
            <a:endParaRPr lang="nl-NL"/>
          </a:p>
        </p:txBody>
      </p:sp>
      <p:sp>
        <p:nvSpPr>
          <p:cNvPr id="10" name="Slide Number Placeholder 9"/>
          <p:cNvSpPr>
            <a:spLocks noGrp="1"/>
          </p:cNvSpPr>
          <p:nvPr>
            <p:ph type="sldNum" sz="quarter" idx="12"/>
          </p:nvPr>
        </p:nvSpPr>
        <p:spPr/>
        <p:txBody>
          <a:bodyPr/>
          <a:lstStyle/>
          <a:p>
            <a:fld id="{0B4F0A68-B325-4F25-B35C-D2B79D5DF574}" type="slidenum">
              <a:rPr lang="nl-NL" smtClean="0"/>
              <a:t>‹nr.›</a:t>
            </a:fld>
            <a:endParaRPr lang="nl-NL"/>
          </a:p>
        </p:txBody>
      </p:sp>
    </p:spTree>
    <p:extLst>
      <p:ext uri="{BB962C8B-B14F-4D97-AF65-F5344CB8AC3E}">
        <p14:creationId xmlns:p14="http://schemas.microsoft.com/office/powerpoint/2010/main" val="14674515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Content Placeholder 3"/>
          <p:cNvSpPr>
            <a:spLocks noGrp="1"/>
          </p:cNvSpPr>
          <p:nvPr>
            <p:ph sz="half" idx="2"/>
          </p:nvPr>
        </p:nvSpPr>
        <p:spPr>
          <a:xfrm>
            <a:off x="1583436" y="3143250"/>
            <a:ext cx="4270248" cy="2596776"/>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7" name="Date Placeholder 6"/>
          <p:cNvSpPr>
            <a:spLocks noGrp="1"/>
          </p:cNvSpPr>
          <p:nvPr>
            <p:ph type="dt" sz="half" idx="10"/>
          </p:nvPr>
        </p:nvSpPr>
        <p:spPr/>
        <p:txBody>
          <a:bodyPr/>
          <a:lstStyle/>
          <a:p>
            <a:fld id="{56E8F964-F0E1-4989-B1B8-283ABE662CC2}" type="datetimeFigureOut">
              <a:rPr lang="nl-NL" smtClean="0"/>
              <a:t>11-1-2022</a:t>
            </a:fld>
            <a:endParaRPr lang="nl-NL"/>
          </a:p>
        </p:txBody>
      </p:sp>
      <p:sp>
        <p:nvSpPr>
          <p:cNvPr id="8" name="Footer Placeholder 7"/>
          <p:cNvSpPr>
            <a:spLocks noGrp="1"/>
          </p:cNvSpPr>
          <p:nvPr>
            <p:ph type="ftr" sz="quarter" idx="11"/>
          </p:nvPr>
        </p:nvSpPr>
        <p:spPr/>
        <p:txBody>
          <a:bodyPr/>
          <a:lstStyle/>
          <a:p>
            <a:endParaRPr lang="nl-NL"/>
          </a:p>
        </p:txBody>
      </p:sp>
      <p:sp>
        <p:nvSpPr>
          <p:cNvPr id="9" name="Slide Number Placeholder 8"/>
          <p:cNvSpPr>
            <a:spLocks noGrp="1"/>
          </p:cNvSpPr>
          <p:nvPr>
            <p:ph type="sldNum" sz="quarter" idx="12"/>
          </p:nvPr>
        </p:nvSpPr>
        <p:spPr/>
        <p:txBody>
          <a:bodyPr/>
          <a:lstStyle/>
          <a:p>
            <a:fld id="{0B4F0A68-B325-4F25-B35C-D2B79D5DF574}" type="slidenum">
              <a:rPr lang="nl-NL" smtClean="0"/>
              <a:t>‹nr.›</a:t>
            </a:fld>
            <a:endParaRPr lang="nl-NL"/>
          </a:p>
        </p:txBody>
      </p:sp>
      <p:sp>
        <p:nvSpPr>
          <p:cNvPr id="10" name="Title 9"/>
          <p:cNvSpPr>
            <a:spLocks noGrp="1"/>
          </p:cNvSpPr>
          <p:nvPr>
            <p:ph type="title"/>
          </p:nvPr>
        </p:nvSpPr>
        <p:spPr/>
        <p:txBody>
          <a:bodyPr/>
          <a:lstStyle/>
          <a:p>
            <a:r>
              <a:rPr lang="nl-NL"/>
              <a:t>Klik om stijl te bewerken</a:t>
            </a:r>
            <a:endParaRPr lang="en-US" dirty="0"/>
          </a:p>
        </p:txBody>
      </p:sp>
    </p:spTree>
    <p:extLst>
      <p:ext uri="{BB962C8B-B14F-4D97-AF65-F5344CB8AC3E}">
        <p14:creationId xmlns:p14="http://schemas.microsoft.com/office/powerpoint/2010/main" val="17369762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Date Placeholder 2"/>
          <p:cNvSpPr>
            <a:spLocks noGrp="1"/>
          </p:cNvSpPr>
          <p:nvPr>
            <p:ph type="dt" sz="half" idx="10"/>
          </p:nvPr>
        </p:nvSpPr>
        <p:spPr/>
        <p:txBody>
          <a:bodyPr/>
          <a:lstStyle/>
          <a:p>
            <a:fld id="{56E8F964-F0E1-4989-B1B8-283ABE662CC2}" type="datetimeFigureOut">
              <a:rPr lang="nl-NL" smtClean="0"/>
              <a:t>11-1-2022</a:t>
            </a:fld>
            <a:endParaRPr lang="nl-NL"/>
          </a:p>
        </p:txBody>
      </p:sp>
      <p:sp>
        <p:nvSpPr>
          <p:cNvPr id="4" name="Footer Placeholder 3"/>
          <p:cNvSpPr>
            <a:spLocks noGrp="1"/>
          </p:cNvSpPr>
          <p:nvPr>
            <p:ph type="ftr" sz="quarter" idx="11"/>
          </p:nvPr>
        </p:nvSpPr>
        <p:spPr/>
        <p:txBody>
          <a:bodyPr/>
          <a:lstStyle/>
          <a:p>
            <a:endParaRPr lang="nl-NL"/>
          </a:p>
        </p:txBody>
      </p:sp>
      <p:sp>
        <p:nvSpPr>
          <p:cNvPr id="5" name="Slide Number Placeholder 4"/>
          <p:cNvSpPr>
            <a:spLocks noGrp="1"/>
          </p:cNvSpPr>
          <p:nvPr>
            <p:ph type="sldNum" sz="quarter" idx="12"/>
          </p:nvPr>
        </p:nvSpPr>
        <p:spPr/>
        <p:txBody>
          <a:bodyPr/>
          <a:lstStyle/>
          <a:p>
            <a:fld id="{0B4F0A68-B325-4F25-B35C-D2B79D5DF574}" type="slidenum">
              <a:rPr lang="nl-NL" smtClean="0"/>
              <a:t>‹nr.›</a:t>
            </a:fld>
            <a:endParaRPr lang="nl-NL"/>
          </a:p>
        </p:txBody>
      </p:sp>
    </p:spTree>
    <p:extLst>
      <p:ext uri="{BB962C8B-B14F-4D97-AF65-F5344CB8AC3E}">
        <p14:creationId xmlns:p14="http://schemas.microsoft.com/office/powerpoint/2010/main" val="39767128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6E8F964-F0E1-4989-B1B8-283ABE662CC2}" type="datetimeFigureOut">
              <a:rPr lang="nl-NL" smtClean="0"/>
              <a:t>11-1-2022</a:t>
            </a:fld>
            <a:endParaRPr lang="nl-NL"/>
          </a:p>
        </p:txBody>
      </p:sp>
      <p:sp>
        <p:nvSpPr>
          <p:cNvPr id="3" name="Footer Placeholder 2"/>
          <p:cNvSpPr>
            <a:spLocks noGrp="1"/>
          </p:cNvSpPr>
          <p:nvPr>
            <p:ph type="ftr" sz="quarter" idx="11"/>
          </p:nvPr>
        </p:nvSpPr>
        <p:spPr/>
        <p:txBody>
          <a:bodyPr/>
          <a:lstStyle/>
          <a:p>
            <a:endParaRPr lang="nl-NL"/>
          </a:p>
        </p:txBody>
      </p:sp>
      <p:sp>
        <p:nvSpPr>
          <p:cNvPr id="4" name="Slide Number Placeholder 3"/>
          <p:cNvSpPr>
            <a:spLocks noGrp="1"/>
          </p:cNvSpPr>
          <p:nvPr>
            <p:ph type="sldNum" sz="quarter" idx="12"/>
          </p:nvPr>
        </p:nvSpPr>
        <p:spPr/>
        <p:txBody>
          <a:bodyPr/>
          <a:lstStyle/>
          <a:p>
            <a:fld id="{0B4F0A68-B325-4F25-B35C-D2B79D5DF574}" type="slidenum">
              <a:rPr lang="nl-NL" smtClean="0"/>
              <a:t>‹nr.›</a:t>
            </a:fld>
            <a:endParaRPr lang="nl-NL"/>
          </a:p>
        </p:txBody>
      </p:sp>
    </p:spTree>
    <p:extLst>
      <p:ext uri="{BB962C8B-B14F-4D97-AF65-F5344CB8AC3E}">
        <p14:creationId xmlns:p14="http://schemas.microsoft.com/office/powerpoint/2010/main" val="254594178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nl-NL"/>
              <a:t>Klik om stijl te bewerken</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9" name="Date Placeholder 8"/>
          <p:cNvSpPr>
            <a:spLocks noGrp="1"/>
          </p:cNvSpPr>
          <p:nvPr>
            <p:ph type="dt" sz="half" idx="10"/>
          </p:nvPr>
        </p:nvSpPr>
        <p:spPr/>
        <p:txBody>
          <a:bodyPr/>
          <a:lstStyle/>
          <a:p>
            <a:fld id="{56E8F964-F0E1-4989-B1B8-283ABE662CC2}" type="datetimeFigureOut">
              <a:rPr lang="nl-NL" smtClean="0"/>
              <a:t>11-1-2022</a:t>
            </a:fld>
            <a:endParaRPr lang="nl-NL"/>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nl-NL"/>
          </a:p>
        </p:txBody>
      </p:sp>
      <p:sp>
        <p:nvSpPr>
          <p:cNvPr id="11" name="Slide Number Placeholder 10"/>
          <p:cNvSpPr>
            <a:spLocks noGrp="1"/>
          </p:cNvSpPr>
          <p:nvPr>
            <p:ph type="sldNum" sz="quarter" idx="12"/>
          </p:nvPr>
        </p:nvSpPr>
        <p:spPr/>
        <p:txBody>
          <a:bodyPr/>
          <a:lstStyle/>
          <a:p>
            <a:fld id="{0B4F0A68-B325-4F25-B35C-D2B79D5DF574}" type="slidenum">
              <a:rPr lang="nl-NL" smtClean="0"/>
              <a:t>‹nr.›</a:t>
            </a:fld>
            <a:endParaRPr lang="nl-NL"/>
          </a:p>
        </p:txBody>
      </p:sp>
    </p:spTree>
    <p:extLst>
      <p:ext uri="{BB962C8B-B14F-4D97-AF65-F5344CB8AC3E}">
        <p14:creationId xmlns:p14="http://schemas.microsoft.com/office/powerpoint/2010/main" val="30436451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nl-NL"/>
              <a:t>Klik om stijl te bewerken</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56E8F964-F0E1-4989-B1B8-283ABE662CC2}" type="datetimeFigureOut">
              <a:rPr lang="nl-NL" smtClean="0"/>
              <a:t>11-1-2022</a:t>
            </a:fld>
            <a:endParaRPr lang="nl-NL"/>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nl-NL"/>
          </a:p>
        </p:txBody>
      </p:sp>
      <p:sp>
        <p:nvSpPr>
          <p:cNvPr id="10" name="Slide Number Placeholder 9"/>
          <p:cNvSpPr>
            <a:spLocks noGrp="1"/>
          </p:cNvSpPr>
          <p:nvPr>
            <p:ph type="sldNum" sz="quarter" idx="12"/>
          </p:nvPr>
        </p:nvSpPr>
        <p:spPr/>
        <p:txBody>
          <a:bodyPr/>
          <a:lstStyle/>
          <a:p>
            <a:fld id="{0B4F0A68-B325-4F25-B35C-D2B79D5DF574}" type="slidenum">
              <a:rPr lang="nl-NL" smtClean="0"/>
              <a:t>‹nr.›</a:t>
            </a:fld>
            <a:endParaRPr lang="nl-NL"/>
          </a:p>
        </p:txBody>
      </p:sp>
    </p:spTree>
    <p:extLst>
      <p:ext uri="{BB962C8B-B14F-4D97-AF65-F5344CB8AC3E}">
        <p14:creationId xmlns:p14="http://schemas.microsoft.com/office/powerpoint/2010/main" val="412382829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nl-NL"/>
              <a:t>Klik om stijl te bewerken</a:t>
            </a:r>
            <a:endParaRPr lang="en-US" dirty="0"/>
          </a:p>
        </p:txBody>
      </p:sp>
      <p:sp>
        <p:nvSpPr>
          <p:cNvPr id="3" name="Text Placeholder 2"/>
          <p:cNvSpPr>
            <a:spLocks noGrp="1"/>
          </p:cNvSpPr>
          <p:nvPr>
            <p:ph type="body" idx="1"/>
          </p:nvPr>
        </p:nvSpPr>
        <p:spPr>
          <a:xfrm>
            <a:off x="2231136" y="2638044"/>
            <a:ext cx="7729728" cy="3101983"/>
          </a:xfrm>
          <a:prstGeom prst="rect">
            <a:avLst/>
          </a:prstGeom>
        </p:spPr>
        <p:txBody>
          <a:bodyPr vert="horz" lIns="91440" tIns="45720" rIns="91440" bIns="45720" rtlCol="0">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56E8F964-F0E1-4989-B1B8-283ABE662CC2}" type="datetimeFigureOut">
              <a:rPr lang="nl-NL" smtClean="0"/>
              <a:t>11-1-2022</a:t>
            </a:fld>
            <a:endParaRPr lang="nl-NL"/>
          </a:p>
        </p:txBody>
      </p:sp>
      <p:sp>
        <p:nvSpPr>
          <p:cNvPr id="5" name="Footer Placeholder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nl-NL"/>
          </a:p>
        </p:txBody>
      </p:sp>
      <p:sp>
        <p:nvSpPr>
          <p:cNvPr id="6" name="Slide Number Placeholder 5"/>
          <p:cNvSpPr>
            <a:spLocks noGrp="1"/>
          </p:cNvSpPr>
          <p:nvPr>
            <p:ph type="sldNum" sz="quarter" idx="4"/>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0B4F0A68-B325-4F25-B35C-D2B79D5DF574}" type="slidenum">
              <a:rPr lang="nl-NL" smtClean="0"/>
              <a:t>‹nr.›</a:t>
            </a:fld>
            <a:endParaRPr lang="nl-NL"/>
          </a:p>
        </p:txBody>
      </p:sp>
    </p:spTree>
    <p:extLst>
      <p:ext uri="{BB962C8B-B14F-4D97-AF65-F5344CB8AC3E}">
        <p14:creationId xmlns:p14="http://schemas.microsoft.com/office/powerpoint/2010/main" val="161119920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hyperlink" Target="http://www.roc-nijmegen.nl/extravak" TargetMode="Externa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2.xml"/><Relationship Id="rId5" Type="http://schemas.openxmlformats.org/officeDocument/2006/relationships/image" Target="../media/image4.svg"/><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3" Type="http://schemas.openxmlformats.org/officeDocument/2006/relationships/hyperlink" Target="mailto:kim.hendriks@roc-nijmegen.nl" TargetMode="External"/><Relationship Id="rId2" Type="http://schemas.openxmlformats.org/officeDocument/2006/relationships/hyperlink" Target="mailto:e.mannes@roc-nijmen.nl" TargetMode="External"/><Relationship Id="rId1" Type="http://schemas.openxmlformats.org/officeDocument/2006/relationships/slideLayout" Target="../slideLayouts/slideLayout2.xml"/><Relationship Id="rId6" Type="http://schemas.openxmlformats.org/officeDocument/2006/relationships/image" Target="../media/image18.png"/><Relationship Id="rId5" Type="http://schemas.openxmlformats.org/officeDocument/2006/relationships/hyperlink" Target="mailto:hetstartpunt@roc-nijmegen.nl" TargetMode="External"/><Relationship Id="rId4" Type="http://schemas.openxmlformats.org/officeDocument/2006/relationships/hyperlink" Target="mailto:a.wouters@roc-nijmegen.nl" TargetMode="External"/></Relationships>
</file>

<file path=ppt/slides/_rels/slide21.xml.rels><?xml version="1.0" encoding="UTF-8" standalone="yes"?>
<Relationships xmlns="http://schemas.openxmlformats.org/package/2006/relationships"><Relationship Id="rId2" Type="http://schemas.openxmlformats.org/officeDocument/2006/relationships/hyperlink" Target="http://www.roc-nijmegen.nl/aanmelden-mbo" TargetMode="Externa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8" Type="http://schemas.openxmlformats.org/officeDocument/2006/relationships/hyperlink" Target="http://www.roc-nijmegen.nl/meelopen" TargetMode="External"/><Relationship Id="rId3" Type="http://schemas.openxmlformats.org/officeDocument/2006/relationships/hyperlink" Target="http://www.roc-nijmegen.nl/studiekeuze" TargetMode="External"/><Relationship Id="rId7" Type="http://schemas.openxmlformats.org/officeDocument/2006/relationships/hyperlink" Target="http://www.roc-nijmegen.nl/opendag" TargetMode="External"/><Relationship Id="rId2" Type="http://schemas.openxmlformats.org/officeDocument/2006/relationships/hyperlink" Target="http://www.roc-nijmegen.nl/mbo-opleidingen#richting" TargetMode="External"/><Relationship Id="rId1" Type="http://schemas.openxmlformats.org/officeDocument/2006/relationships/slideLayout" Target="../slideLayouts/slideLayout2.xml"/><Relationship Id="rId6" Type="http://schemas.openxmlformats.org/officeDocument/2006/relationships/hyperlink" Target="http://www.roc-nijmegen.nl/adviesgesprek" TargetMode="External"/><Relationship Id="rId5" Type="http://schemas.openxmlformats.org/officeDocument/2006/relationships/hyperlink" Target="http://www.roc-nijmegen.nl/bit" TargetMode="External"/><Relationship Id="rId10" Type="http://schemas.openxmlformats.org/officeDocument/2006/relationships/hyperlink" Target="http://www.roc-nijmegen.nl/locatie" TargetMode="External"/><Relationship Id="rId4" Type="http://schemas.openxmlformats.org/officeDocument/2006/relationships/hyperlink" Target="http://www.roc-nijmegen.nl/folder" TargetMode="External"/><Relationship Id="rId9" Type="http://schemas.openxmlformats.org/officeDocument/2006/relationships/hyperlink" Target="http://www.roc-nijmegen.nl/toekomst" TargetMode="External"/></Relationships>
</file>

<file path=ppt/slides/_rels/slide2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hyperlink" Target="mailto:a.wouters@roc-nijmegen.nl" TargetMode="Externa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 Id="rId5" Type="http://schemas.openxmlformats.org/officeDocument/2006/relationships/image" Target="../media/image12.png"/><Relationship Id="rId4"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2EC001D-79EB-49A7-8956-5E9059D7E36B}"/>
              </a:ext>
            </a:extLst>
          </p:cNvPr>
          <p:cNvSpPr>
            <a:spLocks noGrp="1"/>
          </p:cNvSpPr>
          <p:nvPr>
            <p:ph type="ctrTitle"/>
          </p:nvPr>
        </p:nvSpPr>
        <p:spPr>
          <a:xfrm>
            <a:off x="1600200" y="253986"/>
            <a:ext cx="8991600" cy="1645920"/>
          </a:xfrm>
        </p:spPr>
        <p:txBody>
          <a:bodyPr>
            <a:normAutofit fontScale="90000"/>
          </a:bodyPr>
          <a:lstStyle/>
          <a:p>
            <a:r>
              <a:rPr lang="nl-NL" dirty="0"/>
              <a:t>Voorlichting pedagogisch werk</a:t>
            </a:r>
            <a:br>
              <a:rPr lang="nl-NL" dirty="0"/>
            </a:br>
            <a:r>
              <a:rPr lang="nl-NL" sz="1800" dirty="0"/>
              <a:t>Sector zorg &amp; welzijn</a:t>
            </a:r>
            <a:endParaRPr lang="nl-NL" dirty="0"/>
          </a:p>
        </p:txBody>
      </p:sp>
      <p:pic>
        <p:nvPicPr>
          <p:cNvPr id="4" name="Afbeelding 1" descr="ROC DSB Ppt Meeting.pdf">
            <a:extLst>
              <a:ext uri="{FF2B5EF4-FFF2-40B4-BE49-F238E27FC236}">
                <a16:creationId xmlns:a16="http://schemas.microsoft.com/office/drawing/2014/main" id="{C14A1146-5493-4CCB-9567-5D355B0535BC}"/>
              </a:ext>
            </a:extLst>
          </p:cNvPr>
          <p:cNvPicPr>
            <a:picLocks noChangeAspect="1"/>
          </p:cNvPicPr>
          <p:nvPr/>
        </p:nvPicPr>
        <p:blipFill rotWithShape="1">
          <a:blip r:embed="rId2">
            <a:alphaModFix amt="29000"/>
            <a:extLst>
              <a:ext uri="{28A0092B-C50C-407E-A947-70E740481C1C}">
                <a14:useLocalDpi xmlns:a14="http://schemas.microsoft.com/office/drawing/2010/main" val="0"/>
              </a:ext>
            </a:extLst>
          </a:blip>
          <a:srcRect t="34158" r="701"/>
          <a:stretch/>
        </p:blipFill>
        <p:spPr bwMode="auto">
          <a:xfrm>
            <a:off x="0" y="2342508"/>
            <a:ext cx="12192000" cy="45154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hthoek 7">
            <a:extLst>
              <a:ext uri="{FF2B5EF4-FFF2-40B4-BE49-F238E27FC236}">
                <a16:creationId xmlns:a16="http://schemas.microsoft.com/office/drawing/2014/main" id="{16AA2D4B-4BFC-4EE0-BE22-825D6056F6A2}"/>
              </a:ext>
            </a:extLst>
          </p:cNvPr>
          <p:cNvSpPr/>
          <p:nvPr/>
        </p:nvSpPr>
        <p:spPr>
          <a:xfrm>
            <a:off x="0" y="6419348"/>
            <a:ext cx="2287229" cy="369332"/>
          </a:xfrm>
          <a:prstGeom prst="rect">
            <a:avLst/>
          </a:prstGeom>
        </p:spPr>
        <p:txBody>
          <a:bodyPr wrap="none">
            <a:spAutoFit/>
          </a:bodyPr>
          <a:lstStyle/>
          <a:p>
            <a:r>
              <a:rPr lang="nl-NL" dirty="0">
                <a:solidFill>
                  <a:srgbClr val="EF7D00"/>
                </a:solidFill>
              </a:rPr>
              <a:t>Info avond 11-01-2022</a:t>
            </a:r>
          </a:p>
        </p:txBody>
      </p:sp>
    </p:spTree>
    <p:extLst>
      <p:ext uri="{BB962C8B-B14F-4D97-AF65-F5344CB8AC3E}">
        <p14:creationId xmlns:p14="http://schemas.microsoft.com/office/powerpoint/2010/main" val="423753819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Tijdelijke aanduiding voor inhoud 3">
            <a:extLst>
              <a:ext uri="{FF2B5EF4-FFF2-40B4-BE49-F238E27FC236}">
                <a16:creationId xmlns:a16="http://schemas.microsoft.com/office/drawing/2014/main" id="{9AFA73C6-761E-46EF-BFD0-61A02896CF8C}"/>
              </a:ext>
            </a:extLst>
          </p:cNvPr>
          <p:cNvPicPr>
            <a:picLocks noGrp="1" noChangeAspect="1"/>
          </p:cNvPicPr>
          <p:nvPr>
            <p:ph idx="1"/>
          </p:nvPr>
        </p:nvPicPr>
        <p:blipFill rotWithShape="1">
          <a:blip r:embed="rId2"/>
          <a:srcRect l="8711" r="7623" b="1"/>
          <a:stretch/>
        </p:blipFill>
        <p:spPr>
          <a:xfrm>
            <a:off x="0" y="10"/>
            <a:ext cx="12192000" cy="6857990"/>
          </a:xfrm>
          <a:prstGeom prst="rect">
            <a:avLst/>
          </a:prstGeom>
        </p:spPr>
      </p:pic>
      <p:sp>
        <p:nvSpPr>
          <p:cNvPr id="2" name="Titel 1">
            <a:extLst>
              <a:ext uri="{FF2B5EF4-FFF2-40B4-BE49-F238E27FC236}">
                <a16:creationId xmlns:a16="http://schemas.microsoft.com/office/drawing/2014/main" id="{B0E5102A-7C04-4024-A470-E5CC295A2F36}"/>
              </a:ext>
            </a:extLst>
          </p:cNvPr>
          <p:cNvSpPr>
            <a:spLocks noGrp="1"/>
          </p:cNvSpPr>
          <p:nvPr>
            <p:ph type="title"/>
          </p:nvPr>
        </p:nvSpPr>
        <p:spPr>
          <a:xfrm>
            <a:off x="1916906" y="5317240"/>
            <a:ext cx="8408194" cy="744836"/>
          </a:xfrm>
        </p:spPr>
        <p:txBody>
          <a:bodyPr vert="horz" lIns="91440" tIns="45720" rIns="91440" bIns="45720" rtlCol="0" anchor="ctr">
            <a:normAutofit/>
          </a:bodyPr>
          <a:lstStyle/>
          <a:p>
            <a:r>
              <a:rPr lang="en-US" sz="3100" dirty="0">
                <a:solidFill>
                  <a:schemeClr val="tx1">
                    <a:lumMod val="85000"/>
                    <a:lumOff val="15000"/>
                  </a:schemeClr>
                </a:solidFill>
              </a:rPr>
              <a:t>Hoe </a:t>
            </a:r>
            <a:r>
              <a:rPr lang="en-US" sz="3100" dirty="0" err="1">
                <a:solidFill>
                  <a:schemeClr val="tx1">
                    <a:lumMod val="85000"/>
                    <a:lumOff val="15000"/>
                  </a:schemeClr>
                </a:solidFill>
              </a:rPr>
              <a:t>groei</a:t>
            </a:r>
            <a:r>
              <a:rPr lang="en-US" sz="3100" dirty="0">
                <a:solidFill>
                  <a:schemeClr val="tx1">
                    <a:lumMod val="85000"/>
                    <a:lumOff val="15000"/>
                  </a:schemeClr>
                </a:solidFill>
              </a:rPr>
              <a:t> je in het </a:t>
            </a:r>
            <a:r>
              <a:rPr lang="en-US" sz="3100" dirty="0" err="1">
                <a:solidFill>
                  <a:schemeClr val="tx1">
                    <a:lumMod val="85000"/>
                    <a:lumOff val="15000"/>
                  </a:schemeClr>
                </a:solidFill>
              </a:rPr>
              <a:t>beroep</a:t>
            </a:r>
            <a:r>
              <a:rPr lang="en-US" sz="3100" dirty="0">
                <a:solidFill>
                  <a:schemeClr val="tx1">
                    <a:lumMod val="85000"/>
                    <a:lumOff val="15000"/>
                  </a:schemeClr>
                </a:solidFill>
              </a:rPr>
              <a:t>?</a:t>
            </a:r>
          </a:p>
        </p:txBody>
      </p:sp>
    </p:spTree>
    <p:extLst>
      <p:ext uri="{BB962C8B-B14F-4D97-AF65-F5344CB8AC3E}">
        <p14:creationId xmlns:p14="http://schemas.microsoft.com/office/powerpoint/2010/main" val="287353842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3" name="Rectangle 8">
            <a:extLst>
              <a:ext uri="{FF2B5EF4-FFF2-40B4-BE49-F238E27FC236}">
                <a16:creationId xmlns:a16="http://schemas.microsoft.com/office/drawing/2014/main" id="{419501C6-F015-4273-AF88-E0F6C85389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0">
            <a:extLst>
              <a:ext uri="{FF2B5EF4-FFF2-40B4-BE49-F238E27FC236}">
                <a16:creationId xmlns:a16="http://schemas.microsoft.com/office/drawing/2014/main" id="{CA677DB7-5829-45BD-9754-5EC484CC425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1"/>
            <a:ext cx="4654296"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9C2729AF-1F56-4C15-B311-232B670F7ECE}"/>
              </a:ext>
            </a:extLst>
          </p:cNvPr>
          <p:cNvSpPr>
            <a:spLocks noGrp="1"/>
          </p:cNvSpPr>
          <p:nvPr>
            <p:ph type="title"/>
          </p:nvPr>
        </p:nvSpPr>
        <p:spPr>
          <a:xfrm>
            <a:off x="804672" y="2404872"/>
            <a:ext cx="3044950" cy="1627792"/>
          </a:xfrm>
        </p:spPr>
        <p:txBody>
          <a:bodyPr vert="horz" lIns="274320" tIns="182880" rIns="274320" bIns="182880" rtlCol="0" anchor="ctr" anchorCtr="1">
            <a:normAutofit/>
          </a:bodyPr>
          <a:lstStyle/>
          <a:p>
            <a:r>
              <a:rPr lang="en-US" sz="2400"/>
              <a:t>beroepstaken</a:t>
            </a:r>
          </a:p>
        </p:txBody>
      </p:sp>
      <p:pic>
        <p:nvPicPr>
          <p:cNvPr id="4" name="Tijdelijke aanduiding voor inhoud 3">
            <a:extLst>
              <a:ext uri="{FF2B5EF4-FFF2-40B4-BE49-F238E27FC236}">
                <a16:creationId xmlns:a16="http://schemas.microsoft.com/office/drawing/2014/main" id="{9343840F-0939-4540-9F9D-D354EF1534A9}"/>
              </a:ext>
            </a:extLst>
          </p:cNvPr>
          <p:cNvPicPr>
            <a:picLocks noGrp="1" noChangeAspect="1"/>
          </p:cNvPicPr>
          <p:nvPr>
            <p:ph idx="1"/>
          </p:nvPr>
        </p:nvPicPr>
        <p:blipFill>
          <a:blip r:embed="rId2"/>
          <a:stretch>
            <a:fillRect/>
          </a:stretch>
        </p:blipFill>
        <p:spPr>
          <a:xfrm>
            <a:off x="5294376" y="1011110"/>
            <a:ext cx="6257544" cy="4521074"/>
          </a:xfrm>
          <a:prstGeom prst="rect">
            <a:avLst/>
          </a:prstGeom>
          <a:noFill/>
        </p:spPr>
      </p:pic>
    </p:spTree>
    <p:extLst>
      <p:ext uri="{BB962C8B-B14F-4D97-AF65-F5344CB8AC3E}">
        <p14:creationId xmlns:p14="http://schemas.microsoft.com/office/powerpoint/2010/main" val="366853468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useBgFill="1">
        <p:nvSpPr>
          <p:cNvPr id="18" name="Rectangle 17">
            <a:extLst>
              <a:ext uri="{FF2B5EF4-FFF2-40B4-BE49-F238E27FC236}">
                <a16:creationId xmlns:a16="http://schemas.microsoft.com/office/drawing/2014/main" id="{1660E788-AFA9-4A1B-9991-6AA74632A1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867D4867-5BA7-4462-B2F6-A23F4A622A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654296" cy="6858000"/>
          </a:xfrm>
          <a:prstGeom prst="rect">
            <a:avLst/>
          </a:prstGeom>
          <a:solidFill>
            <a:schemeClr val="tx2"/>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B8222F62-4A96-4376-90C6-B0E5EC2C1A9E}"/>
              </a:ext>
            </a:extLst>
          </p:cNvPr>
          <p:cNvSpPr>
            <a:spLocks noGrp="1"/>
          </p:cNvSpPr>
          <p:nvPr>
            <p:ph type="title"/>
          </p:nvPr>
        </p:nvSpPr>
        <p:spPr>
          <a:xfrm>
            <a:off x="643467" y="643467"/>
            <a:ext cx="3363974" cy="1728044"/>
          </a:xfrm>
          <a:noFill/>
          <a:ln>
            <a:solidFill>
              <a:schemeClr val="bg1"/>
            </a:solidFill>
          </a:ln>
        </p:spPr>
        <p:txBody>
          <a:bodyPr vert="horz" wrap="square" lIns="274320" tIns="182880" rIns="274320" bIns="182880" rtlCol="0" anchorCtr="1">
            <a:normAutofit/>
          </a:bodyPr>
          <a:lstStyle/>
          <a:p>
            <a:r>
              <a:rPr lang="en-US">
                <a:solidFill>
                  <a:schemeClr val="bg1"/>
                </a:solidFill>
              </a:rPr>
              <a:t>keuzedelen</a:t>
            </a:r>
          </a:p>
        </p:txBody>
      </p:sp>
      <p:sp>
        <p:nvSpPr>
          <p:cNvPr id="3" name="Tijdelijke aanduiding voor inhoud 2">
            <a:extLst>
              <a:ext uri="{FF2B5EF4-FFF2-40B4-BE49-F238E27FC236}">
                <a16:creationId xmlns:a16="http://schemas.microsoft.com/office/drawing/2014/main" id="{B4DFE409-8519-46F0-8DF7-B91FD0313C4A}"/>
              </a:ext>
            </a:extLst>
          </p:cNvPr>
          <p:cNvSpPr>
            <a:spLocks noGrp="1"/>
          </p:cNvSpPr>
          <p:nvPr>
            <p:ph idx="1"/>
          </p:nvPr>
        </p:nvSpPr>
        <p:spPr>
          <a:xfrm>
            <a:off x="643468" y="2638044"/>
            <a:ext cx="3363974" cy="3415622"/>
          </a:xfrm>
        </p:spPr>
        <p:txBody>
          <a:bodyPr vert="horz" lIns="91440" tIns="45720" rIns="91440" bIns="45720" rtlCol="0">
            <a:normAutofit/>
          </a:bodyPr>
          <a:lstStyle/>
          <a:p>
            <a:pPr>
              <a:lnSpc>
                <a:spcPct val="90000"/>
              </a:lnSpc>
              <a:buFont typeface="Courier New" panose="02070309020205020404" pitchFamily="49" charset="0"/>
              <a:buChar char="o"/>
            </a:pPr>
            <a:r>
              <a:rPr lang="en-US" kern="1200" dirty="0" err="1">
                <a:solidFill>
                  <a:schemeClr val="bg1"/>
                </a:solidFill>
                <a:latin typeface="+mn-lt"/>
                <a:ea typeface="+mn-ea"/>
                <a:cs typeface="+mn-cs"/>
              </a:rPr>
              <a:t>Keuzedelen</a:t>
            </a:r>
            <a:r>
              <a:rPr lang="en-US" kern="1200" dirty="0">
                <a:solidFill>
                  <a:schemeClr val="bg1"/>
                </a:solidFill>
                <a:latin typeface="+mn-lt"/>
                <a:ea typeface="+mn-ea"/>
                <a:cs typeface="+mn-cs"/>
              </a:rPr>
              <a:t> zijn een </a:t>
            </a:r>
            <a:r>
              <a:rPr lang="en-US" kern="1200" dirty="0" err="1">
                <a:solidFill>
                  <a:schemeClr val="bg1"/>
                </a:solidFill>
                <a:latin typeface="+mn-lt"/>
                <a:ea typeface="+mn-ea"/>
                <a:cs typeface="+mn-cs"/>
              </a:rPr>
              <a:t>verbreding</a:t>
            </a:r>
            <a:r>
              <a:rPr lang="en-US" kern="1200" dirty="0">
                <a:solidFill>
                  <a:schemeClr val="bg1"/>
                </a:solidFill>
                <a:latin typeface="+mn-lt"/>
                <a:ea typeface="+mn-ea"/>
                <a:cs typeface="+mn-cs"/>
              </a:rPr>
              <a:t> of </a:t>
            </a:r>
            <a:r>
              <a:rPr lang="en-US" kern="1200" dirty="0" err="1">
                <a:solidFill>
                  <a:schemeClr val="bg1"/>
                </a:solidFill>
                <a:latin typeface="+mn-lt"/>
                <a:ea typeface="+mn-ea"/>
                <a:cs typeface="+mn-cs"/>
              </a:rPr>
              <a:t>verdieping</a:t>
            </a:r>
            <a:r>
              <a:rPr lang="en-US" kern="1200" dirty="0">
                <a:solidFill>
                  <a:schemeClr val="bg1"/>
                </a:solidFill>
                <a:latin typeface="+mn-lt"/>
                <a:ea typeface="+mn-ea"/>
                <a:cs typeface="+mn-cs"/>
              </a:rPr>
              <a:t> op het </a:t>
            </a:r>
            <a:r>
              <a:rPr lang="en-US" kern="1200" dirty="0" err="1">
                <a:solidFill>
                  <a:schemeClr val="bg1"/>
                </a:solidFill>
                <a:latin typeface="+mn-lt"/>
                <a:ea typeface="+mn-ea"/>
                <a:cs typeface="+mn-cs"/>
              </a:rPr>
              <a:t>reguliere</a:t>
            </a:r>
            <a:r>
              <a:rPr lang="en-US" kern="1200" dirty="0">
                <a:solidFill>
                  <a:schemeClr val="bg1"/>
                </a:solidFill>
                <a:latin typeface="+mn-lt"/>
                <a:ea typeface="+mn-ea"/>
                <a:cs typeface="+mn-cs"/>
              </a:rPr>
              <a:t> </a:t>
            </a:r>
            <a:r>
              <a:rPr lang="en-US" kern="1200" dirty="0" err="1">
                <a:solidFill>
                  <a:schemeClr val="bg1"/>
                </a:solidFill>
                <a:latin typeface="+mn-lt"/>
                <a:ea typeface="+mn-ea"/>
                <a:cs typeface="+mn-cs"/>
              </a:rPr>
              <a:t>onderwijs</a:t>
            </a:r>
            <a:endParaRPr lang="en-US" kern="1200" dirty="0">
              <a:solidFill>
                <a:schemeClr val="bg1"/>
              </a:solidFill>
              <a:latin typeface="+mn-lt"/>
              <a:ea typeface="+mn-ea"/>
              <a:cs typeface="+mn-cs"/>
            </a:endParaRPr>
          </a:p>
          <a:p>
            <a:pPr>
              <a:lnSpc>
                <a:spcPct val="90000"/>
              </a:lnSpc>
              <a:buFont typeface="Courier New" panose="02070309020205020404" pitchFamily="49" charset="0"/>
              <a:buChar char="o"/>
            </a:pPr>
            <a:r>
              <a:rPr lang="en-US" dirty="0" err="1">
                <a:solidFill>
                  <a:schemeClr val="bg1"/>
                </a:solidFill>
              </a:rPr>
              <a:t>Denk</a:t>
            </a:r>
            <a:r>
              <a:rPr lang="en-US" dirty="0">
                <a:solidFill>
                  <a:schemeClr val="bg1"/>
                </a:solidFill>
              </a:rPr>
              <a:t> </a:t>
            </a:r>
            <a:r>
              <a:rPr lang="en-US" dirty="0" err="1">
                <a:solidFill>
                  <a:schemeClr val="bg1"/>
                </a:solidFill>
              </a:rPr>
              <a:t>bijvoorbeeld</a:t>
            </a:r>
            <a:r>
              <a:rPr lang="en-US" dirty="0">
                <a:solidFill>
                  <a:schemeClr val="bg1"/>
                </a:solidFill>
              </a:rPr>
              <a:t> aan </a:t>
            </a:r>
            <a:r>
              <a:rPr lang="en-US" dirty="0" err="1">
                <a:solidFill>
                  <a:schemeClr val="bg1"/>
                </a:solidFill>
              </a:rPr>
              <a:t>verdieping</a:t>
            </a:r>
            <a:r>
              <a:rPr lang="en-US" dirty="0">
                <a:solidFill>
                  <a:schemeClr val="bg1"/>
                </a:solidFill>
              </a:rPr>
              <a:t> in een </a:t>
            </a:r>
            <a:r>
              <a:rPr lang="en-US" dirty="0" err="1">
                <a:solidFill>
                  <a:schemeClr val="bg1"/>
                </a:solidFill>
              </a:rPr>
              <a:t>specifieke</a:t>
            </a:r>
            <a:r>
              <a:rPr lang="en-US" dirty="0">
                <a:solidFill>
                  <a:schemeClr val="bg1"/>
                </a:solidFill>
              </a:rPr>
              <a:t> </a:t>
            </a:r>
            <a:r>
              <a:rPr lang="en-US" dirty="0" err="1">
                <a:solidFill>
                  <a:schemeClr val="bg1"/>
                </a:solidFill>
              </a:rPr>
              <a:t>doelgroep</a:t>
            </a:r>
            <a:r>
              <a:rPr lang="en-US" dirty="0">
                <a:solidFill>
                  <a:schemeClr val="bg1"/>
                </a:solidFill>
              </a:rPr>
              <a:t> (BSO 4-8, BSO 8-12, </a:t>
            </a:r>
            <a:r>
              <a:rPr lang="en-US" dirty="0" err="1">
                <a:solidFill>
                  <a:schemeClr val="bg1"/>
                </a:solidFill>
              </a:rPr>
              <a:t>jeugd</a:t>
            </a:r>
            <a:r>
              <a:rPr lang="en-US" dirty="0">
                <a:solidFill>
                  <a:schemeClr val="bg1"/>
                </a:solidFill>
              </a:rPr>
              <a:t>- en </a:t>
            </a:r>
            <a:r>
              <a:rPr lang="en-US" dirty="0" err="1">
                <a:solidFill>
                  <a:schemeClr val="bg1"/>
                </a:solidFill>
              </a:rPr>
              <a:t>opvoedhulp</a:t>
            </a:r>
            <a:r>
              <a:rPr lang="en-US" dirty="0">
                <a:solidFill>
                  <a:schemeClr val="bg1"/>
                </a:solidFill>
              </a:rPr>
              <a:t>, nanny, </a:t>
            </a:r>
            <a:r>
              <a:rPr lang="en-US" dirty="0" err="1">
                <a:solidFill>
                  <a:schemeClr val="bg1"/>
                </a:solidFill>
              </a:rPr>
              <a:t>passend</a:t>
            </a:r>
            <a:r>
              <a:rPr lang="en-US" dirty="0">
                <a:solidFill>
                  <a:schemeClr val="bg1"/>
                </a:solidFill>
              </a:rPr>
              <a:t> </a:t>
            </a:r>
            <a:r>
              <a:rPr lang="en-US" dirty="0" err="1">
                <a:solidFill>
                  <a:schemeClr val="bg1"/>
                </a:solidFill>
              </a:rPr>
              <a:t>onderwijs</a:t>
            </a:r>
            <a:r>
              <a:rPr lang="en-US" dirty="0">
                <a:solidFill>
                  <a:schemeClr val="bg1"/>
                </a:solidFill>
              </a:rPr>
              <a:t>)</a:t>
            </a:r>
          </a:p>
          <a:p>
            <a:pPr>
              <a:lnSpc>
                <a:spcPct val="90000"/>
              </a:lnSpc>
              <a:buFont typeface="Courier New" panose="02070309020205020404" pitchFamily="49" charset="0"/>
              <a:buChar char="o"/>
            </a:pPr>
            <a:r>
              <a:rPr lang="en-US" kern="1200" dirty="0">
                <a:solidFill>
                  <a:schemeClr val="bg1"/>
                </a:solidFill>
                <a:latin typeface="+mn-lt"/>
                <a:ea typeface="+mn-ea"/>
                <a:cs typeface="+mn-cs"/>
              </a:rPr>
              <a:t>Of </a:t>
            </a:r>
            <a:r>
              <a:rPr lang="en-US" kern="1200" dirty="0" err="1">
                <a:solidFill>
                  <a:schemeClr val="bg1"/>
                </a:solidFill>
                <a:latin typeface="+mn-lt"/>
                <a:ea typeface="+mn-ea"/>
                <a:cs typeface="+mn-cs"/>
              </a:rPr>
              <a:t>verbreding</a:t>
            </a:r>
            <a:r>
              <a:rPr lang="en-US" kern="1200" dirty="0">
                <a:solidFill>
                  <a:schemeClr val="bg1"/>
                </a:solidFill>
                <a:latin typeface="+mn-lt"/>
                <a:ea typeface="+mn-ea"/>
                <a:cs typeface="+mn-cs"/>
              </a:rPr>
              <a:t> door </a:t>
            </a:r>
            <a:r>
              <a:rPr lang="en-US" kern="1200" dirty="0" err="1">
                <a:solidFill>
                  <a:schemeClr val="bg1"/>
                </a:solidFill>
                <a:latin typeface="+mn-lt"/>
                <a:ea typeface="+mn-ea"/>
                <a:cs typeface="+mn-cs"/>
              </a:rPr>
              <a:t>jezelf</a:t>
            </a:r>
            <a:r>
              <a:rPr lang="en-US" kern="1200" dirty="0">
                <a:solidFill>
                  <a:schemeClr val="bg1"/>
                </a:solidFill>
                <a:latin typeface="+mn-lt"/>
                <a:ea typeface="+mn-ea"/>
                <a:cs typeface="+mn-cs"/>
              </a:rPr>
              <a:t> te ontwikkelen (</a:t>
            </a:r>
            <a:r>
              <a:rPr lang="en-US" kern="1200" dirty="0" err="1">
                <a:solidFill>
                  <a:schemeClr val="bg1"/>
                </a:solidFill>
                <a:latin typeface="+mn-lt"/>
                <a:ea typeface="+mn-ea"/>
                <a:cs typeface="+mn-cs"/>
              </a:rPr>
              <a:t>persoonlijk</a:t>
            </a:r>
            <a:r>
              <a:rPr lang="en-US" kern="1200" dirty="0">
                <a:solidFill>
                  <a:schemeClr val="bg1"/>
                </a:solidFill>
                <a:latin typeface="+mn-lt"/>
                <a:ea typeface="+mn-ea"/>
                <a:cs typeface="+mn-cs"/>
              </a:rPr>
              <a:t> </a:t>
            </a:r>
            <a:r>
              <a:rPr lang="en-US" kern="1200" dirty="0" err="1">
                <a:solidFill>
                  <a:schemeClr val="bg1"/>
                </a:solidFill>
                <a:latin typeface="+mn-lt"/>
                <a:ea typeface="+mn-ea"/>
                <a:cs typeface="+mn-cs"/>
              </a:rPr>
              <a:t>profileren</a:t>
            </a:r>
            <a:r>
              <a:rPr lang="en-US" kern="1200" dirty="0">
                <a:solidFill>
                  <a:schemeClr val="bg1"/>
                </a:solidFill>
                <a:latin typeface="+mn-lt"/>
                <a:ea typeface="+mn-ea"/>
                <a:cs typeface="+mn-cs"/>
              </a:rPr>
              <a:t>, </a:t>
            </a:r>
            <a:r>
              <a:rPr lang="en-US" kern="1200" dirty="0" err="1">
                <a:solidFill>
                  <a:schemeClr val="bg1"/>
                </a:solidFill>
                <a:latin typeface="+mn-lt"/>
                <a:ea typeface="+mn-ea"/>
                <a:cs typeface="+mn-cs"/>
              </a:rPr>
              <a:t>expressief</a:t>
            </a:r>
            <a:r>
              <a:rPr lang="en-US" kern="1200" dirty="0">
                <a:solidFill>
                  <a:schemeClr val="bg1"/>
                </a:solidFill>
                <a:latin typeface="+mn-lt"/>
                <a:ea typeface="+mn-ea"/>
                <a:cs typeface="+mn-cs"/>
              </a:rPr>
              <a:t> talent, </a:t>
            </a:r>
            <a:r>
              <a:rPr lang="en-US" kern="1200" dirty="0" err="1">
                <a:solidFill>
                  <a:schemeClr val="bg1"/>
                </a:solidFill>
                <a:latin typeface="+mn-lt"/>
                <a:ea typeface="+mn-ea"/>
                <a:cs typeface="+mn-cs"/>
              </a:rPr>
              <a:t>doorstroom</a:t>
            </a:r>
            <a:r>
              <a:rPr lang="en-US" kern="1200" dirty="0">
                <a:solidFill>
                  <a:schemeClr val="bg1"/>
                </a:solidFill>
                <a:latin typeface="+mn-lt"/>
                <a:ea typeface="+mn-ea"/>
                <a:cs typeface="+mn-cs"/>
              </a:rPr>
              <a:t> HBO/PABO)</a:t>
            </a:r>
          </a:p>
        </p:txBody>
      </p:sp>
      <p:pic>
        <p:nvPicPr>
          <p:cNvPr id="4" name="Afbeelding 3">
            <a:extLst>
              <a:ext uri="{FF2B5EF4-FFF2-40B4-BE49-F238E27FC236}">
                <a16:creationId xmlns:a16="http://schemas.microsoft.com/office/drawing/2014/main" id="{D9227EB9-18EB-48C6-B756-027EE69C0F2E}"/>
              </a:ext>
            </a:extLst>
          </p:cNvPr>
          <p:cNvPicPr>
            <a:picLocks noChangeAspect="1"/>
          </p:cNvPicPr>
          <p:nvPr/>
        </p:nvPicPr>
        <p:blipFill>
          <a:blip r:embed="rId2"/>
          <a:stretch>
            <a:fillRect/>
          </a:stretch>
        </p:blipFill>
        <p:spPr>
          <a:xfrm>
            <a:off x="5297763" y="1934330"/>
            <a:ext cx="6250769" cy="2828473"/>
          </a:xfrm>
          <a:prstGeom prst="rect">
            <a:avLst/>
          </a:prstGeom>
        </p:spPr>
      </p:pic>
    </p:spTree>
    <p:extLst>
      <p:ext uri="{BB962C8B-B14F-4D97-AF65-F5344CB8AC3E}">
        <p14:creationId xmlns:p14="http://schemas.microsoft.com/office/powerpoint/2010/main" val="117110285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6360E06-BE18-4CF1-ADF6-D26B92D8AF2C}"/>
              </a:ext>
            </a:extLst>
          </p:cNvPr>
          <p:cNvSpPr>
            <a:spLocks noGrp="1"/>
          </p:cNvSpPr>
          <p:nvPr>
            <p:ph type="title"/>
          </p:nvPr>
        </p:nvSpPr>
        <p:spPr>
          <a:xfrm>
            <a:off x="5445496" y="978776"/>
            <a:ext cx="5925310" cy="1174991"/>
          </a:xfrm>
        </p:spPr>
        <p:txBody>
          <a:bodyPr>
            <a:normAutofit/>
          </a:bodyPr>
          <a:lstStyle/>
          <a:p>
            <a:r>
              <a:rPr lang="nl-NL" sz="2400"/>
              <a:t>Beroepspraktijkvorming (stage)</a:t>
            </a:r>
          </a:p>
        </p:txBody>
      </p:sp>
      <p:pic>
        <p:nvPicPr>
          <p:cNvPr id="4" name="Afbeelding 3">
            <a:extLst>
              <a:ext uri="{FF2B5EF4-FFF2-40B4-BE49-F238E27FC236}">
                <a16:creationId xmlns:a16="http://schemas.microsoft.com/office/drawing/2014/main" id="{8F948B10-E732-47F2-B2AE-B2299ECF4682}"/>
              </a:ext>
            </a:extLst>
          </p:cNvPr>
          <p:cNvPicPr>
            <a:picLocks noChangeAspect="1"/>
          </p:cNvPicPr>
          <p:nvPr/>
        </p:nvPicPr>
        <p:blipFill rotWithShape="1">
          <a:blip r:embed="rId2"/>
          <a:srcRect r="2985"/>
          <a:stretch/>
        </p:blipFill>
        <p:spPr>
          <a:xfrm>
            <a:off x="20" y="10"/>
            <a:ext cx="4657325" cy="6857990"/>
          </a:xfrm>
          <a:prstGeom prst="rect">
            <a:avLst/>
          </a:prstGeom>
        </p:spPr>
      </p:pic>
      <p:sp>
        <p:nvSpPr>
          <p:cNvPr id="3" name="Tijdelijke aanduiding voor inhoud 2">
            <a:extLst>
              <a:ext uri="{FF2B5EF4-FFF2-40B4-BE49-F238E27FC236}">
                <a16:creationId xmlns:a16="http://schemas.microsoft.com/office/drawing/2014/main" id="{8FC30F1E-2EDB-4382-9943-28F45C770F87}"/>
              </a:ext>
            </a:extLst>
          </p:cNvPr>
          <p:cNvSpPr>
            <a:spLocks noGrp="1"/>
          </p:cNvSpPr>
          <p:nvPr>
            <p:ph idx="1"/>
          </p:nvPr>
        </p:nvSpPr>
        <p:spPr>
          <a:xfrm>
            <a:off x="5445496" y="2640692"/>
            <a:ext cx="5925310" cy="3255252"/>
          </a:xfrm>
        </p:spPr>
        <p:txBody>
          <a:bodyPr>
            <a:normAutofit/>
          </a:bodyPr>
          <a:lstStyle/>
          <a:p>
            <a:pPr>
              <a:lnSpc>
                <a:spcPct val="90000"/>
              </a:lnSpc>
              <a:spcBef>
                <a:spcPct val="0"/>
              </a:spcBef>
              <a:buNone/>
            </a:pPr>
            <a:endParaRPr lang="nl-NL" altLang="nl-NL" sz="1600" dirty="0">
              <a:latin typeface="+mj-lt"/>
              <a:cs typeface="Calibri Light" panose="020F0302020204030204" pitchFamily="34" charset="0"/>
            </a:endParaRPr>
          </a:p>
          <a:p>
            <a:pPr>
              <a:lnSpc>
                <a:spcPct val="90000"/>
              </a:lnSpc>
              <a:spcBef>
                <a:spcPct val="0"/>
              </a:spcBef>
              <a:spcAft>
                <a:spcPts val="600"/>
              </a:spcAft>
            </a:pPr>
            <a:r>
              <a:rPr lang="nl-NL" altLang="nl-NL" sz="1600" b="1" u="sng" dirty="0">
                <a:latin typeface="+mj-lt"/>
                <a:cs typeface="Calibri Light" panose="020F0302020204030204" pitchFamily="34" charset="0"/>
              </a:rPr>
              <a:t>PMK</a:t>
            </a:r>
            <a:r>
              <a:rPr lang="nl-NL" altLang="nl-NL" sz="1600" dirty="0">
                <a:latin typeface="+mj-lt"/>
                <a:cs typeface="Calibri Light" panose="020F0302020204030204" pitchFamily="34" charset="0"/>
              </a:rPr>
              <a:t>: Kinderdagverblijven (KDV), </a:t>
            </a:r>
            <a:r>
              <a:rPr lang="nl-NL" altLang="nl-NL" sz="1600" dirty="0" err="1">
                <a:latin typeface="+mj-lt"/>
                <a:cs typeface="Calibri Light" panose="020F0302020204030204" pitchFamily="34" charset="0"/>
              </a:rPr>
              <a:t>buitenschoolseopvang</a:t>
            </a:r>
            <a:r>
              <a:rPr lang="nl-NL" altLang="nl-NL" sz="1600" dirty="0">
                <a:latin typeface="+mj-lt"/>
                <a:cs typeface="Calibri Light" panose="020F0302020204030204" pitchFamily="34" charset="0"/>
              </a:rPr>
              <a:t> (BSO) en peuterspeelzaal (PSZ).</a:t>
            </a:r>
          </a:p>
          <a:p>
            <a:pPr>
              <a:lnSpc>
                <a:spcPct val="90000"/>
              </a:lnSpc>
              <a:spcBef>
                <a:spcPct val="0"/>
              </a:spcBef>
              <a:spcAft>
                <a:spcPts val="600"/>
              </a:spcAft>
            </a:pPr>
            <a:r>
              <a:rPr lang="nl-NL" altLang="nl-NL" sz="1600" b="1" u="sng" dirty="0">
                <a:latin typeface="+mj-lt"/>
                <a:cs typeface="Calibri Light" panose="020F0302020204030204" pitchFamily="34" charset="0"/>
              </a:rPr>
              <a:t>GPM</a:t>
            </a:r>
            <a:r>
              <a:rPr lang="nl-NL" altLang="nl-NL" sz="1600" dirty="0">
                <a:latin typeface="+mj-lt"/>
                <a:cs typeface="Calibri Light" panose="020F0302020204030204" pitchFamily="34" charset="0"/>
              </a:rPr>
              <a:t>: KDV, BSO, PSZ, Speciaal onderwijs. </a:t>
            </a:r>
          </a:p>
          <a:p>
            <a:pPr>
              <a:lnSpc>
                <a:spcPct val="90000"/>
              </a:lnSpc>
              <a:spcBef>
                <a:spcPct val="0"/>
              </a:spcBef>
              <a:spcAft>
                <a:spcPts val="600"/>
              </a:spcAft>
            </a:pPr>
            <a:r>
              <a:rPr lang="nl-NL" altLang="nl-NL" sz="1600" b="1" u="sng" dirty="0">
                <a:latin typeface="+mj-lt"/>
                <a:cs typeface="Calibri Light" panose="020F0302020204030204" pitchFamily="34" charset="0"/>
              </a:rPr>
              <a:t>OA</a:t>
            </a:r>
            <a:r>
              <a:rPr lang="nl-NL" altLang="nl-NL" sz="1600" dirty="0">
                <a:latin typeface="+mj-lt"/>
                <a:cs typeface="Calibri Light" panose="020F0302020204030204" pitchFamily="34" charset="0"/>
              </a:rPr>
              <a:t>: Basis- of voortgezet onderwijs, MBO</a:t>
            </a:r>
          </a:p>
          <a:p>
            <a:pPr>
              <a:lnSpc>
                <a:spcPct val="90000"/>
              </a:lnSpc>
              <a:spcBef>
                <a:spcPct val="0"/>
              </a:spcBef>
              <a:spcAft>
                <a:spcPts val="600"/>
              </a:spcAft>
            </a:pPr>
            <a:r>
              <a:rPr lang="nl-NL" altLang="nl-NL" sz="1600" dirty="0">
                <a:latin typeface="+mj-lt"/>
                <a:cs typeface="Calibri Light" panose="020F0302020204030204" pitchFamily="34" charset="0"/>
              </a:rPr>
              <a:t>Internationale BPV (18+)</a:t>
            </a:r>
          </a:p>
          <a:p>
            <a:pPr>
              <a:lnSpc>
                <a:spcPct val="90000"/>
              </a:lnSpc>
              <a:spcBef>
                <a:spcPct val="0"/>
              </a:spcBef>
              <a:buNone/>
            </a:pPr>
            <a:r>
              <a:rPr lang="nl-NL" altLang="nl-NL" sz="1600" b="1" i="1" dirty="0">
                <a:latin typeface="+mj-lt"/>
                <a:cs typeface="Calibri Light" panose="020F0302020204030204" pitchFamily="34" charset="0"/>
              </a:rPr>
              <a:t>	</a:t>
            </a:r>
            <a:br>
              <a:rPr lang="nl-NL" altLang="nl-NL" sz="1600" b="1" i="1" dirty="0">
                <a:latin typeface="+mj-lt"/>
                <a:cs typeface="Calibri Light" panose="020F0302020204030204" pitchFamily="34" charset="0"/>
              </a:rPr>
            </a:br>
            <a:br>
              <a:rPr lang="nl-NL" altLang="nl-NL" sz="1600" b="1" i="1" dirty="0">
                <a:latin typeface="+mj-lt"/>
                <a:cs typeface="Calibri Light" panose="020F0302020204030204" pitchFamily="34" charset="0"/>
              </a:rPr>
            </a:br>
            <a:br>
              <a:rPr lang="nl-NL" altLang="nl-NL" sz="1600" b="1" i="1" dirty="0">
                <a:latin typeface="+mj-lt"/>
                <a:cs typeface="Calibri Light" panose="020F0302020204030204" pitchFamily="34" charset="0"/>
              </a:rPr>
            </a:br>
            <a:br>
              <a:rPr lang="nl-NL" altLang="nl-NL" sz="1600" b="1" i="1" dirty="0">
                <a:latin typeface="+mj-lt"/>
                <a:cs typeface="Calibri Light" panose="020F0302020204030204" pitchFamily="34" charset="0"/>
              </a:rPr>
            </a:br>
            <a:r>
              <a:rPr lang="nl-NL" altLang="nl-NL" sz="1600" b="1" i="1" dirty="0">
                <a:latin typeface="+mj-lt"/>
                <a:cs typeface="Calibri Light" panose="020F0302020204030204" pitchFamily="34" charset="0"/>
              </a:rPr>
              <a:t>Werving en plaatsing door BPV-bureau ROC Nijmegen. </a:t>
            </a:r>
            <a:br>
              <a:rPr lang="nl-NL" altLang="nl-NL" sz="1600" b="1" i="1" dirty="0">
                <a:latin typeface="+mj-lt"/>
                <a:cs typeface="Calibri Light" panose="020F0302020204030204" pitchFamily="34" charset="0"/>
              </a:rPr>
            </a:br>
            <a:r>
              <a:rPr lang="nl-NL" altLang="nl-NL" sz="1600" b="1" i="1" dirty="0">
                <a:latin typeface="+mj-lt"/>
                <a:cs typeface="Calibri Light" panose="020F0302020204030204" pitchFamily="34" charset="0"/>
              </a:rPr>
              <a:t>Tenzij je buiten wervingsgebied woont.</a:t>
            </a:r>
          </a:p>
          <a:p>
            <a:pPr>
              <a:lnSpc>
                <a:spcPct val="90000"/>
              </a:lnSpc>
            </a:pPr>
            <a:endParaRPr lang="nl-NL" sz="1400" dirty="0"/>
          </a:p>
        </p:txBody>
      </p:sp>
    </p:spTree>
    <p:extLst>
      <p:ext uri="{BB962C8B-B14F-4D97-AF65-F5344CB8AC3E}">
        <p14:creationId xmlns:p14="http://schemas.microsoft.com/office/powerpoint/2010/main" val="163503044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4ED39D9-B3F8-40B3-A7A2-323D1601F182}"/>
              </a:ext>
            </a:extLst>
          </p:cNvPr>
          <p:cNvSpPr>
            <a:spLocks noGrp="1"/>
          </p:cNvSpPr>
          <p:nvPr>
            <p:ph type="title"/>
          </p:nvPr>
        </p:nvSpPr>
        <p:spPr/>
        <p:txBody>
          <a:bodyPr/>
          <a:lstStyle/>
          <a:p>
            <a:r>
              <a:rPr lang="nl-NL" dirty="0"/>
              <a:t>Begeleiding</a:t>
            </a:r>
          </a:p>
        </p:txBody>
      </p:sp>
      <p:sp>
        <p:nvSpPr>
          <p:cNvPr id="3" name="Tijdelijke aanduiding voor inhoud 2">
            <a:extLst>
              <a:ext uri="{FF2B5EF4-FFF2-40B4-BE49-F238E27FC236}">
                <a16:creationId xmlns:a16="http://schemas.microsoft.com/office/drawing/2014/main" id="{D74CE746-498A-45B6-8A27-1EF8E0076311}"/>
              </a:ext>
            </a:extLst>
          </p:cNvPr>
          <p:cNvSpPr>
            <a:spLocks noGrp="1"/>
          </p:cNvSpPr>
          <p:nvPr>
            <p:ph idx="1"/>
          </p:nvPr>
        </p:nvSpPr>
        <p:spPr/>
        <p:txBody>
          <a:bodyPr/>
          <a:lstStyle/>
          <a:p>
            <a:r>
              <a:rPr lang="nl-NL" sz="1600" dirty="0">
                <a:latin typeface="+mj-lt"/>
                <a:cs typeface="Calibri Light" panose="020F0302020204030204" pitchFamily="34" charset="0"/>
              </a:rPr>
              <a:t>Vanuit de beroepstaak aan de slag op BPV </a:t>
            </a:r>
            <a:r>
              <a:rPr lang="nl-NL" sz="1600" i="1" dirty="0">
                <a:latin typeface="+mj-lt"/>
                <a:cs typeface="Calibri Light" panose="020F0302020204030204" pitchFamily="34" charset="0"/>
              </a:rPr>
              <a:t>(beroepspraktijkvorming)</a:t>
            </a:r>
            <a:r>
              <a:rPr lang="nl-NL" sz="1600" dirty="0">
                <a:latin typeface="+mj-lt"/>
                <a:cs typeface="Calibri Light" panose="020F0302020204030204" pitchFamily="34" charset="0"/>
              </a:rPr>
              <a:t> en op school, </a:t>
            </a:r>
            <a:br>
              <a:rPr lang="nl-NL" sz="1600" dirty="0">
                <a:latin typeface="+mj-lt"/>
                <a:cs typeface="Calibri Light" panose="020F0302020204030204" pitchFamily="34" charset="0"/>
              </a:rPr>
            </a:br>
            <a:r>
              <a:rPr lang="nl-NL" sz="1600" dirty="0">
                <a:latin typeface="+mj-lt"/>
                <a:cs typeface="Calibri Light" panose="020F0302020204030204" pitchFamily="34" charset="0"/>
              </a:rPr>
              <a:t>waarbij we de begeleiding vanuit deze driehoek vormgeven.</a:t>
            </a:r>
          </a:p>
          <a:p>
            <a:endParaRPr lang="nl-NL" dirty="0"/>
          </a:p>
        </p:txBody>
      </p:sp>
      <p:graphicFrame>
        <p:nvGraphicFramePr>
          <p:cNvPr id="4" name="Diagram 3">
            <a:extLst>
              <a:ext uri="{FF2B5EF4-FFF2-40B4-BE49-F238E27FC236}">
                <a16:creationId xmlns:a16="http://schemas.microsoft.com/office/drawing/2014/main" id="{B6642934-2E53-48F2-A07E-0DDEC1FBB62E}"/>
              </a:ext>
            </a:extLst>
          </p:cNvPr>
          <p:cNvGraphicFramePr/>
          <p:nvPr>
            <p:extLst>
              <p:ext uri="{D42A27DB-BD31-4B8C-83A1-F6EECF244321}">
                <p14:modId xmlns:p14="http://schemas.microsoft.com/office/powerpoint/2010/main" val="2336361021"/>
              </p:ext>
            </p:extLst>
          </p:nvPr>
        </p:nvGraphicFramePr>
        <p:xfrm>
          <a:off x="7677840" y="3235748"/>
          <a:ext cx="4056960" cy="318410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6237801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2AEFFFF2-9EB4-4B6C-B9F8-2BA3EF89A21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3070172"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0D65299F-028F-4AFC-B46A-8DB33E20FE4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70172" y="0"/>
            <a:ext cx="9121828"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a:extLst>
              <a:ext uri="{FF2B5EF4-FFF2-40B4-BE49-F238E27FC236}">
                <a16:creationId xmlns:a16="http://schemas.microsoft.com/office/drawing/2014/main" id="{BAC87F6E-526A-49B5-995D-42DB656594C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17423" y="1443035"/>
            <a:ext cx="3971932" cy="3971930"/>
          </a:xfrm>
          <a:prstGeom prst="ellipse">
            <a:avLst/>
          </a:prstGeom>
          <a:solidFill>
            <a:srgbClr val="FFFFFF"/>
          </a:solidFill>
          <a:ln w="3175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21F260F2-249C-4A5A-BE1B-19547363381F}"/>
              </a:ext>
            </a:extLst>
          </p:cNvPr>
          <p:cNvSpPr>
            <a:spLocks noGrp="1"/>
          </p:cNvSpPr>
          <p:nvPr>
            <p:ph type="title"/>
          </p:nvPr>
        </p:nvSpPr>
        <p:spPr>
          <a:xfrm>
            <a:off x="1260873" y="1586484"/>
            <a:ext cx="3685032" cy="3685032"/>
          </a:xfrm>
          <a:prstGeom prst="ellipse">
            <a:avLst/>
          </a:prstGeom>
          <a:solidFill>
            <a:schemeClr val="accent2">
              <a:lumMod val="75000"/>
            </a:schemeClr>
          </a:solidFill>
          <a:ln>
            <a:noFill/>
          </a:ln>
        </p:spPr>
        <p:txBody>
          <a:bodyPr>
            <a:normAutofit/>
          </a:bodyPr>
          <a:lstStyle/>
          <a:p>
            <a:r>
              <a:rPr lang="nl-NL" sz="2300">
                <a:solidFill>
                  <a:srgbClr val="FFFFFF"/>
                </a:solidFill>
              </a:rPr>
              <a:t>examinering</a:t>
            </a:r>
          </a:p>
        </p:txBody>
      </p:sp>
      <p:sp>
        <p:nvSpPr>
          <p:cNvPr id="3" name="Tijdelijke aanduiding voor inhoud 2">
            <a:extLst>
              <a:ext uri="{FF2B5EF4-FFF2-40B4-BE49-F238E27FC236}">
                <a16:creationId xmlns:a16="http://schemas.microsoft.com/office/drawing/2014/main" id="{07F7BEE2-5867-4AFB-845A-CB6350AC9A69}"/>
              </a:ext>
            </a:extLst>
          </p:cNvPr>
          <p:cNvSpPr>
            <a:spLocks noGrp="1"/>
          </p:cNvSpPr>
          <p:nvPr>
            <p:ph idx="1"/>
          </p:nvPr>
        </p:nvSpPr>
        <p:spPr>
          <a:xfrm>
            <a:off x="5591695" y="1402080"/>
            <a:ext cx="5320696" cy="4053840"/>
          </a:xfrm>
        </p:spPr>
        <p:txBody>
          <a:bodyPr anchor="ctr">
            <a:normAutofit/>
          </a:bodyPr>
          <a:lstStyle/>
          <a:p>
            <a:pPr marL="342900" indent="-342900">
              <a:spcAft>
                <a:spcPts val="600"/>
              </a:spcAft>
              <a:buFont typeface="Wingdings" panose="05000000000000000000" pitchFamily="2" charset="2"/>
              <a:buChar char="Ø"/>
            </a:pPr>
            <a:r>
              <a:rPr lang="nl-NL" dirty="0">
                <a:latin typeface="+mj-lt"/>
                <a:ea typeface="Arial"/>
                <a:cs typeface="Calibri Light" panose="020F0302020204030204" pitchFamily="34" charset="0"/>
              </a:rPr>
              <a:t>Praktijkexamens</a:t>
            </a:r>
          </a:p>
          <a:p>
            <a:pPr marL="342900" indent="-342900">
              <a:spcAft>
                <a:spcPts val="600"/>
              </a:spcAft>
              <a:buFont typeface="Wingdings" panose="05000000000000000000" pitchFamily="2" charset="2"/>
              <a:buChar char="Ø"/>
            </a:pPr>
            <a:r>
              <a:rPr lang="nl-NL" dirty="0">
                <a:latin typeface="+mj-lt"/>
                <a:ea typeface="Arial"/>
                <a:cs typeface="Calibri Light" panose="020F0302020204030204" pitchFamily="34" charset="0"/>
              </a:rPr>
              <a:t>Nederlands</a:t>
            </a:r>
          </a:p>
          <a:p>
            <a:pPr marL="571500" lvl="1" indent="-342900">
              <a:spcAft>
                <a:spcPts val="600"/>
              </a:spcAft>
              <a:buFont typeface="Wingdings" panose="05000000000000000000" pitchFamily="2" charset="2"/>
              <a:buChar char="Ø"/>
            </a:pPr>
            <a:r>
              <a:rPr lang="nl-NL" i="1" dirty="0">
                <a:latin typeface="+mj-lt"/>
                <a:ea typeface="Arial"/>
                <a:cs typeface="Calibri Light" panose="020F0302020204030204" pitchFamily="34" charset="0"/>
              </a:rPr>
              <a:t>zowel voor niveau 3 als voor niveau 4 eindniveau 3F</a:t>
            </a:r>
          </a:p>
          <a:p>
            <a:pPr marL="342900" indent="-342900">
              <a:spcAft>
                <a:spcPts val="600"/>
              </a:spcAft>
              <a:buFont typeface="Wingdings" panose="05000000000000000000" pitchFamily="2" charset="2"/>
              <a:buChar char="Ø"/>
            </a:pPr>
            <a:r>
              <a:rPr lang="nl-NL" dirty="0">
                <a:latin typeface="+mj-lt"/>
                <a:ea typeface="Arial"/>
                <a:cs typeface="Calibri Light" panose="020F0302020204030204" pitchFamily="34" charset="0"/>
              </a:rPr>
              <a:t>Engels</a:t>
            </a:r>
          </a:p>
          <a:p>
            <a:pPr marL="342900" indent="-342900">
              <a:spcAft>
                <a:spcPts val="600"/>
              </a:spcAft>
              <a:buFont typeface="Wingdings" panose="05000000000000000000" pitchFamily="2" charset="2"/>
              <a:buChar char="Ø"/>
            </a:pPr>
            <a:r>
              <a:rPr lang="nl-NL" dirty="0">
                <a:latin typeface="+mj-lt"/>
                <a:ea typeface="Arial"/>
                <a:cs typeface="Calibri Light" panose="020F0302020204030204" pitchFamily="34" charset="0"/>
              </a:rPr>
              <a:t>Rekenen</a:t>
            </a:r>
            <a:endParaRPr lang="nl-NL" dirty="0">
              <a:latin typeface="+mj-lt"/>
              <a:cs typeface="Calibri Light" panose="020F0302020204030204" pitchFamily="34" charset="0"/>
            </a:endParaRPr>
          </a:p>
          <a:p>
            <a:pPr marL="342900" indent="-342900">
              <a:spcAft>
                <a:spcPts val="600"/>
              </a:spcAft>
              <a:buFont typeface="Wingdings" panose="05000000000000000000" pitchFamily="2" charset="2"/>
              <a:buChar char="Ø"/>
            </a:pPr>
            <a:r>
              <a:rPr lang="nl-NL" dirty="0">
                <a:latin typeface="+mj-lt"/>
                <a:ea typeface="Arial"/>
                <a:cs typeface="Calibri Light" panose="020F0302020204030204" pitchFamily="34" charset="0"/>
              </a:rPr>
              <a:t>Burgerschap</a:t>
            </a:r>
          </a:p>
          <a:p>
            <a:pPr marL="342900" indent="-342900">
              <a:spcAft>
                <a:spcPts val="600"/>
              </a:spcAft>
              <a:buFont typeface="Wingdings" panose="05000000000000000000" pitchFamily="2" charset="2"/>
              <a:buChar char="Ø"/>
            </a:pPr>
            <a:r>
              <a:rPr lang="nl-NL" dirty="0">
                <a:latin typeface="+mj-lt"/>
                <a:ea typeface="Arial"/>
                <a:cs typeface="Calibri Light" panose="020F0302020204030204" pitchFamily="34" charset="0"/>
              </a:rPr>
              <a:t>Keuzedelen</a:t>
            </a:r>
          </a:p>
          <a:p>
            <a:endParaRPr lang="nl-NL" dirty="0"/>
          </a:p>
        </p:txBody>
      </p:sp>
    </p:spTree>
    <p:extLst>
      <p:ext uri="{BB962C8B-B14F-4D97-AF65-F5344CB8AC3E}">
        <p14:creationId xmlns:p14="http://schemas.microsoft.com/office/powerpoint/2010/main" val="159661561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23530FE0-C542-45A1-BCD8-935787009C6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351" y="640080"/>
            <a:ext cx="8924024" cy="5200996"/>
          </a:xfrm>
          <a:prstGeom prst="rect">
            <a:avLst/>
          </a:prstGeom>
          <a:noFill/>
          <a:ln w="317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a:extLst>
              <a:ext uri="{FF2B5EF4-FFF2-40B4-BE49-F238E27FC236}">
                <a16:creationId xmlns:a16="http://schemas.microsoft.com/office/drawing/2014/main" id="{F2A658D9-F185-44F1-BA33-D50320D1D07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30543" y="825096"/>
            <a:ext cx="8549640" cy="4830965"/>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ijdelijke aanduiding voor inhoud 2">
            <a:extLst>
              <a:ext uri="{FF2B5EF4-FFF2-40B4-BE49-F238E27FC236}">
                <a16:creationId xmlns:a16="http://schemas.microsoft.com/office/drawing/2014/main" id="{C63E0DFD-6B78-474D-8A19-3C9A6264F0CB}"/>
              </a:ext>
            </a:extLst>
          </p:cNvPr>
          <p:cNvSpPr>
            <a:spLocks noGrp="1"/>
          </p:cNvSpPr>
          <p:nvPr>
            <p:ph idx="1"/>
          </p:nvPr>
        </p:nvSpPr>
        <p:spPr>
          <a:xfrm>
            <a:off x="1316984" y="1283546"/>
            <a:ext cx="5715917" cy="3914063"/>
          </a:xfrm>
        </p:spPr>
        <p:txBody>
          <a:bodyPr anchor="ctr">
            <a:normAutofit/>
          </a:bodyPr>
          <a:lstStyle/>
          <a:p>
            <a:pPr marL="0"/>
            <a:r>
              <a:rPr lang="en-US" b="1" dirty="0" err="1">
                <a:solidFill>
                  <a:srgbClr val="404040"/>
                </a:solidFill>
                <a:latin typeface="+mj-lt"/>
              </a:rPr>
              <a:t>Studiekosten</a:t>
            </a:r>
            <a:endParaRPr lang="en-US" b="1" dirty="0">
              <a:solidFill>
                <a:srgbClr val="404040"/>
              </a:solidFill>
              <a:latin typeface="+mj-lt"/>
            </a:endParaRPr>
          </a:p>
          <a:p>
            <a:pPr marL="0"/>
            <a:r>
              <a:rPr lang="en-US" dirty="0" err="1">
                <a:solidFill>
                  <a:srgbClr val="404040"/>
                </a:solidFill>
                <a:latin typeface="+mj-lt"/>
              </a:rPr>
              <a:t>Lesgeld</a:t>
            </a:r>
            <a:r>
              <a:rPr lang="en-US" dirty="0">
                <a:solidFill>
                  <a:srgbClr val="404040"/>
                </a:solidFill>
                <a:latin typeface="+mj-lt"/>
              </a:rPr>
              <a:t>: € 1.239,- per </a:t>
            </a:r>
            <a:r>
              <a:rPr lang="en-US" dirty="0" err="1">
                <a:solidFill>
                  <a:srgbClr val="404040"/>
                </a:solidFill>
                <a:latin typeface="+mj-lt"/>
              </a:rPr>
              <a:t>jaar</a:t>
            </a:r>
            <a:r>
              <a:rPr lang="en-US" dirty="0">
                <a:solidFill>
                  <a:srgbClr val="404040"/>
                </a:solidFill>
                <a:latin typeface="+mj-lt"/>
              </a:rPr>
              <a:t> (BOL) </a:t>
            </a:r>
            <a:br>
              <a:rPr lang="en-US" dirty="0">
                <a:solidFill>
                  <a:srgbClr val="404040"/>
                </a:solidFill>
                <a:latin typeface="+mj-lt"/>
              </a:rPr>
            </a:br>
            <a:r>
              <a:rPr lang="en-US" b="1" i="1" dirty="0">
                <a:solidFill>
                  <a:srgbClr val="404040"/>
                </a:solidFill>
                <a:latin typeface="+mj-lt"/>
              </a:rPr>
              <a:t>(Let op! Dit kan </a:t>
            </a:r>
            <a:r>
              <a:rPr lang="en-US" b="1" i="1" dirty="0" err="1">
                <a:solidFill>
                  <a:srgbClr val="404040"/>
                </a:solidFill>
                <a:latin typeface="+mj-lt"/>
              </a:rPr>
              <a:t>nog</a:t>
            </a:r>
            <a:r>
              <a:rPr lang="en-US" b="1" i="1" dirty="0">
                <a:solidFill>
                  <a:srgbClr val="404040"/>
                </a:solidFill>
                <a:latin typeface="+mj-lt"/>
              </a:rPr>
              <a:t> </a:t>
            </a:r>
            <a:r>
              <a:rPr lang="en-US" b="1" i="1" dirty="0" err="1">
                <a:solidFill>
                  <a:srgbClr val="404040"/>
                </a:solidFill>
                <a:latin typeface="+mj-lt"/>
              </a:rPr>
              <a:t>wijzigen</a:t>
            </a:r>
            <a:r>
              <a:rPr lang="en-US" b="1" i="1" dirty="0">
                <a:solidFill>
                  <a:srgbClr val="404040"/>
                </a:solidFill>
                <a:latin typeface="+mj-lt"/>
              </a:rPr>
              <a:t>)</a:t>
            </a:r>
          </a:p>
          <a:p>
            <a:pPr marL="0"/>
            <a:endParaRPr lang="en-US" dirty="0">
              <a:solidFill>
                <a:srgbClr val="404040"/>
              </a:solidFill>
              <a:latin typeface="+mj-lt"/>
            </a:endParaRPr>
          </a:p>
          <a:p>
            <a:pPr marL="0"/>
            <a:r>
              <a:rPr lang="en-US" dirty="0" err="1">
                <a:solidFill>
                  <a:srgbClr val="404040"/>
                </a:solidFill>
                <a:latin typeface="+mj-lt"/>
              </a:rPr>
              <a:t>Bijkomende</a:t>
            </a:r>
            <a:r>
              <a:rPr lang="en-US" dirty="0">
                <a:solidFill>
                  <a:srgbClr val="404040"/>
                </a:solidFill>
                <a:latin typeface="+mj-lt"/>
              </a:rPr>
              <a:t> </a:t>
            </a:r>
            <a:r>
              <a:rPr lang="en-US" dirty="0" err="1">
                <a:solidFill>
                  <a:srgbClr val="404040"/>
                </a:solidFill>
                <a:latin typeface="+mj-lt"/>
              </a:rPr>
              <a:t>kosten</a:t>
            </a:r>
            <a:r>
              <a:rPr lang="en-US" dirty="0">
                <a:solidFill>
                  <a:srgbClr val="404040"/>
                </a:solidFill>
                <a:latin typeface="+mj-lt"/>
              </a:rPr>
              <a:t>:</a:t>
            </a:r>
          </a:p>
          <a:p>
            <a:pPr lvl="1"/>
            <a:r>
              <a:rPr lang="en-US" dirty="0" err="1">
                <a:solidFill>
                  <a:srgbClr val="404040"/>
                </a:solidFill>
                <a:latin typeface="+mj-lt"/>
              </a:rPr>
              <a:t>Lesmateriaal</a:t>
            </a:r>
            <a:endParaRPr lang="en-US" dirty="0">
              <a:solidFill>
                <a:srgbClr val="404040"/>
              </a:solidFill>
              <a:latin typeface="+mj-lt"/>
            </a:endParaRPr>
          </a:p>
          <a:p>
            <a:pPr lvl="1"/>
            <a:r>
              <a:rPr lang="en-US" dirty="0" err="1">
                <a:solidFill>
                  <a:srgbClr val="404040"/>
                </a:solidFill>
                <a:latin typeface="+mj-lt"/>
              </a:rPr>
              <a:t>Licenties</a:t>
            </a:r>
            <a:endParaRPr lang="en-US" dirty="0">
              <a:solidFill>
                <a:srgbClr val="404040"/>
              </a:solidFill>
              <a:latin typeface="+mj-lt"/>
            </a:endParaRPr>
          </a:p>
          <a:p>
            <a:pPr lvl="1"/>
            <a:r>
              <a:rPr lang="en-US" dirty="0" err="1">
                <a:solidFill>
                  <a:srgbClr val="404040"/>
                </a:solidFill>
                <a:latin typeface="+mj-lt"/>
              </a:rPr>
              <a:t>Materialen</a:t>
            </a:r>
            <a:endParaRPr lang="en-US" dirty="0">
              <a:solidFill>
                <a:srgbClr val="404040"/>
              </a:solidFill>
              <a:latin typeface="+mj-lt"/>
            </a:endParaRPr>
          </a:p>
          <a:p>
            <a:pPr lvl="1"/>
            <a:r>
              <a:rPr lang="en-US" dirty="0">
                <a:solidFill>
                  <a:srgbClr val="404040"/>
                </a:solidFill>
                <a:latin typeface="+mj-lt"/>
              </a:rPr>
              <a:t>Laptop </a:t>
            </a:r>
          </a:p>
          <a:p>
            <a:endParaRPr lang="nl-NL" dirty="0">
              <a:solidFill>
                <a:srgbClr val="404040"/>
              </a:solidFill>
            </a:endParaRPr>
          </a:p>
        </p:txBody>
      </p:sp>
      <p:sp>
        <p:nvSpPr>
          <p:cNvPr id="12" name="Oval 11">
            <a:extLst>
              <a:ext uri="{FF2B5EF4-FFF2-40B4-BE49-F238E27FC236}">
                <a16:creationId xmlns:a16="http://schemas.microsoft.com/office/drawing/2014/main" id="{BAC87F6E-526A-49B5-995D-42DB656594C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576718" y="1443035"/>
            <a:ext cx="3971932" cy="3971930"/>
          </a:xfrm>
          <a:prstGeom prst="ellipse">
            <a:avLst/>
          </a:prstGeom>
          <a:solidFill>
            <a:srgbClr val="FFFFFF"/>
          </a:solidFill>
          <a:ln w="317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768849BA-D8DB-4B38-9CC0-4AD11697BE46}"/>
              </a:ext>
            </a:extLst>
          </p:cNvPr>
          <p:cNvSpPr>
            <a:spLocks noGrp="1"/>
          </p:cNvSpPr>
          <p:nvPr>
            <p:ph type="title"/>
          </p:nvPr>
        </p:nvSpPr>
        <p:spPr>
          <a:xfrm>
            <a:off x="7720168" y="1586484"/>
            <a:ext cx="3685032" cy="3685032"/>
          </a:xfrm>
          <a:prstGeom prst="ellipse">
            <a:avLst/>
          </a:prstGeom>
          <a:solidFill>
            <a:schemeClr val="accent2"/>
          </a:solidFill>
          <a:ln>
            <a:noFill/>
          </a:ln>
        </p:spPr>
        <p:txBody>
          <a:bodyPr>
            <a:normAutofit/>
          </a:bodyPr>
          <a:lstStyle/>
          <a:p>
            <a:r>
              <a:rPr lang="nl-NL" sz="2100">
                <a:solidFill>
                  <a:srgbClr val="FFFFFF"/>
                </a:solidFill>
              </a:rPr>
              <a:t>Studiekosten</a:t>
            </a:r>
          </a:p>
        </p:txBody>
      </p:sp>
    </p:spTree>
    <p:extLst>
      <p:ext uri="{BB962C8B-B14F-4D97-AF65-F5344CB8AC3E}">
        <p14:creationId xmlns:p14="http://schemas.microsoft.com/office/powerpoint/2010/main" val="349831770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1B4ADCB-379D-4811-897B-F19E992719BD}"/>
              </a:ext>
            </a:extLst>
          </p:cNvPr>
          <p:cNvSpPr>
            <a:spLocks noGrp="1"/>
          </p:cNvSpPr>
          <p:nvPr>
            <p:ph type="title"/>
          </p:nvPr>
        </p:nvSpPr>
        <p:spPr>
          <a:xfrm>
            <a:off x="829781" y="2708804"/>
            <a:ext cx="3698803" cy="1440394"/>
          </a:xfrm>
          <a:noFill/>
          <a:ln>
            <a:solidFill>
              <a:schemeClr val="tx1"/>
            </a:solidFill>
          </a:ln>
        </p:spPr>
        <p:txBody>
          <a:bodyPr>
            <a:normAutofit/>
          </a:bodyPr>
          <a:lstStyle/>
          <a:p>
            <a:r>
              <a:rPr lang="nl-NL" sz="2400">
                <a:solidFill>
                  <a:schemeClr val="tx1"/>
                </a:solidFill>
              </a:rPr>
              <a:t>toelatingseisen</a:t>
            </a:r>
          </a:p>
        </p:txBody>
      </p:sp>
      <p:sp>
        <p:nvSpPr>
          <p:cNvPr id="8" name="Rectangle 7">
            <a:extLst>
              <a:ext uri="{FF2B5EF4-FFF2-40B4-BE49-F238E27FC236}">
                <a16:creationId xmlns:a16="http://schemas.microsoft.com/office/drawing/2014/main" id="{FB403EBD-907E-4D59-98D4-A72CD1063C6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315061" y="-2"/>
            <a:ext cx="6876939" cy="6858002"/>
          </a:xfrm>
          <a:prstGeom prst="rect">
            <a:avLst/>
          </a:prstGeom>
          <a:solidFill>
            <a:schemeClr val="tx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ijdelijke aanduiding voor inhoud 2">
            <a:extLst>
              <a:ext uri="{FF2B5EF4-FFF2-40B4-BE49-F238E27FC236}">
                <a16:creationId xmlns:a16="http://schemas.microsoft.com/office/drawing/2014/main" id="{9BBB800B-3B79-4369-89C2-2B9A687830BC}"/>
              </a:ext>
            </a:extLst>
          </p:cNvPr>
          <p:cNvSpPr>
            <a:spLocks noGrp="1"/>
          </p:cNvSpPr>
          <p:nvPr>
            <p:ph idx="1"/>
          </p:nvPr>
        </p:nvSpPr>
        <p:spPr>
          <a:xfrm>
            <a:off x="6049182" y="802638"/>
            <a:ext cx="5408696" cy="5252722"/>
          </a:xfrm>
        </p:spPr>
        <p:txBody>
          <a:bodyPr anchor="ctr">
            <a:normAutofit/>
          </a:bodyPr>
          <a:lstStyle/>
          <a:p>
            <a:r>
              <a:rPr lang="nl-NL" dirty="0">
                <a:solidFill>
                  <a:schemeClr val="bg1"/>
                </a:solidFill>
              </a:rPr>
              <a:t>VMBO-K (kaderberoepsgericht)</a:t>
            </a:r>
          </a:p>
          <a:p>
            <a:r>
              <a:rPr lang="nl-NL" dirty="0">
                <a:solidFill>
                  <a:schemeClr val="bg1"/>
                </a:solidFill>
              </a:rPr>
              <a:t>VMBO-T (theoretisch/gemengd)</a:t>
            </a:r>
          </a:p>
          <a:p>
            <a:r>
              <a:rPr lang="nl-NL" dirty="0">
                <a:solidFill>
                  <a:schemeClr val="bg1"/>
                </a:solidFill>
              </a:rPr>
              <a:t>HAVO of HAVO overgang leerjaar 3-4</a:t>
            </a:r>
          </a:p>
          <a:p>
            <a:r>
              <a:rPr lang="nl-NL" dirty="0">
                <a:solidFill>
                  <a:schemeClr val="bg1"/>
                </a:solidFill>
              </a:rPr>
              <a:t>Afgeronde MBO opleiding (minimaal niveau 2)</a:t>
            </a:r>
          </a:p>
          <a:p>
            <a:r>
              <a:rPr lang="nl-NL" dirty="0">
                <a:solidFill>
                  <a:schemeClr val="bg1"/>
                </a:solidFill>
              </a:rPr>
              <a:t>Om stage te kunnen lopen heb je een VOG (verklaring omtrent gedrag) nodig</a:t>
            </a:r>
          </a:p>
        </p:txBody>
      </p:sp>
    </p:spTree>
    <p:extLst>
      <p:ext uri="{BB962C8B-B14F-4D97-AF65-F5344CB8AC3E}">
        <p14:creationId xmlns:p14="http://schemas.microsoft.com/office/powerpoint/2010/main" val="2712352248"/>
      </p:ext>
    </p:extLst>
  </p:cSld>
  <p:clrMapOvr>
    <a:overrideClrMapping bg1="dk1" tx1="lt1" bg2="dk2" tx2="lt2" accent1="accent1" accent2="accent2" accent3="accent3" accent4="accent4" accent5="accent5" accent6="accent6" hlink="hlink" folHlink="folHlink"/>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2180826" y="1001822"/>
            <a:ext cx="7102223" cy="442516"/>
          </a:xfrm>
          <a:prstGeom prst="rect">
            <a:avLst/>
          </a:prstGeom>
        </p:spPr>
        <p:txBody>
          <a:bodyPr vert="horz" wrap="square" lIns="0" tIns="11516" rIns="0" bIns="0" rtlCol="0" anchor="ctr">
            <a:spAutoFit/>
          </a:bodyPr>
          <a:lstStyle/>
          <a:p>
            <a:pPr marL="37428">
              <a:lnSpc>
                <a:spcPct val="100000"/>
              </a:lnSpc>
              <a:spcBef>
                <a:spcPts val="91"/>
              </a:spcBef>
            </a:pPr>
            <a:r>
              <a:rPr lang="nl-NL" spc="-23" dirty="0"/>
              <a:t>VAVO</a:t>
            </a:r>
            <a:endParaRPr spc="-68" dirty="0"/>
          </a:p>
        </p:txBody>
      </p:sp>
      <p:sp>
        <p:nvSpPr>
          <p:cNvPr id="4" name="object 4"/>
          <p:cNvSpPr txBox="1"/>
          <p:nvPr/>
        </p:nvSpPr>
        <p:spPr>
          <a:xfrm>
            <a:off x="2262002" y="1764170"/>
            <a:ext cx="7333419" cy="512788"/>
          </a:xfrm>
          <a:prstGeom prst="rect">
            <a:avLst/>
          </a:prstGeom>
        </p:spPr>
        <p:txBody>
          <a:bodyPr vert="horz" wrap="square" lIns="0" tIns="10941" rIns="0" bIns="0" rtlCol="0">
            <a:spAutoFit/>
          </a:bodyPr>
          <a:lstStyle/>
          <a:p>
            <a:pPr marL="11516" marR="4607" indent="95586">
              <a:lnSpc>
                <a:spcPct val="109900"/>
              </a:lnSpc>
              <a:spcBef>
                <a:spcPts val="86"/>
              </a:spcBef>
            </a:pPr>
            <a:r>
              <a:rPr sz="1496" b="1" spc="41" dirty="0">
                <a:latin typeface="+mj-lt"/>
                <a:cs typeface="Arial"/>
              </a:rPr>
              <a:t>Volg </a:t>
            </a:r>
            <a:r>
              <a:rPr sz="1496" b="1" spc="23" dirty="0">
                <a:latin typeface="+mj-lt"/>
                <a:cs typeface="Arial"/>
              </a:rPr>
              <a:t>bij </a:t>
            </a:r>
            <a:r>
              <a:rPr sz="1496" b="1" spc="27" dirty="0">
                <a:latin typeface="+mj-lt"/>
                <a:cs typeface="Arial"/>
              </a:rPr>
              <a:t>ROC </a:t>
            </a:r>
            <a:r>
              <a:rPr sz="1496" b="1" spc="59" dirty="0">
                <a:latin typeface="+mj-lt"/>
                <a:cs typeface="Arial"/>
              </a:rPr>
              <a:t>Nijmegen </a:t>
            </a:r>
            <a:r>
              <a:rPr sz="1496" b="1" spc="63" dirty="0">
                <a:latin typeface="+mj-lt"/>
                <a:cs typeface="Arial"/>
              </a:rPr>
              <a:t>een </a:t>
            </a:r>
            <a:r>
              <a:rPr sz="1496" b="1" spc="77" dirty="0">
                <a:latin typeface="+mj-lt"/>
                <a:cs typeface="Arial"/>
              </a:rPr>
              <a:t>vak </a:t>
            </a:r>
            <a:r>
              <a:rPr sz="1496" b="1" spc="73" dirty="0">
                <a:latin typeface="+mj-lt"/>
                <a:cs typeface="Arial"/>
              </a:rPr>
              <a:t>op </a:t>
            </a:r>
            <a:r>
              <a:rPr sz="1496" b="1" spc="45" dirty="0" err="1">
                <a:latin typeface="+mj-lt"/>
                <a:cs typeface="Arial"/>
              </a:rPr>
              <a:t>havoniveau</a:t>
            </a:r>
            <a:r>
              <a:rPr sz="1496" b="1" spc="-82" dirty="0">
                <a:latin typeface="+mj-lt"/>
                <a:cs typeface="Arial"/>
              </a:rPr>
              <a:t> </a:t>
            </a:r>
            <a:r>
              <a:rPr sz="1496" b="1" spc="54" dirty="0">
                <a:latin typeface="+mj-lt"/>
                <a:cs typeface="Arial"/>
              </a:rPr>
              <a:t>naast</a:t>
            </a:r>
            <a:r>
              <a:rPr sz="1496" b="1" spc="-77" dirty="0">
                <a:latin typeface="+mj-lt"/>
                <a:cs typeface="Arial"/>
              </a:rPr>
              <a:t> </a:t>
            </a:r>
            <a:r>
              <a:rPr sz="1496" b="1" spc="36" dirty="0">
                <a:latin typeface="+mj-lt"/>
                <a:cs typeface="Arial"/>
              </a:rPr>
              <a:t>je</a:t>
            </a:r>
            <a:r>
              <a:rPr sz="1496" b="1" spc="-82" dirty="0">
                <a:latin typeface="+mj-lt"/>
                <a:cs typeface="Arial"/>
              </a:rPr>
              <a:t> </a:t>
            </a:r>
            <a:r>
              <a:rPr sz="1496" b="1" spc="68" dirty="0" err="1">
                <a:latin typeface="+mj-lt"/>
                <a:cs typeface="Arial"/>
              </a:rPr>
              <a:t>mbo-opleiding</a:t>
            </a:r>
            <a:r>
              <a:rPr sz="1496" b="1" spc="68" dirty="0">
                <a:latin typeface="+mj-lt"/>
                <a:cs typeface="Arial"/>
              </a:rPr>
              <a:t>.</a:t>
            </a:r>
            <a:endParaRPr lang="nl-NL" sz="1496" b="1" spc="68" dirty="0">
              <a:latin typeface="+mj-lt"/>
              <a:cs typeface="Arial"/>
            </a:endParaRPr>
          </a:p>
          <a:p>
            <a:pPr marL="11516" marR="4607" indent="95586">
              <a:lnSpc>
                <a:spcPct val="109900"/>
              </a:lnSpc>
              <a:spcBef>
                <a:spcPts val="86"/>
              </a:spcBef>
            </a:pPr>
            <a:r>
              <a:rPr lang="nl-NL" sz="1496" b="1" spc="68" dirty="0">
                <a:latin typeface="+mj-lt"/>
                <a:cs typeface="Arial"/>
                <a:hlinkClick r:id="rId2"/>
              </a:rPr>
              <a:t>www.roc-nijmegen.nl/extravak</a:t>
            </a:r>
            <a:r>
              <a:rPr lang="nl-NL" sz="1496" b="1" spc="68" dirty="0">
                <a:latin typeface="+mj-lt"/>
                <a:cs typeface="Arial"/>
              </a:rPr>
              <a:t> </a:t>
            </a:r>
            <a:endParaRPr sz="1496" dirty="0">
              <a:latin typeface="+mj-lt"/>
              <a:cs typeface="Arial"/>
            </a:endParaRPr>
          </a:p>
        </p:txBody>
      </p:sp>
      <p:sp>
        <p:nvSpPr>
          <p:cNvPr id="5" name="object 5"/>
          <p:cNvSpPr/>
          <p:nvPr/>
        </p:nvSpPr>
        <p:spPr>
          <a:xfrm>
            <a:off x="1691184" y="3237040"/>
            <a:ext cx="3864895" cy="2860667"/>
          </a:xfrm>
          <a:custGeom>
            <a:avLst/>
            <a:gdLst/>
            <a:ahLst/>
            <a:cxnLst/>
            <a:rect l="l" t="t" r="r" b="b"/>
            <a:pathLst>
              <a:path w="4262120" h="3154679">
                <a:moveTo>
                  <a:pt x="4082046" y="0"/>
                </a:moveTo>
                <a:lnTo>
                  <a:pt x="179997" y="0"/>
                </a:lnTo>
                <a:lnTo>
                  <a:pt x="132144" y="6430"/>
                </a:lnTo>
                <a:lnTo>
                  <a:pt x="89146" y="24576"/>
                </a:lnTo>
                <a:lnTo>
                  <a:pt x="52717" y="52722"/>
                </a:lnTo>
                <a:lnTo>
                  <a:pt x="24573" y="89152"/>
                </a:lnTo>
                <a:lnTo>
                  <a:pt x="6429" y="132149"/>
                </a:lnTo>
                <a:lnTo>
                  <a:pt x="0" y="179997"/>
                </a:lnTo>
                <a:lnTo>
                  <a:pt x="0" y="2974251"/>
                </a:lnTo>
                <a:lnTo>
                  <a:pt x="6429" y="3022104"/>
                </a:lnTo>
                <a:lnTo>
                  <a:pt x="24573" y="3065105"/>
                </a:lnTo>
                <a:lnTo>
                  <a:pt x="52717" y="3101536"/>
                </a:lnTo>
                <a:lnTo>
                  <a:pt x="89146" y="3129684"/>
                </a:lnTo>
                <a:lnTo>
                  <a:pt x="132144" y="3147830"/>
                </a:lnTo>
                <a:lnTo>
                  <a:pt x="179997" y="3154260"/>
                </a:lnTo>
                <a:lnTo>
                  <a:pt x="4082046" y="3154260"/>
                </a:lnTo>
                <a:lnTo>
                  <a:pt x="4129900" y="3147830"/>
                </a:lnTo>
                <a:lnTo>
                  <a:pt x="4172900" y="3129684"/>
                </a:lnTo>
                <a:lnTo>
                  <a:pt x="4209332" y="3101536"/>
                </a:lnTo>
                <a:lnTo>
                  <a:pt x="4237479" y="3065105"/>
                </a:lnTo>
                <a:lnTo>
                  <a:pt x="4255626" y="3022104"/>
                </a:lnTo>
                <a:lnTo>
                  <a:pt x="4262056" y="2974251"/>
                </a:lnTo>
                <a:lnTo>
                  <a:pt x="4262056" y="179997"/>
                </a:lnTo>
                <a:lnTo>
                  <a:pt x="4255626" y="132149"/>
                </a:lnTo>
                <a:lnTo>
                  <a:pt x="4237479" y="89152"/>
                </a:lnTo>
                <a:lnTo>
                  <a:pt x="4209332" y="52722"/>
                </a:lnTo>
                <a:lnTo>
                  <a:pt x="4172900" y="24576"/>
                </a:lnTo>
                <a:lnTo>
                  <a:pt x="4129900" y="6430"/>
                </a:lnTo>
                <a:lnTo>
                  <a:pt x="4082046" y="0"/>
                </a:lnTo>
                <a:close/>
              </a:path>
            </a:pathLst>
          </a:custGeom>
          <a:solidFill>
            <a:schemeClr val="accent2">
              <a:lumMod val="75000"/>
            </a:schemeClr>
          </a:solidFill>
        </p:spPr>
        <p:txBody>
          <a:bodyPr wrap="square" lIns="0" tIns="0" rIns="0" bIns="0" rtlCol="0"/>
          <a:lstStyle/>
          <a:p>
            <a:endParaRPr sz="1632"/>
          </a:p>
        </p:txBody>
      </p:sp>
      <p:sp>
        <p:nvSpPr>
          <p:cNvPr id="6" name="object 6"/>
          <p:cNvSpPr/>
          <p:nvPr/>
        </p:nvSpPr>
        <p:spPr>
          <a:xfrm>
            <a:off x="1670361" y="3237041"/>
            <a:ext cx="3864895" cy="2860667"/>
          </a:xfrm>
          <a:custGeom>
            <a:avLst/>
            <a:gdLst/>
            <a:ahLst/>
            <a:cxnLst/>
            <a:rect l="l" t="t" r="r" b="b"/>
            <a:pathLst>
              <a:path w="4262120" h="3154679">
                <a:moveTo>
                  <a:pt x="179997" y="0"/>
                </a:moveTo>
                <a:lnTo>
                  <a:pt x="132144" y="6430"/>
                </a:lnTo>
                <a:lnTo>
                  <a:pt x="89146" y="24576"/>
                </a:lnTo>
                <a:lnTo>
                  <a:pt x="52717" y="52722"/>
                </a:lnTo>
                <a:lnTo>
                  <a:pt x="24573" y="89152"/>
                </a:lnTo>
                <a:lnTo>
                  <a:pt x="6429" y="132149"/>
                </a:lnTo>
                <a:lnTo>
                  <a:pt x="0" y="179997"/>
                </a:lnTo>
                <a:lnTo>
                  <a:pt x="0" y="2974251"/>
                </a:lnTo>
                <a:lnTo>
                  <a:pt x="6429" y="3022104"/>
                </a:lnTo>
                <a:lnTo>
                  <a:pt x="24573" y="3065105"/>
                </a:lnTo>
                <a:lnTo>
                  <a:pt x="52717" y="3101536"/>
                </a:lnTo>
                <a:lnTo>
                  <a:pt x="89146" y="3129684"/>
                </a:lnTo>
                <a:lnTo>
                  <a:pt x="132144" y="3147830"/>
                </a:lnTo>
                <a:lnTo>
                  <a:pt x="179997" y="3154260"/>
                </a:lnTo>
                <a:lnTo>
                  <a:pt x="4082046" y="3154260"/>
                </a:lnTo>
                <a:lnTo>
                  <a:pt x="4129900" y="3147830"/>
                </a:lnTo>
                <a:lnTo>
                  <a:pt x="4172900" y="3129684"/>
                </a:lnTo>
                <a:lnTo>
                  <a:pt x="4209332" y="3101536"/>
                </a:lnTo>
                <a:lnTo>
                  <a:pt x="4237479" y="3065105"/>
                </a:lnTo>
                <a:lnTo>
                  <a:pt x="4255626" y="3022104"/>
                </a:lnTo>
                <a:lnTo>
                  <a:pt x="4262056" y="2974251"/>
                </a:lnTo>
                <a:lnTo>
                  <a:pt x="4262056" y="179997"/>
                </a:lnTo>
                <a:lnTo>
                  <a:pt x="4255626" y="132149"/>
                </a:lnTo>
                <a:lnTo>
                  <a:pt x="4237479" y="89152"/>
                </a:lnTo>
                <a:lnTo>
                  <a:pt x="4209332" y="52722"/>
                </a:lnTo>
                <a:lnTo>
                  <a:pt x="4172900" y="24576"/>
                </a:lnTo>
                <a:lnTo>
                  <a:pt x="4129900" y="6430"/>
                </a:lnTo>
                <a:lnTo>
                  <a:pt x="4082046" y="0"/>
                </a:lnTo>
                <a:lnTo>
                  <a:pt x="179997" y="0"/>
                </a:lnTo>
                <a:close/>
              </a:path>
            </a:pathLst>
          </a:custGeom>
          <a:ln w="9817">
            <a:solidFill>
              <a:srgbClr val="FFFFFF"/>
            </a:solidFill>
          </a:ln>
        </p:spPr>
        <p:txBody>
          <a:bodyPr wrap="square" lIns="0" tIns="0" rIns="0" bIns="0" rtlCol="0"/>
          <a:lstStyle/>
          <a:p>
            <a:endParaRPr sz="1632"/>
          </a:p>
        </p:txBody>
      </p:sp>
      <p:sp>
        <p:nvSpPr>
          <p:cNvPr id="7" name="object 7"/>
          <p:cNvSpPr/>
          <p:nvPr/>
        </p:nvSpPr>
        <p:spPr>
          <a:xfrm>
            <a:off x="6127399" y="3237036"/>
            <a:ext cx="4396951" cy="450866"/>
          </a:xfrm>
          <a:custGeom>
            <a:avLst/>
            <a:gdLst/>
            <a:ahLst/>
            <a:cxnLst/>
            <a:rect l="l" t="t" r="r" b="b"/>
            <a:pathLst>
              <a:path w="4848859" h="497204">
                <a:moveTo>
                  <a:pt x="4668570" y="0"/>
                </a:moveTo>
                <a:lnTo>
                  <a:pt x="0" y="0"/>
                </a:lnTo>
                <a:lnTo>
                  <a:pt x="0" y="496582"/>
                </a:lnTo>
                <a:lnTo>
                  <a:pt x="4848567" y="496582"/>
                </a:lnTo>
                <a:lnTo>
                  <a:pt x="4848567" y="179997"/>
                </a:lnTo>
                <a:lnTo>
                  <a:pt x="4842137" y="132149"/>
                </a:lnTo>
                <a:lnTo>
                  <a:pt x="4823991" y="89152"/>
                </a:lnTo>
                <a:lnTo>
                  <a:pt x="4795845" y="52722"/>
                </a:lnTo>
                <a:lnTo>
                  <a:pt x="4759415" y="24576"/>
                </a:lnTo>
                <a:lnTo>
                  <a:pt x="4716418" y="6430"/>
                </a:lnTo>
                <a:lnTo>
                  <a:pt x="4668570" y="0"/>
                </a:lnTo>
                <a:close/>
              </a:path>
            </a:pathLst>
          </a:custGeom>
          <a:solidFill>
            <a:schemeClr val="accent2">
              <a:lumMod val="75000"/>
            </a:schemeClr>
          </a:solidFill>
        </p:spPr>
        <p:txBody>
          <a:bodyPr wrap="square" lIns="0" tIns="0" rIns="0" bIns="0" rtlCol="0"/>
          <a:lstStyle/>
          <a:p>
            <a:endParaRPr sz="1632"/>
          </a:p>
        </p:txBody>
      </p:sp>
      <p:sp>
        <p:nvSpPr>
          <p:cNvPr id="8" name="object 8"/>
          <p:cNvSpPr/>
          <p:nvPr/>
        </p:nvSpPr>
        <p:spPr>
          <a:xfrm>
            <a:off x="6127399" y="3237036"/>
            <a:ext cx="4396951" cy="450866"/>
          </a:xfrm>
          <a:custGeom>
            <a:avLst/>
            <a:gdLst/>
            <a:ahLst/>
            <a:cxnLst/>
            <a:rect l="l" t="t" r="r" b="b"/>
            <a:pathLst>
              <a:path w="4848859" h="497204">
                <a:moveTo>
                  <a:pt x="0" y="0"/>
                </a:moveTo>
                <a:lnTo>
                  <a:pt x="0" y="496582"/>
                </a:lnTo>
                <a:lnTo>
                  <a:pt x="4848567" y="496582"/>
                </a:lnTo>
                <a:lnTo>
                  <a:pt x="4848567" y="179997"/>
                </a:lnTo>
                <a:lnTo>
                  <a:pt x="4842137" y="132149"/>
                </a:lnTo>
                <a:lnTo>
                  <a:pt x="4823991" y="89152"/>
                </a:lnTo>
                <a:lnTo>
                  <a:pt x="4795845" y="52722"/>
                </a:lnTo>
                <a:lnTo>
                  <a:pt x="4759415" y="24576"/>
                </a:lnTo>
                <a:lnTo>
                  <a:pt x="4716418" y="6430"/>
                </a:lnTo>
                <a:lnTo>
                  <a:pt x="4668570" y="0"/>
                </a:lnTo>
                <a:lnTo>
                  <a:pt x="0" y="0"/>
                </a:lnTo>
                <a:close/>
              </a:path>
            </a:pathLst>
          </a:custGeom>
          <a:ln w="9817">
            <a:solidFill>
              <a:srgbClr val="FFFFFF"/>
            </a:solidFill>
          </a:ln>
        </p:spPr>
        <p:txBody>
          <a:bodyPr wrap="square" lIns="0" tIns="0" rIns="0" bIns="0" rtlCol="0"/>
          <a:lstStyle/>
          <a:p>
            <a:endParaRPr sz="1632"/>
          </a:p>
        </p:txBody>
      </p:sp>
      <p:sp>
        <p:nvSpPr>
          <p:cNvPr id="9" name="object 9"/>
          <p:cNvSpPr/>
          <p:nvPr/>
        </p:nvSpPr>
        <p:spPr>
          <a:xfrm>
            <a:off x="6127402" y="3690054"/>
            <a:ext cx="4396951" cy="2407498"/>
          </a:xfrm>
          <a:custGeom>
            <a:avLst/>
            <a:gdLst/>
            <a:ahLst/>
            <a:cxnLst/>
            <a:rect l="l" t="t" r="r" b="b"/>
            <a:pathLst>
              <a:path w="4848859" h="2654934">
                <a:moveTo>
                  <a:pt x="4848567" y="0"/>
                </a:moveTo>
                <a:lnTo>
                  <a:pt x="179997" y="0"/>
                </a:lnTo>
                <a:lnTo>
                  <a:pt x="132144" y="6430"/>
                </a:lnTo>
                <a:lnTo>
                  <a:pt x="89146" y="24576"/>
                </a:lnTo>
                <a:lnTo>
                  <a:pt x="52717" y="52722"/>
                </a:lnTo>
                <a:lnTo>
                  <a:pt x="24573" y="89152"/>
                </a:lnTo>
                <a:lnTo>
                  <a:pt x="6429" y="132149"/>
                </a:lnTo>
                <a:lnTo>
                  <a:pt x="0" y="179997"/>
                </a:lnTo>
                <a:lnTo>
                  <a:pt x="0" y="2474683"/>
                </a:lnTo>
                <a:lnTo>
                  <a:pt x="6429" y="2522536"/>
                </a:lnTo>
                <a:lnTo>
                  <a:pt x="24573" y="2565534"/>
                </a:lnTo>
                <a:lnTo>
                  <a:pt x="52717" y="2601963"/>
                </a:lnTo>
                <a:lnTo>
                  <a:pt x="89146" y="2630107"/>
                </a:lnTo>
                <a:lnTo>
                  <a:pt x="132144" y="2648251"/>
                </a:lnTo>
                <a:lnTo>
                  <a:pt x="179997" y="2654681"/>
                </a:lnTo>
                <a:lnTo>
                  <a:pt x="4668570" y="2654681"/>
                </a:lnTo>
                <a:lnTo>
                  <a:pt x="4716418" y="2648251"/>
                </a:lnTo>
                <a:lnTo>
                  <a:pt x="4759415" y="2630107"/>
                </a:lnTo>
                <a:lnTo>
                  <a:pt x="4795845" y="2601963"/>
                </a:lnTo>
                <a:lnTo>
                  <a:pt x="4823991" y="2565534"/>
                </a:lnTo>
                <a:lnTo>
                  <a:pt x="4842137" y="2522536"/>
                </a:lnTo>
                <a:lnTo>
                  <a:pt x="4848567" y="2474683"/>
                </a:lnTo>
                <a:lnTo>
                  <a:pt x="4848567" y="0"/>
                </a:lnTo>
                <a:close/>
              </a:path>
            </a:pathLst>
          </a:custGeom>
          <a:solidFill>
            <a:srgbClr val="FFFFFF"/>
          </a:solidFill>
        </p:spPr>
        <p:txBody>
          <a:bodyPr wrap="square" lIns="0" tIns="0" rIns="0" bIns="0" rtlCol="0"/>
          <a:lstStyle/>
          <a:p>
            <a:endParaRPr sz="1632"/>
          </a:p>
        </p:txBody>
      </p:sp>
      <p:sp>
        <p:nvSpPr>
          <p:cNvPr id="10" name="object 10"/>
          <p:cNvSpPr/>
          <p:nvPr/>
        </p:nvSpPr>
        <p:spPr>
          <a:xfrm>
            <a:off x="6127402" y="3690054"/>
            <a:ext cx="4396951" cy="2407498"/>
          </a:xfrm>
          <a:custGeom>
            <a:avLst/>
            <a:gdLst/>
            <a:ahLst/>
            <a:cxnLst/>
            <a:rect l="l" t="t" r="r" b="b"/>
            <a:pathLst>
              <a:path w="4848859" h="2654934">
                <a:moveTo>
                  <a:pt x="179997" y="0"/>
                </a:moveTo>
                <a:lnTo>
                  <a:pt x="132144" y="6430"/>
                </a:lnTo>
                <a:lnTo>
                  <a:pt x="89146" y="24576"/>
                </a:lnTo>
                <a:lnTo>
                  <a:pt x="52717" y="52722"/>
                </a:lnTo>
                <a:lnTo>
                  <a:pt x="24573" y="89152"/>
                </a:lnTo>
                <a:lnTo>
                  <a:pt x="6429" y="132149"/>
                </a:lnTo>
                <a:lnTo>
                  <a:pt x="0" y="179997"/>
                </a:lnTo>
                <a:lnTo>
                  <a:pt x="0" y="2474683"/>
                </a:lnTo>
                <a:lnTo>
                  <a:pt x="6429" y="2522536"/>
                </a:lnTo>
                <a:lnTo>
                  <a:pt x="24573" y="2565534"/>
                </a:lnTo>
                <a:lnTo>
                  <a:pt x="52717" y="2601963"/>
                </a:lnTo>
                <a:lnTo>
                  <a:pt x="89146" y="2630107"/>
                </a:lnTo>
                <a:lnTo>
                  <a:pt x="132144" y="2648251"/>
                </a:lnTo>
                <a:lnTo>
                  <a:pt x="179997" y="2654681"/>
                </a:lnTo>
                <a:lnTo>
                  <a:pt x="4668570" y="2654681"/>
                </a:lnTo>
                <a:lnTo>
                  <a:pt x="4716418" y="2648251"/>
                </a:lnTo>
                <a:lnTo>
                  <a:pt x="4759415" y="2630107"/>
                </a:lnTo>
                <a:lnTo>
                  <a:pt x="4795845" y="2601963"/>
                </a:lnTo>
                <a:lnTo>
                  <a:pt x="4823991" y="2565534"/>
                </a:lnTo>
                <a:lnTo>
                  <a:pt x="4842137" y="2522536"/>
                </a:lnTo>
                <a:lnTo>
                  <a:pt x="4848567" y="2474683"/>
                </a:lnTo>
                <a:lnTo>
                  <a:pt x="4848567" y="0"/>
                </a:lnTo>
                <a:lnTo>
                  <a:pt x="179997" y="0"/>
                </a:lnTo>
                <a:close/>
              </a:path>
            </a:pathLst>
          </a:custGeom>
          <a:ln w="9817">
            <a:solidFill>
              <a:srgbClr val="FFFFFF"/>
            </a:solidFill>
          </a:ln>
        </p:spPr>
        <p:txBody>
          <a:bodyPr wrap="square" lIns="0" tIns="0" rIns="0" bIns="0" rtlCol="0"/>
          <a:lstStyle/>
          <a:p>
            <a:endParaRPr sz="1632"/>
          </a:p>
        </p:txBody>
      </p:sp>
      <p:sp>
        <p:nvSpPr>
          <p:cNvPr id="11" name="object 11"/>
          <p:cNvSpPr/>
          <p:nvPr/>
        </p:nvSpPr>
        <p:spPr>
          <a:xfrm>
            <a:off x="5774440" y="3220991"/>
            <a:ext cx="742230" cy="738199"/>
          </a:xfrm>
          <a:custGeom>
            <a:avLst/>
            <a:gdLst/>
            <a:ahLst/>
            <a:cxnLst/>
            <a:rect l="l" t="t" r="r" b="b"/>
            <a:pathLst>
              <a:path w="818514" h="814070">
                <a:moveTo>
                  <a:pt x="0" y="0"/>
                </a:moveTo>
                <a:lnTo>
                  <a:pt x="818388" y="0"/>
                </a:lnTo>
                <a:lnTo>
                  <a:pt x="818388" y="813815"/>
                </a:lnTo>
                <a:lnTo>
                  <a:pt x="0" y="813815"/>
                </a:lnTo>
                <a:lnTo>
                  <a:pt x="0" y="0"/>
                </a:lnTo>
                <a:close/>
              </a:path>
            </a:pathLst>
          </a:custGeom>
          <a:solidFill>
            <a:srgbClr val="000000">
              <a:alpha val="75000"/>
            </a:srgbClr>
          </a:solidFill>
        </p:spPr>
        <p:txBody>
          <a:bodyPr wrap="square" lIns="0" tIns="0" rIns="0" bIns="0" rtlCol="0"/>
          <a:lstStyle/>
          <a:p>
            <a:endParaRPr sz="1632"/>
          </a:p>
        </p:txBody>
      </p:sp>
      <p:sp>
        <p:nvSpPr>
          <p:cNvPr id="12" name="object 12"/>
          <p:cNvSpPr/>
          <p:nvPr/>
        </p:nvSpPr>
        <p:spPr>
          <a:xfrm>
            <a:off x="5788342" y="3232592"/>
            <a:ext cx="669677" cy="669677"/>
          </a:xfrm>
          <a:custGeom>
            <a:avLst/>
            <a:gdLst/>
            <a:ahLst/>
            <a:cxnLst/>
            <a:rect l="l" t="t" r="r" b="b"/>
            <a:pathLst>
              <a:path w="738504" h="738504">
                <a:moveTo>
                  <a:pt x="368998" y="0"/>
                </a:moveTo>
                <a:lnTo>
                  <a:pt x="322711" y="2874"/>
                </a:lnTo>
                <a:lnTo>
                  <a:pt x="278139" y="11269"/>
                </a:lnTo>
                <a:lnTo>
                  <a:pt x="235630" y="24837"/>
                </a:lnTo>
                <a:lnTo>
                  <a:pt x="195528" y="43233"/>
                </a:lnTo>
                <a:lnTo>
                  <a:pt x="158179" y="66110"/>
                </a:lnTo>
                <a:lnTo>
                  <a:pt x="123930" y="93125"/>
                </a:lnTo>
                <a:lnTo>
                  <a:pt x="93125" y="123930"/>
                </a:lnTo>
                <a:lnTo>
                  <a:pt x="66110" y="158179"/>
                </a:lnTo>
                <a:lnTo>
                  <a:pt x="43233" y="195528"/>
                </a:lnTo>
                <a:lnTo>
                  <a:pt x="24837" y="235630"/>
                </a:lnTo>
                <a:lnTo>
                  <a:pt x="11269" y="278139"/>
                </a:lnTo>
                <a:lnTo>
                  <a:pt x="2874" y="322711"/>
                </a:lnTo>
                <a:lnTo>
                  <a:pt x="0" y="368998"/>
                </a:lnTo>
                <a:lnTo>
                  <a:pt x="2874" y="415283"/>
                </a:lnTo>
                <a:lnTo>
                  <a:pt x="11269" y="459852"/>
                </a:lnTo>
                <a:lnTo>
                  <a:pt x="24837" y="502361"/>
                </a:lnTo>
                <a:lnTo>
                  <a:pt x="43233" y="542462"/>
                </a:lnTo>
                <a:lnTo>
                  <a:pt x="66110" y="579811"/>
                </a:lnTo>
                <a:lnTo>
                  <a:pt x="93125" y="614061"/>
                </a:lnTo>
                <a:lnTo>
                  <a:pt x="123930" y="644867"/>
                </a:lnTo>
                <a:lnTo>
                  <a:pt x="158179" y="671882"/>
                </a:lnTo>
                <a:lnTo>
                  <a:pt x="195528" y="694761"/>
                </a:lnTo>
                <a:lnTo>
                  <a:pt x="235630" y="713158"/>
                </a:lnTo>
                <a:lnTo>
                  <a:pt x="278139" y="726726"/>
                </a:lnTo>
                <a:lnTo>
                  <a:pt x="322711" y="735121"/>
                </a:lnTo>
                <a:lnTo>
                  <a:pt x="368998" y="737997"/>
                </a:lnTo>
                <a:lnTo>
                  <a:pt x="415285" y="735121"/>
                </a:lnTo>
                <a:lnTo>
                  <a:pt x="459857" y="726726"/>
                </a:lnTo>
                <a:lnTo>
                  <a:pt x="502366" y="713158"/>
                </a:lnTo>
                <a:lnTo>
                  <a:pt x="542468" y="694761"/>
                </a:lnTo>
                <a:lnTo>
                  <a:pt x="579817" y="671882"/>
                </a:lnTo>
                <a:lnTo>
                  <a:pt x="614066" y="644867"/>
                </a:lnTo>
                <a:lnTo>
                  <a:pt x="644871" y="614061"/>
                </a:lnTo>
                <a:lnTo>
                  <a:pt x="671886" y="579811"/>
                </a:lnTo>
                <a:lnTo>
                  <a:pt x="694763" y="542462"/>
                </a:lnTo>
                <a:lnTo>
                  <a:pt x="713159" y="502361"/>
                </a:lnTo>
                <a:lnTo>
                  <a:pt x="726727" y="459852"/>
                </a:lnTo>
                <a:lnTo>
                  <a:pt x="735122" y="415283"/>
                </a:lnTo>
                <a:lnTo>
                  <a:pt x="737997" y="368998"/>
                </a:lnTo>
                <a:lnTo>
                  <a:pt x="735122" y="322711"/>
                </a:lnTo>
                <a:lnTo>
                  <a:pt x="726727" y="278139"/>
                </a:lnTo>
                <a:lnTo>
                  <a:pt x="713159" y="235630"/>
                </a:lnTo>
                <a:lnTo>
                  <a:pt x="694763" y="195528"/>
                </a:lnTo>
                <a:lnTo>
                  <a:pt x="671886" y="158179"/>
                </a:lnTo>
                <a:lnTo>
                  <a:pt x="644871" y="123930"/>
                </a:lnTo>
                <a:lnTo>
                  <a:pt x="614066" y="93125"/>
                </a:lnTo>
                <a:lnTo>
                  <a:pt x="579817" y="66110"/>
                </a:lnTo>
                <a:lnTo>
                  <a:pt x="542468" y="43233"/>
                </a:lnTo>
                <a:lnTo>
                  <a:pt x="502366" y="24837"/>
                </a:lnTo>
                <a:lnTo>
                  <a:pt x="459857" y="11269"/>
                </a:lnTo>
                <a:lnTo>
                  <a:pt x="415285" y="2874"/>
                </a:lnTo>
                <a:lnTo>
                  <a:pt x="368998" y="0"/>
                </a:lnTo>
                <a:close/>
              </a:path>
            </a:pathLst>
          </a:custGeom>
          <a:solidFill>
            <a:srgbClr val="FFFFFF"/>
          </a:solidFill>
        </p:spPr>
        <p:txBody>
          <a:bodyPr wrap="square" lIns="0" tIns="0" rIns="0" bIns="0" rtlCol="0"/>
          <a:lstStyle/>
          <a:p>
            <a:endParaRPr sz="1632"/>
          </a:p>
        </p:txBody>
      </p:sp>
      <p:sp>
        <p:nvSpPr>
          <p:cNvPr id="13" name="object 13"/>
          <p:cNvSpPr txBox="1"/>
          <p:nvPr/>
        </p:nvSpPr>
        <p:spPr>
          <a:xfrm>
            <a:off x="6580036" y="3365866"/>
            <a:ext cx="2936675" cy="179628"/>
          </a:xfrm>
          <a:prstGeom prst="rect">
            <a:avLst/>
          </a:prstGeom>
        </p:spPr>
        <p:txBody>
          <a:bodyPr vert="horz" wrap="square" lIns="0" tIns="12092" rIns="0" bIns="0" rtlCol="0">
            <a:spAutoFit/>
          </a:bodyPr>
          <a:lstStyle/>
          <a:p>
            <a:pPr marL="11516">
              <a:spcBef>
                <a:spcPts val="95"/>
              </a:spcBef>
            </a:pPr>
            <a:r>
              <a:rPr sz="1088" b="1" spc="9" dirty="0">
                <a:solidFill>
                  <a:srgbClr val="FFFFFF"/>
                </a:solidFill>
                <a:latin typeface="Arial"/>
                <a:cs typeface="Arial"/>
              </a:rPr>
              <a:t>Welke</a:t>
            </a:r>
            <a:r>
              <a:rPr sz="1088" b="1" spc="-91" dirty="0">
                <a:solidFill>
                  <a:srgbClr val="FFFFFF"/>
                </a:solidFill>
                <a:latin typeface="Arial"/>
                <a:cs typeface="Arial"/>
              </a:rPr>
              <a:t> </a:t>
            </a:r>
            <a:r>
              <a:rPr sz="1088" b="1" spc="27" dirty="0">
                <a:solidFill>
                  <a:srgbClr val="FFFFFF"/>
                </a:solidFill>
                <a:latin typeface="Arial"/>
                <a:cs typeface="Arial"/>
              </a:rPr>
              <a:t>vakken</a:t>
            </a:r>
            <a:r>
              <a:rPr sz="1088" b="1" spc="-91" dirty="0">
                <a:solidFill>
                  <a:srgbClr val="FFFFFF"/>
                </a:solidFill>
                <a:latin typeface="Arial"/>
                <a:cs typeface="Arial"/>
              </a:rPr>
              <a:t> </a:t>
            </a:r>
            <a:r>
              <a:rPr sz="1088" b="1" spc="14" dirty="0">
                <a:solidFill>
                  <a:srgbClr val="FFFFFF"/>
                </a:solidFill>
                <a:latin typeface="Arial"/>
                <a:cs typeface="Arial"/>
              </a:rPr>
              <a:t>kan</a:t>
            </a:r>
            <a:r>
              <a:rPr sz="1088" b="1" spc="-86" dirty="0">
                <a:solidFill>
                  <a:srgbClr val="FFFFFF"/>
                </a:solidFill>
                <a:latin typeface="Arial"/>
                <a:cs typeface="Arial"/>
              </a:rPr>
              <a:t> </a:t>
            </a:r>
            <a:r>
              <a:rPr sz="1088" b="1" spc="14" dirty="0">
                <a:solidFill>
                  <a:srgbClr val="FFFFFF"/>
                </a:solidFill>
                <a:latin typeface="Arial"/>
                <a:cs typeface="Arial"/>
              </a:rPr>
              <a:t>ik</a:t>
            </a:r>
            <a:r>
              <a:rPr sz="1088" b="1" spc="-91" dirty="0">
                <a:solidFill>
                  <a:srgbClr val="FFFFFF"/>
                </a:solidFill>
                <a:latin typeface="Arial"/>
                <a:cs typeface="Arial"/>
              </a:rPr>
              <a:t> </a:t>
            </a:r>
            <a:r>
              <a:rPr sz="1088" b="1" spc="32" dirty="0">
                <a:solidFill>
                  <a:srgbClr val="FFFFFF"/>
                </a:solidFill>
                <a:latin typeface="Arial"/>
                <a:cs typeface="Arial"/>
              </a:rPr>
              <a:t>op</a:t>
            </a:r>
            <a:r>
              <a:rPr sz="1088" b="1" spc="-86" dirty="0">
                <a:solidFill>
                  <a:srgbClr val="FFFFFF"/>
                </a:solidFill>
                <a:latin typeface="Arial"/>
                <a:cs typeface="Arial"/>
              </a:rPr>
              <a:t> </a:t>
            </a:r>
            <a:r>
              <a:rPr sz="1088" b="1" spc="9" dirty="0">
                <a:solidFill>
                  <a:srgbClr val="FFFFFF"/>
                </a:solidFill>
                <a:latin typeface="Arial"/>
                <a:cs typeface="Arial"/>
              </a:rPr>
              <a:t>havoniveau</a:t>
            </a:r>
            <a:r>
              <a:rPr sz="1088" b="1" spc="-91" dirty="0">
                <a:solidFill>
                  <a:srgbClr val="FFFFFF"/>
                </a:solidFill>
                <a:latin typeface="Arial"/>
                <a:cs typeface="Arial"/>
              </a:rPr>
              <a:t> </a:t>
            </a:r>
            <a:r>
              <a:rPr sz="1088" b="1" dirty="0">
                <a:solidFill>
                  <a:srgbClr val="FFFFFF"/>
                </a:solidFill>
                <a:latin typeface="Arial"/>
                <a:cs typeface="Arial"/>
              </a:rPr>
              <a:t>volgen?</a:t>
            </a:r>
            <a:endParaRPr sz="1088">
              <a:latin typeface="Arial"/>
              <a:cs typeface="Arial"/>
            </a:endParaRPr>
          </a:p>
        </p:txBody>
      </p:sp>
      <p:sp>
        <p:nvSpPr>
          <p:cNvPr id="14" name="object 14"/>
          <p:cNvSpPr/>
          <p:nvPr/>
        </p:nvSpPr>
        <p:spPr>
          <a:xfrm>
            <a:off x="6218441" y="3404865"/>
            <a:ext cx="78887" cy="321883"/>
          </a:xfrm>
          <a:custGeom>
            <a:avLst/>
            <a:gdLst/>
            <a:ahLst/>
            <a:cxnLst/>
            <a:rect l="l" t="t" r="r" b="b"/>
            <a:pathLst>
              <a:path w="86995" h="354964">
                <a:moveTo>
                  <a:pt x="0" y="0"/>
                </a:moveTo>
                <a:lnTo>
                  <a:pt x="19075" y="354596"/>
                </a:lnTo>
                <a:lnTo>
                  <a:pt x="86753" y="336956"/>
                </a:lnTo>
                <a:lnTo>
                  <a:pt x="0" y="0"/>
                </a:lnTo>
                <a:close/>
              </a:path>
            </a:pathLst>
          </a:custGeom>
          <a:solidFill>
            <a:srgbClr val="EF7B0B"/>
          </a:solidFill>
        </p:spPr>
        <p:txBody>
          <a:bodyPr wrap="square" lIns="0" tIns="0" rIns="0" bIns="0" rtlCol="0"/>
          <a:lstStyle/>
          <a:p>
            <a:endParaRPr sz="1632"/>
          </a:p>
        </p:txBody>
      </p:sp>
      <p:sp>
        <p:nvSpPr>
          <p:cNvPr id="15" name="object 15"/>
          <p:cNvSpPr/>
          <p:nvPr/>
        </p:nvSpPr>
        <p:spPr>
          <a:xfrm>
            <a:off x="5928712" y="3395003"/>
            <a:ext cx="99041" cy="352977"/>
          </a:xfrm>
          <a:custGeom>
            <a:avLst/>
            <a:gdLst/>
            <a:ahLst/>
            <a:cxnLst/>
            <a:rect l="l" t="t" r="r" b="b"/>
            <a:pathLst>
              <a:path w="109220" h="389254">
                <a:moveTo>
                  <a:pt x="13487" y="0"/>
                </a:moveTo>
                <a:lnTo>
                  <a:pt x="95326" y="0"/>
                </a:lnTo>
                <a:lnTo>
                  <a:pt x="102743" y="0"/>
                </a:lnTo>
                <a:lnTo>
                  <a:pt x="108813" y="6070"/>
                </a:lnTo>
                <a:lnTo>
                  <a:pt x="108813" y="13487"/>
                </a:lnTo>
                <a:lnTo>
                  <a:pt x="108813" y="375145"/>
                </a:lnTo>
                <a:lnTo>
                  <a:pt x="108813" y="382562"/>
                </a:lnTo>
                <a:lnTo>
                  <a:pt x="102743" y="388632"/>
                </a:lnTo>
                <a:lnTo>
                  <a:pt x="95326" y="388632"/>
                </a:lnTo>
                <a:lnTo>
                  <a:pt x="13487" y="388632"/>
                </a:lnTo>
                <a:lnTo>
                  <a:pt x="6070" y="388632"/>
                </a:lnTo>
                <a:lnTo>
                  <a:pt x="0" y="382562"/>
                </a:lnTo>
                <a:lnTo>
                  <a:pt x="0" y="375145"/>
                </a:lnTo>
                <a:lnTo>
                  <a:pt x="0" y="13487"/>
                </a:lnTo>
                <a:lnTo>
                  <a:pt x="0" y="6070"/>
                </a:lnTo>
                <a:lnTo>
                  <a:pt x="6070" y="0"/>
                </a:lnTo>
                <a:lnTo>
                  <a:pt x="13487" y="0"/>
                </a:lnTo>
                <a:close/>
              </a:path>
            </a:pathLst>
          </a:custGeom>
          <a:ln w="15875">
            <a:solidFill>
              <a:srgbClr val="191919"/>
            </a:solidFill>
          </a:ln>
        </p:spPr>
        <p:txBody>
          <a:bodyPr wrap="square" lIns="0" tIns="0" rIns="0" bIns="0" rtlCol="0"/>
          <a:lstStyle/>
          <a:p>
            <a:endParaRPr sz="1632"/>
          </a:p>
        </p:txBody>
      </p:sp>
      <p:sp>
        <p:nvSpPr>
          <p:cNvPr id="16" name="object 16"/>
          <p:cNvSpPr/>
          <p:nvPr/>
        </p:nvSpPr>
        <p:spPr>
          <a:xfrm>
            <a:off x="5954764" y="3468109"/>
            <a:ext cx="46641" cy="0"/>
          </a:xfrm>
          <a:custGeom>
            <a:avLst/>
            <a:gdLst/>
            <a:ahLst/>
            <a:cxnLst/>
            <a:rect l="l" t="t" r="r" b="b"/>
            <a:pathLst>
              <a:path w="51435">
                <a:moveTo>
                  <a:pt x="51358" y="0"/>
                </a:moveTo>
                <a:lnTo>
                  <a:pt x="0" y="0"/>
                </a:lnTo>
              </a:path>
            </a:pathLst>
          </a:custGeom>
          <a:ln w="15875">
            <a:solidFill>
              <a:srgbClr val="191919"/>
            </a:solidFill>
          </a:ln>
        </p:spPr>
        <p:txBody>
          <a:bodyPr wrap="square" lIns="0" tIns="0" rIns="0" bIns="0" rtlCol="0"/>
          <a:lstStyle/>
          <a:p>
            <a:endParaRPr sz="1632"/>
          </a:p>
        </p:txBody>
      </p:sp>
      <p:sp>
        <p:nvSpPr>
          <p:cNvPr id="17" name="object 17"/>
          <p:cNvSpPr/>
          <p:nvPr/>
        </p:nvSpPr>
        <p:spPr>
          <a:xfrm>
            <a:off x="5954764" y="3435840"/>
            <a:ext cx="46641" cy="0"/>
          </a:xfrm>
          <a:custGeom>
            <a:avLst/>
            <a:gdLst/>
            <a:ahLst/>
            <a:cxnLst/>
            <a:rect l="l" t="t" r="r" b="b"/>
            <a:pathLst>
              <a:path w="51435">
                <a:moveTo>
                  <a:pt x="0" y="0"/>
                </a:moveTo>
                <a:lnTo>
                  <a:pt x="51358" y="0"/>
                </a:lnTo>
              </a:path>
            </a:pathLst>
          </a:custGeom>
          <a:ln w="15875">
            <a:solidFill>
              <a:srgbClr val="191919"/>
            </a:solidFill>
          </a:ln>
        </p:spPr>
        <p:txBody>
          <a:bodyPr wrap="square" lIns="0" tIns="0" rIns="0" bIns="0" rtlCol="0"/>
          <a:lstStyle/>
          <a:p>
            <a:endParaRPr sz="1632"/>
          </a:p>
        </p:txBody>
      </p:sp>
      <p:sp>
        <p:nvSpPr>
          <p:cNvPr id="18" name="object 18"/>
          <p:cNvSpPr/>
          <p:nvPr/>
        </p:nvSpPr>
        <p:spPr>
          <a:xfrm>
            <a:off x="5954764" y="3698955"/>
            <a:ext cx="46641" cy="0"/>
          </a:xfrm>
          <a:custGeom>
            <a:avLst/>
            <a:gdLst/>
            <a:ahLst/>
            <a:cxnLst/>
            <a:rect l="l" t="t" r="r" b="b"/>
            <a:pathLst>
              <a:path w="51435">
                <a:moveTo>
                  <a:pt x="51358" y="0"/>
                </a:moveTo>
                <a:lnTo>
                  <a:pt x="0" y="0"/>
                </a:lnTo>
              </a:path>
            </a:pathLst>
          </a:custGeom>
          <a:ln w="15875">
            <a:solidFill>
              <a:srgbClr val="191919"/>
            </a:solidFill>
          </a:ln>
        </p:spPr>
        <p:txBody>
          <a:bodyPr wrap="square" lIns="0" tIns="0" rIns="0" bIns="0" rtlCol="0"/>
          <a:lstStyle/>
          <a:p>
            <a:endParaRPr sz="1632"/>
          </a:p>
        </p:txBody>
      </p:sp>
      <p:sp>
        <p:nvSpPr>
          <p:cNvPr id="19" name="object 19"/>
          <p:cNvSpPr/>
          <p:nvPr/>
        </p:nvSpPr>
        <p:spPr>
          <a:xfrm>
            <a:off x="5954764" y="3666686"/>
            <a:ext cx="46641" cy="0"/>
          </a:xfrm>
          <a:custGeom>
            <a:avLst/>
            <a:gdLst/>
            <a:ahLst/>
            <a:cxnLst/>
            <a:rect l="l" t="t" r="r" b="b"/>
            <a:pathLst>
              <a:path w="51435">
                <a:moveTo>
                  <a:pt x="0" y="0"/>
                </a:moveTo>
                <a:lnTo>
                  <a:pt x="51358" y="0"/>
                </a:lnTo>
              </a:path>
            </a:pathLst>
          </a:custGeom>
          <a:ln w="15875">
            <a:solidFill>
              <a:srgbClr val="191919"/>
            </a:solidFill>
          </a:ln>
        </p:spPr>
        <p:txBody>
          <a:bodyPr wrap="square" lIns="0" tIns="0" rIns="0" bIns="0" rtlCol="0"/>
          <a:lstStyle/>
          <a:p>
            <a:endParaRPr sz="1632"/>
          </a:p>
        </p:txBody>
      </p:sp>
      <p:sp>
        <p:nvSpPr>
          <p:cNvPr id="20" name="object 20"/>
          <p:cNvSpPr/>
          <p:nvPr/>
        </p:nvSpPr>
        <p:spPr>
          <a:xfrm>
            <a:off x="6028848" y="3395003"/>
            <a:ext cx="99041" cy="352977"/>
          </a:xfrm>
          <a:custGeom>
            <a:avLst/>
            <a:gdLst/>
            <a:ahLst/>
            <a:cxnLst/>
            <a:rect l="l" t="t" r="r" b="b"/>
            <a:pathLst>
              <a:path w="109220" h="389254">
                <a:moveTo>
                  <a:pt x="13487" y="0"/>
                </a:moveTo>
                <a:lnTo>
                  <a:pt x="95326" y="0"/>
                </a:lnTo>
                <a:lnTo>
                  <a:pt x="102743" y="0"/>
                </a:lnTo>
                <a:lnTo>
                  <a:pt x="108813" y="6070"/>
                </a:lnTo>
                <a:lnTo>
                  <a:pt x="108813" y="13487"/>
                </a:lnTo>
                <a:lnTo>
                  <a:pt x="108813" y="375145"/>
                </a:lnTo>
                <a:lnTo>
                  <a:pt x="108813" y="382562"/>
                </a:lnTo>
                <a:lnTo>
                  <a:pt x="102743" y="388632"/>
                </a:lnTo>
                <a:lnTo>
                  <a:pt x="95326" y="388632"/>
                </a:lnTo>
                <a:lnTo>
                  <a:pt x="13487" y="388632"/>
                </a:lnTo>
                <a:lnTo>
                  <a:pt x="6083" y="388632"/>
                </a:lnTo>
                <a:lnTo>
                  <a:pt x="0" y="382562"/>
                </a:lnTo>
                <a:lnTo>
                  <a:pt x="0" y="375145"/>
                </a:lnTo>
                <a:lnTo>
                  <a:pt x="0" y="13487"/>
                </a:lnTo>
                <a:lnTo>
                  <a:pt x="0" y="6070"/>
                </a:lnTo>
                <a:lnTo>
                  <a:pt x="6070" y="0"/>
                </a:lnTo>
                <a:lnTo>
                  <a:pt x="13487" y="0"/>
                </a:lnTo>
                <a:close/>
              </a:path>
            </a:pathLst>
          </a:custGeom>
          <a:ln w="15875">
            <a:solidFill>
              <a:srgbClr val="191919"/>
            </a:solidFill>
          </a:ln>
        </p:spPr>
        <p:txBody>
          <a:bodyPr wrap="square" lIns="0" tIns="0" rIns="0" bIns="0" rtlCol="0"/>
          <a:lstStyle/>
          <a:p>
            <a:endParaRPr sz="1632"/>
          </a:p>
        </p:txBody>
      </p:sp>
      <p:sp>
        <p:nvSpPr>
          <p:cNvPr id="21" name="object 21"/>
          <p:cNvSpPr/>
          <p:nvPr/>
        </p:nvSpPr>
        <p:spPr>
          <a:xfrm>
            <a:off x="6054898" y="3468109"/>
            <a:ext cx="46641" cy="0"/>
          </a:xfrm>
          <a:custGeom>
            <a:avLst/>
            <a:gdLst/>
            <a:ahLst/>
            <a:cxnLst/>
            <a:rect l="l" t="t" r="r" b="b"/>
            <a:pathLst>
              <a:path w="51435">
                <a:moveTo>
                  <a:pt x="51358" y="0"/>
                </a:moveTo>
                <a:lnTo>
                  <a:pt x="0" y="0"/>
                </a:lnTo>
              </a:path>
            </a:pathLst>
          </a:custGeom>
          <a:ln w="15875">
            <a:solidFill>
              <a:srgbClr val="191919"/>
            </a:solidFill>
          </a:ln>
        </p:spPr>
        <p:txBody>
          <a:bodyPr wrap="square" lIns="0" tIns="0" rIns="0" bIns="0" rtlCol="0"/>
          <a:lstStyle/>
          <a:p>
            <a:endParaRPr sz="1632"/>
          </a:p>
        </p:txBody>
      </p:sp>
      <p:sp>
        <p:nvSpPr>
          <p:cNvPr id="22" name="object 22"/>
          <p:cNvSpPr/>
          <p:nvPr/>
        </p:nvSpPr>
        <p:spPr>
          <a:xfrm>
            <a:off x="6054898" y="3435840"/>
            <a:ext cx="46641" cy="0"/>
          </a:xfrm>
          <a:custGeom>
            <a:avLst/>
            <a:gdLst/>
            <a:ahLst/>
            <a:cxnLst/>
            <a:rect l="l" t="t" r="r" b="b"/>
            <a:pathLst>
              <a:path w="51435">
                <a:moveTo>
                  <a:pt x="0" y="0"/>
                </a:moveTo>
                <a:lnTo>
                  <a:pt x="51358" y="0"/>
                </a:lnTo>
              </a:path>
            </a:pathLst>
          </a:custGeom>
          <a:ln w="15875">
            <a:solidFill>
              <a:srgbClr val="191919"/>
            </a:solidFill>
          </a:ln>
        </p:spPr>
        <p:txBody>
          <a:bodyPr wrap="square" lIns="0" tIns="0" rIns="0" bIns="0" rtlCol="0"/>
          <a:lstStyle/>
          <a:p>
            <a:endParaRPr sz="1632"/>
          </a:p>
        </p:txBody>
      </p:sp>
      <p:sp>
        <p:nvSpPr>
          <p:cNvPr id="23" name="object 23"/>
          <p:cNvSpPr/>
          <p:nvPr/>
        </p:nvSpPr>
        <p:spPr>
          <a:xfrm>
            <a:off x="6054898" y="3698955"/>
            <a:ext cx="46641" cy="0"/>
          </a:xfrm>
          <a:custGeom>
            <a:avLst/>
            <a:gdLst/>
            <a:ahLst/>
            <a:cxnLst/>
            <a:rect l="l" t="t" r="r" b="b"/>
            <a:pathLst>
              <a:path w="51435">
                <a:moveTo>
                  <a:pt x="51358" y="0"/>
                </a:moveTo>
                <a:lnTo>
                  <a:pt x="0" y="0"/>
                </a:lnTo>
              </a:path>
            </a:pathLst>
          </a:custGeom>
          <a:ln w="15875">
            <a:solidFill>
              <a:srgbClr val="191919"/>
            </a:solidFill>
          </a:ln>
        </p:spPr>
        <p:txBody>
          <a:bodyPr wrap="square" lIns="0" tIns="0" rIns="0" bIns="0" rtlCol="0"/>
          <a:lstStyle/>
          <a:p>
            <a:endParaRPr sz="1632"/>
          </a:p>
        </p:txBody>
      </p:sp>
      <p:sp>
        <p:nvSpPr>
          <p:cNvPr id="24" name="object 24"/>
          <p:cNvSpPr/>
          <p:nvPr/>
        </p:nvSpPr>
        <p:spPr>
          <a:xfrm>
            <a:off x="6054898" y="3666686"/>
            <a:ext cx="46641" cy="0"/>
          </a:xfrm>
          <a:custGeom>
            <a:avLst/>
            <a:gdLst/>
            <a:ahLst/>
            <a:cxnLst/>
            <a:rect l="l" t="t" r="r" b="b"/>
            <a:pathLst>
              <a:path w="51435">
                <a:moveTo>
                  <a:pt x="0" y="0"/>
                </a:moveTo>
                <a:lnTo>
                  <a:pt x="51358" y="0"/>
                </a:lnTo>
              </a:path>
            </a:pathLst>
          </a:custGeom>
          <a:ln w="15875">
            <a:solidFill>
              <a:srgbClr val="191919"/>
            </a:solidFill>
          </a:ln>
        </p:spPr>
        <p:txBody>
          <a:bodyPr wrap="square" lIns="0" tIns="0" rIns="0" bIns="0" rtlCol="0"/>
          <a:lstStyle/>
          <a:p>
            <a:endParaRPr sz="1632"/>
          </a:p>
        </p:txBody>
      </p:sp>
      <p:sp>
        <p:nvSpPr>
          <p:cNvPr id="25" name="object 25"/>
          <p:cNvSpPr/>
          <p:nvPr/>
        </p:nvSpPr>
        <p:spPr>
          <a:xfrm>
            <a:off x="6134833" y="3385652"/>
            <a:ext cx="183686" cy="363342"/>
          </a:xfrm>
          <a:custGeom>
            <a:avLst/>
            <a:gdLst/>
            <a:ahLst/>
            <a:cxnLst/>
            <a:rect l="l" t="t" r="r" b="b"/>
            <a:pathLst>
              <a:path w="202564" h="400685">
                <a:moveTo>
                  <a:pt x="11455" y="23101"/>
                </a:moveTo>
                <a:lnTo>
                  <a:pt x="90512" y="1917"/>
                </a:lnTo>
                <a:lnTo>
                  <a:pt x="97675" y="0"/>
                </a:lnTo>
                <a:lnTo>
                  <a:pt x="105117" y="4292"/>
                </a:lnTo>
                <a:lnTo>
                  <a:pt x="107035" y="11455"/>
                </a:lnTo>
                <a:lnTo>
                  <a:pt x="200634" y="360794"/>
                </a:lnTo>
                <a:lnTo>
                  <a:pt x="202552" y="367944"/>
                </a:lnTo>
                <a:lnTo>
                  <a:pt x="198259" y="375386"/>
                </a:lnTo>
                <a:lnTo>
                  <a:pt x="191096" y="377304"/>
                </a:lnTo>
                <a:lnTo>
                  <a:pt x="112052" y="398487"/>
                </a:lnTo>
                <a:lnTo>
                  <a:pt x="104889" y="400405"/>
                </a:lnTo>
                <a:lnTo>
                  <a:pt x="97447" y="396125"/>
                </a:lnTo>
                <a:lnTo>
                  <a:pt x="95529" y="388950"/>
                </a:lnTo>
                <a:lnTo>
                  <a:pt x="1930" y="39611"/>
                </a:lnTo>
                <a:lnTo>
                  <a:pt x="0" y="32448"/>
                </a:lnTo>
                <a:lnTo>
                  <a:pt x="4292" y="25019"/>
                </a:lnTo>
                <a:lnTo>
                  <a:pt x="11455" y="23101"/>
                </a:lnTo>
                <a:close/>
              </a:path>
            </a:pathLst>
          </a:custGeom>
          <a:ln w="15875">
            <a:solidFill>
              <a:srgbClr val="191919"/>
            </a:solidFill>
          </a:ln>
        </p:spPr>
        <p:txBody>
          <a:bodyPr wrap="square" lIns="0" tIns="0" rIns="0" bIns="0" rtlCol="0"/>
          <a:lstStyle/>
          <a:p>
            <a:endParaRPr sz="1632"/>
          </a:p>
        </p:txBody>
      </p:sp>
      <p:sp>
        <p:nvSpPr>
          <p:cNvPr id="26" name="object 26"/>
          <p:cNvSpPr/>
          <p:nvPr/>
        </p:nvSpPr>
        <p:spPr>
          <a:xfrm>
            <a:off x="6177490" y="3461580"/>
            <a:ext cx="45490" cy="12092"/>
          </a:xfrm>
          <a:custGeom>
            <a:avLst/>
            <a:gdLst/>
            <a:ahLst/>
            <a:cxnLst/>
            <a:rect l="l" t="t" r="r" b="b"/>
            <a:pathLst>
              <a:path w="50164" h="13335">
                <a:moveTo>
                  <a:pt x="49618" y="0"/>
                </a:moveTo>
                <a:lnTo>
                  <a:pt x="0" y="13284"/>
                </a:lnTo>
              </a:path>
            </a:pathLst>
          </a:custGeom>
          <a:ln w="15874">
            <a:solidFill>
              <a:srgbClr val="191919"/>
            </a:solidFill>
          </a:ln>
        </p:spPr>
        <p:txBody>
          <a:bodyPr wrap="square" lIns="0" tIns="0" rIns="0" bIns="0" rtlCol="0"/>
          <a:lstStyle/>
          <a:p>
            <a:endParaRPr sz="1632"/>
          </a:p>
        </p:txBody>
      </p:sp>
      <p:sp>
        <p:nvSpPr>
          <p:cNvPr id="27" name="object 27"/>
          <p:cNvSpPr/>
          <p:nvPr/>
        </p:nvSpPr>
        <p:spPr>
          <a:xfrm>
            <a:off x="6169140" y="3430416"/>
            <a:ext cx="45490" cy="12092"/>
          </a:xfrm>
          <a:custGeom>
            <a:avLst/>
            <a:gdLst/>
            <a:ahLst/>
            <a:cxnLst/>
            <a:rect l="l" t="t" r="r" b="b"/>
            <a:pathLst>
              <a:path w="50164" h="13335">
                <a:moveTo>
                  <a:pt x="0" y="13296"/>
                </a:moveTo>
                <a:lnTo>
                  <a:pt x="49618" y="0"/>
                </a:lnTo>
              </a:path>
            </a:pathLst>
          </a:custGeom>
          <a:ln w="15875">
            <a:solidFill>
              <a:srgbClr val="191919"/>
            </a:solidFill>
          </a:ln>
        </p:spPr>
        <p:txBody>
          <a:bodyPr wrap="square" lIns="0" tIns="0" rIns="0" bIns="0" rtlCol="0"/>
          <a:lstStyle/>
          <a:p>
            <a:endParaRPr sz="1632"/>
          </a:p>
        </p:txBody>
      </p:sp>
      <p:sp>
        <p:nvSpPr>
          <p:cNvPr id="28" name="object 28"/>
          <p:cNvSpPr/>
          <p:nvPr/>
        </p:nvSpPr>
        <p:spPr>
          <a:xfrm>
            <a:off x="6237236" y="3684549"/>
            <a:ext cx="45490" cy="12092"/>
          </a:xfrm>
          <a:custGeom>
            <a:avLst/>
            <a:gdLst/>
            <a:ahLst/>
            <a:cxnLst/>
            <a:rect l="l" t="t" r="r" b="b"/>
            <a:pathLst>
              <a:path w="50164" h="13335">
                <a:moveTo>
                  <a:pt x="49618" y="0"/>
                </a:moveTo>
                <a:lnTo>
                  <a:pt x="0" y="13296"/>
                </a:lnTo>
              </a:path>
            </a:pathLst>
          </a:custGeom>
          <a:ln w="15875">
            <a:solidFill>
              <a:srgbClr val="191919"/>
            </a:solidFill>
          </a:ln>
        </p:spPr>
        <p:txBody>
          <a:bodyPr wrap="square" lIns="0" tIns="0" rIns="0" bIns="0" rtlCol="0"/>
          <a:lstStyle/>
          <a:p>
            <a:endParaRPr sz="1632"/>
          </a:p>
        </p:txBody>
      </p:sp>
      <p:sp>
        <p:nvSpPr>
          <p:cNvPr id="29" name="object 29"/>
          <p:cNvSpPr/>
          <p:nvPr/>
        </p:nvSpPr>
        <p:spPr>
          <a:xfrm>
            <a:off x="6228887" y="3653397"/>
            <a:ext cx="45490" cy="12092"/>
          </a:xfrm>
          <a:custGeom>
            <a:avLst/>
            <a:gdLst/>
            <a:ahLst/>
            <a:cxnLst/>
            <a:rect l="l" t="t" r="r" b="b"/>
            <a:pathLst>
              <a:path w="50164" h="13335">
                <a:moveTo>
                  <a:pt x="0" y="13284"/>
                </a:moveTo>
                <a:lnTo>
                  <a:pt x="49618" y="0"/>
                </a:lnTo>
              </a:path>
            </a:pathLst>
          </a:custGeom>
          <a:ln w="15875">
            <a:solidFill>
              <a:srgbClr val="191919"/>
            </a:solidFill>
          </a:ln>
        </p:spPr>
        <p:txBody>
          <a:bodyPr wrap="square" lIns="0" tIns="0" rIns="0" bIns="0" rtlCol="0"/>
          <a:lstStyle/>
          <a:p>
            <a:endParaRPr sz="1632"/>
          </a:p>
        </p:txBody>
      </p:sp>
      <p:sp>
        <p:nvSpPr>
          <p:cNvPr id="30" name="object 30"/>
          <p:cNvSpPr txBox="1"/>
          <p:nvPr/>
        </p:nvSpPr>
        <p:spPr>
          <a:xfrm>
            <a:off x="6420079" y="5780618"/>
            <a:ext cx="3062779" cy="151218"/>
          </a:xfrm>
          <a:prstGeom prst="rect">
            <a:avLst/>
          </a:prstGeom>
        </p:spPr>
        <p:txBody>
          <a:bodyPr vert="horz" wrap="square" lIns="0" tIns="11516" rIns="0" bIns="0" rtlCol="0">
            <a:spAutoFit/>
          </a:bodyPr>
          <a:lstStyle/>
          <a:p>
            <a:pPr marL="11516">
              <a:spcBef>
                <a:spcPts val="91"/>
              </a:spcBef>
            </a:pPr>
            <a:r>
              <a:rPr sz="907" b="1" spc="77" dirty="0">
                <a:latin typeface="Arial"/>
                <a:cs typeface="Arial"/>
              </a:rPr>
              <a:t>*</a:t>
            </a:r>
            <a:r>
              <a:rPr sz="907" b="1" spc="-145" dirty="0">
                <a:latin typeface="Arial"/>
                <a:cs typeface="Arial"/>
              </a:rPr>
              <a:t> </a:t>
            </a:r>
            <a:r>
              <a:rPr sz="907" spc="-77" dirty="0">
                <a:latin typeface="Arial Black"/>
                <a:cs typeface="Arial Black"/>
              </a:rPr>
              <a:t>Deze </a:t>
            </a:r>
            <a:r>
              <a:rPr sz="907" spc="-113" dirty="0">
                <a:latin typeface="Arial Black"/>
                <a:cs typeface="Arial Black"/>
              </a:rPr>
              <a:t>vakken </a:t>
            </a:r>
            <a:r>
              <a:rPr sz="907" spc="-103" dirty="0">
                <a:latin typeface="Arial Black"/>
                <a:cs typeface="Arial Black"/>
              </a:rPr>
              <a:t>kunnen </a:t>
            </a:r>
            <a:r>
              <a:rPr sz="907" spc="-100" dirty="0">
                <a:latin typeface="Arial Black"/>
                <a:cs typeface="Arial Black"/>
              </a:rPr>
              <a:t>alleen </a:t>
            </a:r>
            <a:r>
              <a:rPr sz="907" spc="-122" dirty="0">
                <a:latin typeface="Arial Black"/>
                <a:cs typeface="Arial Black"/>
              </a:rPr>
              <a:t>als </a:t>
            </a:r>
            <a:r>
              <a:rPr sz="907" spc="-109" dirty="0">
                <a:latin typeface="Arial Black"/>
                <a:cs typeface="Arial Black"/>
              </a:rPr>
              <a:t>extra vak </a:t>
            </a:r>
            <a:r>
              <a:rPr sz="907" spc="-77" dirty="0">
                <a:latin typeface="Arial Black"/>
                <a:cs typeface="Arial Black"/>
              </a:rPr>
              <a:t>gevolgd </a:t>
            </a:r>
            <a:r>
              <a:rPr sz="907" spc="-100" dirty="0">
                <a:latin typeface="Arial Black"/>
                <a:cs typeface="Arial Black"/>
              </a:rPr>
              <a:t>worden.</a:t>
            </a:r>
            <a:endParaRPr sz="907">
              <a:latin typeface="Arial Black"/>
              <a:cs typeface="Arial Black"/>
            </a:endParaRPr>
          </a:p>
        </p:txBody>
      </p:sp>
      <p:sp>
        <p:nvSpPr>
          <p:cNvPr id="31" name="object 31"/>
          <p:cNvSpPr txBox="1"/>
          <p:nvPr/>
        </p:nvSpPr>
        <p:spPr>
          <a:xfrm>
            <a:off x="1667647" y="3462469"/>
            <a:ext cx="3929383" cy="807983"/>
          </a:xfrm>
          <a:prstGeom prst="rect">
            <a:avLst/>
          </a:prstGeom>
        </p:spPr>
        <p:txBody>
          <a:bodyPr vert="horz" wrap="square" lIns="0" tIns="9213" rIns="0" bIns="0" rtlCol="0">
            <a:spAutoFit/>
          </a:bodyPr>
          <a:lstStyle/>
          <a:p>
            <a:pPr marL="558543" marR="551634" algn="ctr">
              <a:lnSpc>
                <a:spcPct val="101899"/>
              </a:lnSpc>
              <a:spcBef>
                <a:spcPts val="73"/>
              </a:spcBef>
            </a:pPr>
            <a:r>
              <a:rPr sz="1400" b="1" spc="18" dirty="0">
                <a:solidFill>
                  <a:srgbClr val="FFFFFF"/>
                </a:solidFill>
                <a:latin typeface="+mj-lt"/>
                <a:cs typeface="Arial"/>
              </a:rPr>
              <a:t>Waarom</a:t>
            </a:r>
            <a:r>
              <a:rPr sz="1400" b="1" spc="-100" dirty="0">
                <a:solidFill>
                  <a:srgbClr val="FFFFFF"/>
                </a:solidFill>
                <a:latin typeface="+mj-lt"/>
                <a:cs typeface="Arial"/>
              </a:rPr>
              <a:t> </a:t>
            </a:r>
            <a:r>
              <a:rPr sz="1400" b="1" spc="5" dirty="0">
                <a:solidFill>
                  <a:srgbClr val="FFFFFF"/>
                </a:solidFill>
                <a:latin typeface="+mj-lt"/>
                <a:cs typeface="Arial"/>
              </a:rPr>
              <a:t>zou</a:t>
            </a:r>
            <a:r>
              <a:rPr sz="1400" b="1" spc="-103" dirty="0">
                <a:solidFill>
                  <a:srgbClr val="FFFFFF"/>
                </a:solidFill>
                <a:latin typeface="+mj-lt"/>
                <a:cs typeface="Arial"/>
              </a:rPr>
              <a:t> </a:t>
            </a:r>
            <a:r>
              <a:rPr sz="1400" b="1" spc="14" dirty="0">
                <a:solidFill>
                  <a:srgbClr val="FFFFFF"/>
                </a:solidFill>
                <a:latin typeface="+mj-lt"/>
                <a:cs typeface="Arial"/>
              </a:rPr>
              <a:t>ik</a:t>
            </a:r>
            <a:r>
              <a:rPr sz="1400" b="1" spc="-100" dirty="0">
                <a:solidFill>
                  <a:srgbClr val="FFFFFF"/>
                </a:solidFill>
                <a:latin typeface="+mj-lt"/>
                <a:cs typeface="Arial"/>
              </a:rPr>
              <a:t> </a:t>
            </a:r>
            <a:r>
              <a:rPr sz="1400" b="1" spc="32" dirty="0">
                <a:solidFill>
                  <a:srgbClr val="FFFFFF"/>
                </a:solidFill>
                <a:latin typeface="+mj-lt"/>
                <a:cs typeface="Arial"/>
              </a:rPr>
              <a:t>een</a:t>
            </a:r>
            <a:r>
              <a:rPr sz="1400" b="1" spc="-100" dirty="0">
                <a:solidFill>
                  <a:srgbClr val="FFFFFF"/>
                </a:solidFill>
                <a:latin typeface="+mj-lt"/>
                <a:cs typeface="Arial"/>
              </a:rPr>
              <a:t> </a:t>
            </a:r>
            <a:r>
              <a:rPr sz="1400" b="1" spc="41" dirty="0">
                <a:solidFill>
                  <a:srgbClr val="FFFFFF"/>
                </a:solidFill>
                <a:latin typeface="+mj-lt"/>
                <a:cs typeface="Arial"/>
              </a:rPr>
              <a:t>vak  </a:t>
            </a:r>
            <a:r>
              <a:rPr sz="1400" b="1" spc="32" dirty="0">
                <a:solidFill>
                  <a:srgbClr val="FFFFFF"/>
                </a:solidFill>
                <a:latin typeface="+mj-lt"/>
                <a:cs typeface="Arial"/>
              </a:rPr>
              <a:t>op </a:t>
            </a:r>
            <a:r>
              <a:rPr sz="1400" b="1" spc="9" dirty="0">
                <a:solidFill>
                  <a:srgbClr val="FFFFFF"/>
                </a:solidFill>
                <a:latin typeface="+mj-lt"/>
                <a:cs typeface="Arial"/>
              </a:rPr>
              <a:t>havoniveau</a:t>
            </a:r>
            <a:r>
              <a:rPr sz="1400" b="1" spc="-36" dirty="0">
                <a:solidFill>
                  <a:srgbClr val="FFFFFF"/>
                </a:solidFill>
                <a:latin typeface="+mj-lt"/>
                <a:cs typeface="Arial"/>
              </a:rPr>
              <a:t> </a:t>
            </a:r>
            <a:r>
              <a:rPr sz="1400" b="1" dirty="0">
                <a:solidFill>
                  <a:srgbClr val="FFFFFF"/>
                </a:solidFill>
                <a:latin typeface="+mj-lt"/>
                <a:cs typeface="Arial"/>
              </a:rPr>
              <a:t>volgen?</a:t>
            </a:r>
            <a:endParaRPr sz="1400" dirty="0">
              <a:latin typeface="+mj-lt"/>
              <a:cs typeface="Arial"/>
            </a:endParaRPr>
          </a:p>
          <a:p>
            <a:pPr>
              <a:spcBef>
                <a:spcPts val="18"/>
              </a:spcBef>
            </a:pPr>
            <a:endParaRPr sz="1134" dirty="0">
              <a:latin typeface="Times New Roman"/>
              <a:cs typeface="Times New Roman"/>
            </a:endParaRPr>
          </a:p>
          <a:p>
            <a:pPr algn="ctr">
              <a:lnSpc>
                <a:spcPct val="100000"/>
              </a:lnSpc>
            </a:pPr>
            <a:r>
              <a:rPr sz="1200" b="1" spc="-32" dirty="0">
                <a:solidFill>
                  <a:srgbClr val="FFFFFF"/>
                </a:solidFill>
                <a:latin typeface="+mj-lt"/>
                <a:cs typeface="Arial"/>
              </a:rPr>
              <a:t>Als</a:t>
            </a:r>
            <a:r>
              <a:rPr sz="1200" b="1" spc="-82" dirty="0">
                <a:solidFill>
                  <a:srgbClr val="FFFFFF"/>
                </a:solidFill>
                <a:latin typeface="+mj-lt"/>
                <a:cs typeface="Arial"/>
              </a:rPr>
              <a:t> </a:t>
            </a:r>
            <a:r>
              <a:rPr sz="1200" b="1" spc="-27" dirty="0">
                <a:solidFill>
                  <a:srgbClr val="FFFFFF"/>
                </a:solidFill>
                <a:latin typeface="+mj-lt"/>
                <a:cs typeface="Arial"/>
              </a:rPr>
              <a:t>je,</a:t>
            </a:r>
            <a:r>
              <a:rPr sz="1200" b="1" spc="-77" dirty="0">
                <a:solidFill>
                  <a:srgbClr val="FFFFFF"/>
                </a:solidFill>
                <a:latin typeface="+mj-lt"/>
                <a:cs typeface="Arial"/>
              </a:rPr>
              <a:t> </a:t>
            </a:r>
            <a:r>
              <a:rPr sz="1200" b="1" spc="14" dirty="0">
                <a:solidFill>
                  <a:srgbClr val="FFFFFF"/>
                </a:solidFill>
                <a:latin typeface="+mj-lt"/>
                <a:cs typeface="Arial"/>
              </a:rPr>
              <a:t>nadat</a:t>
            </a:r>
            <a:r>
              <a:rPr sz="1200" b="1" spc="-82" dirty="0">
                <a:solidFill>
                  <a:srgbClr val="FFFFFF"/>
                </a:solidFill>
                <a:latin typeface="+mj-lt"/>
                <a:cs typeface="Arial"/>
              </a:rPr>
              <a:t> </a:t>
            </a:r>
            <a:r>
              <a:rPr sz="1200" b="1" spc="-5" dirty="0">
                <a:solidFill>
                  <a:srgbClr val="FFFFFF"/>
                </a:solidFill>
                <a:latin typeface="+mj-lt"/>
                <a:cs typeface="Arial"/>
              </a:rPr>
              <a:t>je</a:t>
            </a:r>
            <a:r>
              <a:rPr sz="1200" b="1" spc="-77" dirty="0">
                <a:solidFill>
                  <a:srgbClr val="FFFFFF"/>
                </a:solidFill>
                <a:latin typeface="+mj-lt"/>
                <a:cs typeface="Arial"/>
              </a:rPr>
              <a:t> </a:t>
            </a:r>
            <a:r>
              <a:rPr sz="1200" b="1" spc="-5" dirty="0">
                <a:solidFill>
                  <a:srgbClr val="FFFFFF"/>
                </a:solidFill>
                <a:latin typeface="+mj-lt"/>
                <a:cs typeface="Arial"/>
              </a:rPr>
              <a:t>je</a:t>
            </a:r>
            <a:r>
              <a:rPr sz="1200" b="1" spc="-77" dirty="0">
                <a:solidFill>
                  <a:srgbClr val="FFFFFF"/>
                </a:solidFill>
                <a:latin typeface="+mj-lt"/>
                <a:cs typeface="Arial"/>
              </a:rPr>
              <a:t> </a:t>
            </a:r>
            <a:r>
              <a:rPr sz="1200" b="1" spc="14" dirty="0">
                <a:solidFill>
                  <a:srgbClr val="FFFFFF"/>
                </a:solidFill>
                <a:latin typeface="+mj-lt"/>
                <a:cs typeface="Arial"/>
              </a:rPr>
              <a:t>mbo-diploma</a:t>
            </a:r>
            <a:r>
              <a:rPr sz="1200" b="1" spc="-82" dirty="0">
                <a:solidFill>
                  <a:srgbClr val="FFFFFF"/>
                </a:solidFill>
                <a:latin typeface="+mj-lt"/>
                <a:cs typeface="Arial"/>
              </a:rPr>
              <a:t> </a:t>
            </a:r>
            <a:r>
              <a:rPr sz="1200" b="1" spc="23" dirty="0">
                <a:solidFill>
                  <a:srgbClr val="FFFFFF"/>
                </a:solidFill>
                <a:latin typeface="+mj-lt"/>
                <a:cs typeface="Arial"/>
              </a:rPr>
              <a:t>hebt</a:t>
            </a:r>
            <a:r>
              <a:rPr sz="1200" b="1" spc="-77" dirty="0">
                <a:solidFill>
                  <a:srgbClr val="FFFFFF"/>
                </a:solidFill>
                <a:latin typeface="+mj-lt"/>
                <a:cs typeface="Arial"/>
              </a:rPr>
              <a:t> </a:t>
            </a:r>
            <a:r>
              <a:rPr sz="1200" b="1" spc="-5" dirty="0">
                <a:solidFill>
                  <a:srgbClr val="FFFFFF"/>
                </a:solidFill>
                <a:latin typeface="+mj-lt"/>
                <a:cs typeface="Arial"/>
              </a:rPr>
              <a:t>gehaald</a:t>
            </a:r>
            <a:r>
              <a:rPr sz="1100" b="1" spc="-5" dirty="0">
                <a:solidFill>
                  <a:srgbClr val="FFFFFF"/>
                </a:solidFill>
                <a:latin typeface="Arial"/>
                <a:cs typeface="Arial"/>
              </a:rPr>
              <a:t>,</a:t>
            </a:r>
            <a:endParaRPr sz="1100" dirty="0">
              <a:latin typeface="Arial"/>
              <a:cs typeface="Arial"/>
            </a:endParaRPr>
          </a:p>
        </p:txBody>
      </p:sp>
      <p:sp>
        <p:nvSpPr>
          <p:cNvPr id="32" name="object 32"/>
          <p:cNvSpPr txBox="1"/>
          <p:nvPr/>
        </p:nvSpPr>
        <p:spPr>
          <a:xfrm>
            <a:off x="1967397" y="4261221"/>
            <a:ext cx="3354430" cy="538696"/>
          </a:xfrm>
          <a:prstGeom prst="rect">
            <a:avLst/>
          </a:prstGeom>
        </p:spPr>
        <p:txBody>
          <a:bodyPr vert="horz" wrap="square" lIns="0" tIns="11516" rIns="0" bIns="0" rtlCol="0">
            <a:spAutoFit/>
          </a:bodyPr>
          <a:lstStyle/>
          <a:p>
            <a:pPr marL="11516" marR="4607" algn="ctr">
              <a:lnSpc>
                <a:spcPct val="106100"/>
              </a:lnSpc>
              <a:spcBef>
                <a:spcPts val="91"/>
              </a:spcBef>
            </a:pPr>
            <a:r>
              <a:rPr sz="1100" b="1" spc="9" dirty="0">
                <a:solidFill>
                  <a:srgbClr val="FFFFFF"/>
                </a:solidFill>
                <a:latin typeface="+mj-lt"/>
                <a:cs typeface="Arial"/>
              </a:rPr>
              <a:t>door</a:t>
            </a:r>
            <a:r>
              <a:rPr sz="1100" b="1" spc="-77" dirty="0">
                <a:solidFill>
                  <a:srgbClr val="FFFFFF"/>
                </a:solidFill>
                <a:latin typeface="+mj-lt"/>
                <a:cs typeface="Arial"/>
              </a:rPr>
              <a:t> </a:t>
            </a:r>
            <a:r>
              <a:rPr sz="1100" b="1" dirty="0">
                <a:solidFill>
                  <a:srgbClr val="FFFFFF"/>
                </a:solidFill>
                <a:latin typeface="+mj-lt"/>
                <a:cs typeface="Arial"/>
              </a:rPr>
              <a:t>wilt</a:t>
            </a:r>
            <a:r>
              <a:rPr sz="1100" b="1" spc="-77" dirty="0">
                <a:solidFill>
                  <a:srgbClr val="FFFFFF"/>
                </a:solidFill>
                <a:latin typeface="+mj-lt"/>
                <a:cs typeface="Arial"/>
              </a:rPr>
              <a:t> </a:t>
            </a:r>
            <a:r>
              <a:rPr sz="1100" b="1" spc="5" dirty="0">
                <a:solidFill>
                  <a:srgbClr val="FFFFFF"/>
                </a:solidFill>
                <a:latin typeface="+mj-lt"/>
                <a:cs typeface="Arial"/>
              </a:rPr>
              <a:t>stromen</a:t>
            </a:r>
            <a:r>
              <a:rPr sz="1100" b="1" spc="-77" dirty="0">
                <a:solidFill>
                  <a:srgbClr val="FFFFFF"/>
                </a:solidFill>
                <a:latin typeface="+mj-lt"/>
                <a:cs typeface="Arial"/>
              </a:rPr>
              <a:t> </a:t>
            </a:r>
            <a:r>
              <a:rPr sz="1100" b="1" spc="-5" dirty="0">
                <a:solidFill>
                  <a:srgbClr val="FFFFFF"/>
                </a:solidFill>
                <a:latin typeface="+mj-lt"/>
                <a:cs typeface="Arial"/>
              </a:rPr>
              <a:t>naar</a:t>
            </a:r>
            <a:r>
              <a:rPr sz="1100" b="1" spc="-73" dirty="0">
                <a:solidFill>
                  <a:srgbClr val="FFFFFF"/>
                </a:solidFill>
                <a:latin typeface="+mj-lt"/>
                <a:cs typeface="Arial"/>
              </a:rPr>
              <a:t> </a:t>
            </a:r>
            <a:r>
              <a:rPr sz="1100" b="1" spc="23" dirty="0">
                <a:solidFill>
                  <a:srgbClr val="FFFFFF"/>
                </a:solidFill>
                <a:latin typeface="+mj-lt"/>
                <a:cs typeface="Arial"/>
              </a:rPr>
              <a:t>het</a:t>
            </a:r>
            <a:r>
              <a:rPr sz="1100" b="1" spc="-77" dirty="0">
                <a:solidFill>
                  <a:srgbClr val="FFFFFF"/>
                </a:solidFill>
                <a:latin typeface="+mj-lt"/>
                <a:cs typeface="Arial"/>
              </a:rPr>
              <a:t> </a:t>
            </a:r>
            <a:r>
              <a:rPr sz="1100" b="1" spc="-14" dirty="0">
                <a:solidFill>
                  <a:srgbClr val="FFFFFF"/>
                </a:solidFill>
                <a:latin typeface="+mj-lt"/>
                <a:cs typeface="Arial"/>
              </a:rPr>
              <a:t>hbo,</a:t>
            </a:r>
            <a:r>
              <a:rPr sz="1100" b="1" spc="-77" dirty="0">
                <a:solidFill>
                  <a:srgbClr val="FFFFFF"/>
                </a:solidFill>
                <a:latin typeface="+mj-lt"/>
                <a:cs typeface="Arial"/>
              </a:rPr>
              <a:t> </a:t>
            </a:r>
            <a:r>
              <a:rPr sz="1100" b="1" dirty="0">
                <a:solidFill>
                  <a:srgbClr val="FFFFFF"/>
                </a:solidFill>
                <a:latin typeface="+mj-lt"/>
                <a:cs typeface="Arial"/>
              </a:rPr>
              <a:t>dan</a:t>
            </a:r>
            <a:r>
              <a:rPr sz="1100" b="1" spc="-77" dirty="0">
                <a:solidFill>
                  <a:srgbClr val="FFFFFF"/>
                </a:solidFill>
                <a:latin typeface="+mj-lt"/>
                <a:cs typeface="Arial"/>
              </a:rPr>
              <a:t> </a:t>
            </a:r>
            <a:r>
              <a:rPr sz="1100" b="1" spc="9" dirty="0">
                <a:solidFill>
                  <a:srgbClr val="FFFFFF"/>
                </a:solidFill>
                <a:latin typeface="+mj-lt"/>
                <a:cs typeface="Arial"/>
              </a:rPr>
              <a:t>ben</a:t>
            </a:r>
            <a:r>
              <a:rPr sz="1100" b="1" spc="-73" dirty="0">
                <a:solidFill>
                  <a:srgbClr val="FFFFFF"/>
                </a:solidFill>
                <a:latin typeface="+mj-lt"/>
                <a:cs typeface="Arial"/>
              </a:rPr>
              <a:t> </a:t>
            </a:r>
            <a:r>
              <a:rPr sz="1100" b="1" spc="-5" dirty="0">
                <a:solidFill>
                  <a:srgbClr val="FFFFFF"/>
                </a:solidFill>
                <a:latin typeface="+mj-lt"/>
                <a:cs typeface="Arial"/>
              </a:rPr>
              <a:t>je</a:t>
            </a:r>
            <a:r>
              <a:rPr sz="1100" b="1" spc="-77" dirty="0">
                <a:solidFill>
                  <a:srgbClr val="FFFFFF"/>
                </a:solidFill>
                <a:latin typeface="+mj-lt"/>
                <a:cs typeface="Arial"/>
              </a:rPr>
              <a:t> </a:t>
            </a:r>
            <a:r>
              <a:rPr sz="1100" b="1" spc="27" dirty="0">
                <a:solidFill>
                  <a:srgbClr val="FFFFFF"/>
                </a:solidFill>
                <a:latin typeface="+mj-lt"/>
                <a:cs typeface="Arial"/>
              </a:rPr>
              <a:t>beter  </a:t>
            </a:r>
            <a:r>
              <a:rPr sz="1100" b="1" spc="5" dirty="0">
                <a:solidFill>
                  <a:srgbClr val="FFFFFF"/>
                </a:solidFill>
                <a:latin typeface="+mj-lt"/>
                <a:cs typeface="Arial"/>
              </a:rPr>
              <a:t>voorbereid. </a:t>
            </a:r>
            <a:r>
              <a:rPr sz="1100" b="1" spc="-18" dirty="0">
                <a:solidFill>
                  <a:srgbClr val="FFFFFF"/>
                </a:solidFill>
                <a:latin typeface="+mj-lt"/>
                <a:cs typeface="Arial"/>
              </a:rPr>
              <a:t>Een </a:t>
            </a:r>
            <a:r>
              <a:rPr sz="1100" b="1" spc="9" dirty="0">
                <a:solidFill>
                  <a:srgbClr val="FFFFFF"/>
                </a:solidFill>
                <a:latin typeface="+mj-lt"/>
                <a:cs typeface="Arial"/>
              </a:rPr>
              <a:t>vak op </a:t>
            </a:r>
            <a:r>
              <a:rPr sz="1100" b="1" spc="-14" dirty="0">
                <a:solidFill>
                  <a:srgbClr val="FFFFFF"/>
                </a:solidFill>
                <a:latin typeface="+mj-lt"/>
                <a:cs typeface="Arial"/>
              </a:rPr>
              <a:t>havoniveau kan </a:t>
            </a:r>
            <a:r>
              <a:rPr sz="1100" b="1" spc="-27" dirty="0">
                <a:solidFill>
                  <a:srgbClr val="FFFFFF"/>
                </a:solidFill>
                <a:latin typeface="+mj-lt"/>
                <a:cs typeface="Arial"/>
              </a:rPr>
              <a:t>in </a:t>
            </a:r>
            <a:r>
              <a:rPr sz="1100" b="1" spc="14" dirty="0">
                <a:solidFill>
                  <a:srgbClr val="FFFFFF"/>
                </a:solidFill>
                <a:latin typeface="+mj-lt"/>
                <a:cs typeface="Arial"/>
              </a:rPr>
              <a:t>een  </a:t>
            </a:r>
            <a:r>
              <a:rPr sz="1100" b="1" dirty="0">
                <a:solidFill>
                  <a:srgbClr val="FFFFFF"/>
                </a:solidFill>
                <a:latin typeface="+mj-lt"/>
                <a:cs typeface="Arial"/>
              </a:rPr>
              <a:t>vervolgopleiding </a:t>
            </a:r>
            <a:r>
              <a:rPr sz="1100" b="1" spc="9" dirty="0">
                <a:solidFill>
                  <a:srgbClr val="FFFFFF"/>
                </a:solidFill>
                <a:latin typeface="+mj-lt"/>
                <a:cs typeface="Arial"/>
              </a:rPr>
              <a:t>gevraagd</a:t>
            </a:r>
            <a:r>
              <a:rPr sz="1100" b="1" spc="-163" dirty="0">
                <a:solidFill>
                  <a:srgbClr val="FFFFFF"/>
                </a:solidFill>
                <a:latin typeface="+mj-lt"/>
                <a:cs typeface="Arial"/>
              </a:rPr>
              <a:t> </a:t>
            </a:r>
            <a:r>
              <a:rPr sz="1100" b="1" spc="-5" dirty="0">
                <a:solidFill>
                  <a:srgbClr val="FFFFFF"/>
                </a:solidFill>
                <a:latin typeface="+mj-lt"/>
                <a:cs typeface="Arial"/>
              </a:rPr>
              <a:t>worden.</a:t>
            </a:r>
            <a:endParaRPr sz="1100" dirty="0">
              <a:latin typeface="+mj-lt"/>
              <a:cs typeface="Arial"/>
            </a:endParaRPr>
          </a:p>
        </p:txBody>
      </p:sp>
      <p:sp>
        <p:nvSpPr>
          <p:cNvPr id="33" name="object 33"/>
          <p:cNvSpPr txBox="1"/>
          <p:nvPr/>
        </p:nvSpPr>
        <p:spPr>
          <a:xfrm>
            <a:off x="1967396" y="4893803"/>
            <a:ext cx="3354430" cy="897512"/>
          </a:xfrm>
          <a:prstGeom prst="rect">
            <a:avLst/>
          </a:prstGeom>
        </p:spPr>
        <p:txBody>
          <a:bodyPr vert="horz" wrap="square" lIns="0" tIns="11516" rIns="0" bIns="0" rtlCol="0">
            <a:spAutoFit/>
          </a:bodyPr>
          <a:lstStyle/>
          <a:p>
            <a:pPr marL="11516" marR="4607" algn="ctr">
              <a:lnSpc>
                <a:spcPct val="106100"/>
              </a:lnSpc>
              <a:spcBef>
                <a:spcPts val="91"/>
              </a:spcBef>
            </a:pPr>
            <a:r>
              <a:rPr sz="1100" b="1" dirty="0">
                <a:solidFill>
                  <a:srgbClr val="FFFFFF"/>
                </a:solidFill>
                <a:latin typeface="+mj-lt"/>
                <a:cs typeface="Arial"/>
              </a:rPr>
              <a:t>Daarnaast</a:t>
            </a:r>
            <a:r>
              <a:rPr sz="1100" b="1" spc="-77" dirty="0">
                <a:solidFill>
                  <a:srgbClr val="FFFFFF"/>
                </a:solidFill>
                <a:latin typeface="+mj-lt"/>
                <a:cs typeface="Arial"/>
              </a:rPr>
              <a:t> </a:t>
            </a:r>
            <a:r>
              <a:rPr sz="1100" b="1" spc="-50" dirty="0">
                <a:solidFill>
                  <a:srgbClr val="FFFFFF"/>
                </a:solidFill>
                <a:latin typeface="+mj-lt"/>
                <a:cs typeface="Arial"/>
              </a:rPr>
              <a:t>is</a:t>
            </a:r>
            <a:r>
              <a:rPr sz="1100" b="1" spc="-77" dirty="0">
                <a:solidFill>
                  <a:srgbClr val="FFFFFF"/>
                </a:solidFill>
                <a:latin typeface="+mj-lt"/>
                <a:cs typeface="Arial"/>
              </a:rPr>
              <a:t> </a:t>
            </a:r>
            <a:r>
              <a:rPr sz="1100" b="1" spc="14" dirty="0">
                <a:solidFill>
                  <a:srgbClr val="FFFFFF"/>
                </a:solidFill>
                <a:latin typeface="+mj-lt"/>
                <a:cs typeface="Arial"/>
              </a:rPr>
              <a:t>een</a:t>
            </a:r>
            <a:r>
              <a:rPr sz="1100" b="1" spc="-73" dirty="0">
                <a:solidFill>
                  <a:srgbClr val="FFFFFF"/>
                </a:solidFill>
                <a:latin typeface="+mj-lt"/>
                <a:cs typeface="Arial"/>
              </a:rPr>
              <a:t> </a:t>
            </a:r>
            <a:r>
              <a:rPr sz="1100" b="1" spc="9" dirty="0">
                <a:solidFill>
                  <a:srgbClr val="FFFFFF"/>
                </a:solidFill>
                <a:latin typeface="+mj-lt"/>
                <a:cs typeface="Arial"/>
              </a:rPr>
              <a:t>vak</a:t>
            </a:r>
            <a:r>
              <a:rPr sz="1100" b="1" spc="-77" dirty="0">
                <a:solidFill>
                  <a:srgbClr val="FFFFFF"/>
                </a:solidFill>
                <a:latin typeface="+mj-lt"/>
                <a:cs typeface="Arial"/>
              </a:rPr>
              <a:t> </a:t>
            </a:r>
            <a:r>
              <a:rPr sz="1100" b="1" spc="9" dirty="0">
                <a:solidFill>
                  <a:srgbClr val="FFFFFF"/>
                </a:solidFill>
                <a:latin typeface="+mj-lt"/>
                <a:cs typeface="Arial"/>
              </a:rPr>
              <a:t>op</a:t>
            </a:r>
            <a:r>
              <a:rPr sz="1100" b="1" spc="-77" dirty="0">
                <a:solidFill>
                  <a:srgbClr val="FFFFFF"/>
                </a:solidFill>
                <a:latin typeface="+mj-lt"/>
                <a:cs typeface="Arial"/>
              </a:rPr>
              <a:t> </a:t>
            </a:r>
            <a:r>
              <a:rPr sz="1100" b="1" spc="-14" dirty="0">
                <a:solidFill>
                  <a:srgbClr val="FFFFFF"/>
                </a:solidFill>
                <a:latin typeface="+mj-lt"/>
                <a:cs typeface="Arial"/>
              </a:rPr>
              <a:t>havoniveau</a:t>
            </a:r>
            <a:r>
              <a:rPr sz="1100" b="1" spc="-73" dirty="0">
                <a:solidFill>
                  <a:srgbClr val="FFFFFF"/>
                </a:solidFill>
                <a:latin typeface="+mj-lt"/>
                <a:cs typeface="Arial"/>
              </a:rPr>
              <a:t> </a:t>
            </a:r>
            <a:r>
              <a:rPr sz="1100" b="1" spc="-5" dirty="0">
                <a:solidFill>
                  <a:srgbClr val="FFFFFF"/>
                </a:solidFill>
                <a:latin typeface="+mj-lt"/>
                <a:cs typeface="Arial"/>
              </a:rPr>
              <a:t>interessant  </a:t>
            </a:r>
            <a:r>
              <a:rPr sz="1100" b="1" spc="-36" dirty="0">
                <a:solidFill>
                  <a:srgbClr val="FFFFFF"/>
                </a:solidFill>
                <a:latin typeface="+mj-lt"/>
                <a:cs typeface="Arial"/>
              </a:rPr>
              <a:t>als </a:t>
            </a:r>
            <a:r>
              <a:rPr sz="1100" b="1" spc="-5" dirty="0">
                <a:solidFill>
                  <a:srgbClr val="FFFFFF"/>
                </a:solidFill>
                <a:latin typeface="+mj-lt"/>
                <a:cs typeface="Arial"/>
              </a:rPr>
              <a:t>je je </a:t>
            </a:r>
            <a:r>
              <a:rPr sz="1100" b="1" spc="-23" dirty="0">
                <a:solidFill>
                  <a:srgbClr val="FFFFFF"/>
                </a:solidFill>
                <a:latin typeface="+mj-lt"/>
                <a:cs typeface="Arial"/>
              </a:rPr>
              <a:t>kennis </a:t>
            </a:r>
            <a:r>
              <a:rPr sz="1100" b="1" spc="5" dirty="0">
                <a:solidFill>
                  <a:srgbClr val="FFFFFF"/>
                </a:solidFill>
                <a:latin typeface="+mj-lt"/>
                <a:cs typeface="Arial"/>
              </a:rPr>
              <a:t>over </a:t>
            </a:r>
            <a:r>
              <a:rPr sz="1100" b="1" spc="14" dirty="0">
                <a:solidFill>
                  <a:srgbClr val="FFFFFF"/>
                </a:solidFill>
                <a:latin typeface="+mj-lt"/>
                <a:cs typeface="Arial"/>
              </a:rPr>
              <a:t>een </a:t>
            </a:r>
            <a:r>
              <a:rPr sz="1100" b="1" spc="5" dirty="0">
                <a:solidFill>
                  <a:srgbClr val="FFFFFF"/>
                </a:solidFill>
                <a:latin typeface="+mj-lt"/>
                <a:cs typeface="Arial"/>
              </a:rPr>
              <a:t>bepaald </a:t>
            </a:r>
            <a:r>
              <a:rPr sz="1100" b="1" spc="9" dirty="0">
                <a:solidFill>
                  <a:srgbClr val="FFFFFF"/>
                </a:solidFill>
                <a:latin typeface="+mj-lt"/>
                <a:cs typeface="Arial"/>
              </a:rPr>
              <a:t>vak uit </a:t>
            </a:r>
            <a:r>
              <a:rPr sz="1100" b="1" dirty="0">
                <a:solidFill>
                  <a:srgbClr val="FFFFFF"/>
                </a:solidFill>
                <a:latin typeface="+mj-lt"/>
                <a:cs typeface="Arial"/>
              </a:rPr>
              <a:t>wilt  breiden. </a:t>
            </a:r>
            <a:r>
              <a:rPr sz="1100" b="1" spc="36" dirty="0">
                <a:solidFill>
                  <a:srgbClr val="FFFFFF"/>
                </a:solidFill>
                <a:latin typeface="+mj-lt"/>
                <a:cs typeface="Arial"/>
              </a:rPr>
              <a:t>Het </a:t>
            </a:r>
            <a:r>
              <a:rPr sz="1100" b="1" spc="-14" dirty="0">
                <a:solidFill>
                  <a:srgbClr val="FFFFFF"/>
                </a:solidFill>
                <a:latin typeface="+mj-lt"/>
                <a:cs typeface="Arial"/>
              </a:rPr>
              <a:t>kan </a:t>
            </a:r>
            <a:r>
              <a:rPr sz="1100" b="1" dirty="0">
                <a:solidFill>
                  <a:srgbClr val="FFFFFF"/>
                </a:solidFill>
                <a:latin typeface="+mj-lt"/>
                <a:cs typeface="Arial"/>
              </a:rPr>
              <a:t>bijvoorbeeld voordelen  opleveren</a:t>
            </a:r>
            <a:r>
              <a:rPr sz="1100" b="1" spc="-77" dirty="0">
                <a:solidFill>
                  <a:srgbClr val="FFFFFF"/>
                </a:solidFill>
                <a:latin typeface="+mj-lt"/>
                <a:cs typeface="Arial"/>
              </a:rPr>
              <a:t> </a:t>
            </a:r>
            <a:r>
              <a:rPr sz="1100" b="1" spc="-18" dirty="0">
                <a:solidFill>
                  <a:srgbClr val="FFFFFF"/>
                </a:solidFill>
                <a:latin typeface="+mj-lt"/>
                <a:cs typeface="Arial"/>
              </a:rPr>
              <a:t>bij</a:t>
            </a:r>
            <a:r>
              <a:rPr sz="1100" b="1" spc="-77" dirty="0">
                <a:solidFill>
                  <a:srgbClr val="FFFFFF"/>
                </a:solidFill>
                <a:latin typeface="+mj-lt"/>
                <a:cs typeface="Arial"/>
              </a:rPr>
              <a:t> </a:t>
            </a:r>
            <a:r>
              <a:rPr sz="1100" b="1" spc="23" dirty="0">
                <a:solidFill>
                  <a:srgbClr val="FFFFFF"/>
                </a:solidFill>
                <a:latin typeface="+mj-lt"/>
                <a:cs typeface="Arial"/>
              </a:rPr>
              <a:t>de</a:t>
            </a:r>
            <a:r>
              <a:rPr sz="1100" b="1" spc="-73" dirty="0">
                <a:solidFill>
                  <a:srgbClr val="FFFFFF"/>
                </a:solidFill>
                <a:latin typeface="+mj-lt"/>
                <a:cs typeface="Arial"/>
              </a:rPr>
              <a:t> </a:t>
            </a:r>
            <a:r>
              <a:rPr sz="1100" b="1" spc="-5" dirty="0">
                <a:solidFill>
                  <a:srgbClr val="FFFFFF"/>
                </a:solidFill>
                <a:latin typeface="+mj-lt"/>
                <a:cs typeface="Arial"/>
              </a:rPr>
              <a:t>instroom</a:t>
            </a:r>
            <a:r>
              <a:rPr sz="1100" b="1" spc="-77" dirty="0">
                <a:solidFill>
                  <a:srgbClr val="FFFFFF"/>
                </a:solidFill>
                <a:latin typeface="+mj-lt"/>
                <a:cs typeface="Arial"/>
              </a:rPr>
              <a:t> </a:t>
            </a:r>
            <a:r>
              <a:rPr sz="1100" b="1" spc="-27" dirty="0">
                <a:solidFill>
                  <a:srgbClr val="FFFFFF"/>
                </a:solidFill>
                <a:latin typeface="+mj-lt"/>
                <a:cs typeface="Arial"/>
              </a:rPr>
              <a:t>in</a:t>
            </a:r>
            <a:r>
              <a:rPr sz="1100" b="1" spc="-77" dirty="0">
                <a:solidFill>
                  <a:srgbClr val="FFFFFF"/>
                </a:solidFill>
                <a:latin typeface="+mj-lt"/>
                <a:cs typeface="Arial"/>
              </a:rPr>
              <a:t> </a:t>
            </a:r>
            <a:r>
              <a:rPr sz="1100" b="1" spc="23" dirty="0">
                <a:solidFill>
                  <a:srgbClr val="FFFFFF"/>
                </a:solidFill>
                <a:latin typeface="+mj-lt"/>
                <a:cs typeface="Arial"/>
              </a:rPr>
              <a:t>het</a:t>
            </a:r>
            <a:r>
              <a:rPr sz="1100" b="1" spc="-73" dirty="0">
                <a:solidFill>
                  <a:srgbClr val="FFFFFF"/>
                </a:solidFill>
                <a:latin typeface="+mj-lt"/>
                <a:cs typeface="Arial"/>
              </a:rPr>
              <a:t> </a:t>
            </a:r>
            <a:r>
              <a:rPr sz="1100" b="1" spc="-14" dirty="0">
                <a:solidFill>
                  <a:srgbClr val="FFFFFF"/>
                </a:solidFill>
                <a:latin typeface="+mj-lt"/>
                <a:cs typeface="Arial"/>
              </a:rPr>
              <a:t>hbo.</a:t>
            </a:r>
            <a:r>
              <a:rPr sz="1100" b="1" spc="-77" dirty="0">
                <a:solidFill>
                  <a:srgbClr val="FFFFFF"/>
                </a:solidFill>
                <a:latin typeface="+mj-lt"/>
                <a:cs typeface="Arial"/>
              </a:rPr>
              <a:t> </a:t>
            </a:r>
            <a:r>
              <a:rPr sz="1100" b="1" spc="54" dirty="0">
                <a:solidFill>
                  <a:srgbClr val="FFFFFF"/>
                </a:solidFill>
                <a:latin typeface="+mj-lt"/>
                <a:cs typeface="Arial"/>
              </a:rPr>
              <a:t>Je</a:t>
            </a:r>
            <a:r>
              <a:rPr sz="1100" b="1" spc="-77" dirty="0">
                <a:solidFill>
                  <a:srgbClr val="FFFFFF"/>
                </a:solidFill>
                <a:latin typeface="+mj-lt"/>
                <a:cs typeface="Arial"/>
              </a:rPr>
              <a:t> </a:t>
            </a:r>
            <a:r>
              <a:rPr sz="1100" b="1" spc="14" dirty="0">
                <a:solidFill>
                  <a:srgbClr val="FFFFFF"/>
                </a:solidFill>
                <a:latin typeface="+mj-lt"/>
                <a:cs typeface="Arial"/>
              </a:rPr>
              <a:t>wordt  </a:t>
            </a:r>
            <a:r>
              <a:rPr sz="1100" b="1" spc="9" dirty="0">
                <a:solidFill>
                  <a:srgbClr val="FFFFFF"/>
                </a:solidFill>
                <a:latin typeface="+mj-lt"/>
                <a:cs typeface="Arial"/>
              </a:rPr>
              <a:t>hoger</a:t>
            </a:r>
            <a:r>
              <a:rPr sz="1100" b="1" spc="-82" dirty="0">
                <a:solidFill>
                  <a:srgbClr val="FFFFFF"/>
                </a:solidFill>
                <a:latin typeface="+mj-lt"/>
                <a:cs typeface="Arial"/>
              </a:rPr>
              <a:t> </a:t>
            </a:r>
            <a:r>
              <a:rPr sz="1100" b="1" spc="9" dirty="0">
                <a:solidFill>
                  <a:srgbClr val="FFFFFF"/>
                </a:solidFill>
                <a:latin typeface="+mj-lt"/>
                <a:cs typeface="Arial"/>
              </a:rPr>
              <a:t>geplaatst</a:t>
            </a:r>
            <a:r>
              <a:rPr sz="1100" b="1" spc="-77" dirty="0">
                <a:solidFill>
                  <a:srgbClr val="FFFFFF"/>
                </a:solidFill>
                <a:latin typeface="+mj-lt"/>
                <a:cs typeface="Arial"/>
              </a:rPr>
              <a:t> </a:t>
            </a:r>
            <a:r>
              <a:rPr sz="1100" b="1" spc="-18" dirty="0">
                <a:solidFill>
                  <a:srgbClr val="FFFFFF"/>
                </a:solidFill>
                <a:latin typeface="+mj-lt"/>
                <a:cs typeface="Arial"/>
              </a:rPr>
              <a:t>bij</a:t>
            </a:r>
            <a:r>
              <a:rPr sz="1100" b="1" spc="-77" dirty="0">
                <a:solidFill>
                  <a:srgbClr val="FFFFFF"/>
                </a:solidFill>
                <a:latin typeface="+mj-lt"/>
                <a:cs typeface="Arial"/>
              </a:rPr>
              <a:t> </a:t>
            </a:r>
            <a:r>
              <a:rPr sz="1100" b="1" spc="14" dirty="0">
                <a:solidFill>
                  <a:srgbClr val="FFFFFF"/>
                </a:solidFill>
                <a:latin typeface="+mj-lt"/>
                <a:cs typeface="Arial"/>
              </a:rPr>
              <a:t>een</a:t>
            </a:r>
            <a:r>
              <a:rPr sz="1100" b="1" spc="-77" dirty="0">
                <a:solidFill>
                  <a:srgbClr val="FFFFFF"/>
                </a:solidFill>
                <a:latin typeface="+mj-lt"/>
                <a:cs typeface="Arial"/>
              </a:rPr>
              <a:t> </a:t>
            </a:r>
            <a:r>
              <a:rPr sz="1100" b="1" spc="-9" dirty="0">
                <a:solidFill>
                  <a:srgbClr val="FFFFFF"/>
                </a:solidFill>
                <a:latin typeface="+mj-lt"/>
                <a:cs typeface="Arial"/>
              </a:rPr>
              <a:t>loting.</a:t>
            </a:r>
            <a:endParaRPr sz="1100" dirty="0">
              <a:latin typeface="+mj-lt"/>
              <a:cs typeface="Arial"/>
            </a:endParaRPr>
          </a:p>
        </p:txBody>
      </p:sp>
      <p:sp>
        <p:nvSpPr>
          <p:cNvPr id="34" name="object 34"/>
          <p:cNvSpPr txBox="1"/>
          <p:nvPr/>
        </p:nvSpPr>
        <p:spPr>
          <a:xfrm>
            <a:off x="6420078" y="3997487"/>
            <a:ext cx="993863" cy="151218"/>
          </a:xfrm>
          <a:prstGeom prst="rect">
            <a:avLst/>
          </a:prstGeom>
        </p:spPr>
        <p:txBody>
          <a:bodyPr vert="horz" wrap="square" lIns="0" tIns="11516" rIns="0" bIns="0" rtlCol="0">
            <a:spAutoFit/>
          </a:bodyPr>
          <a:lstStyle/>
          <a:p>
            <a:pPr marL="11516">
              <a:spcBef>
                <a:spcPts val="91"/>
              </a:spcBef>
            </a:pPr>
            <a:r>
              <a:rPr sz="907" spc="299" dirty="0">
                <a:solidFill>
                  <a:srgbClr val="EF7B0B"/>
                </a:solidFill>
                <a:latin typeface="Lucida Sans"/>
                <a:cs typeface="Lucida Sans"/>
              </a:rPr>
              <a:t></a:t>
            </a:r>
            <a:r>
              <a:rPr sz="907" spc="36" dirty="0">
                <a:solidFill>
                  <a:srgbClr val="EF7B0B"/>
                </a:solidFill>
                <a:latin typeface="Lucida Sans"/>
                <a:cs typeface="Lucida Sans"/>
              </a:rPr>
              <a:t> </a:t>
            </a:r>
            <a:r>
              <a:rPr sz="907" b="1" spc="-27" dirty="0">
                <a:latin typeface="Arial"/>
                <a:cs typeface="Arial"/>
              </a:rPr>
              <a:t>aardrijkskunde</a:t>
            </a:r>
            <a:endParaRPr sz="907" dirty="0">
              <a:latin typeface="Arial"/>
              <a:cs typeface="Arial"/>
            </a:endParaRPr>
          </a:p>
        </p:txBody>
      </p:sp>
      <p:sp>
        <p:nvSpPr>
          <p:cNvPr id="35" name="object 35"/>
          <p:cNvSpPr txBox="1"/>
          <p:nvPr/>
        </p:nvSpPr>
        <p:spPr>
          <a:xfrm>
            <a:off x="6420078" y="4266280"/>
            <a:ext cx="1146455" cy="1222537"/>
          </a:xfrm>
          <a:prstGeom prst="rect">
            <a:avLst/>
          </a:prstGeom>
        </p:spPr>
        <p:txBody>
          <a:bodyPr vert="horz" wrap="square" lIns="0" tIns="11516" rIns="0" bIns="0" rtlCol="0">
            <a:spAutoFit/>
          </a:bodyPr>
          <a:lstStyle/>
          <a:p>
            <a:pPr marL="11516">
              <a:spcBef>
                <a:spcPts val="91"/>
              </a:spcBef>
            </a:pPr>
            <a:r>
              <a:rPr sz="907" spc="299" dirty="0">
                <a:solidFill>
                  <a:srgbClr val="EF7B0B"/>
                </a:solidFill>
                <a:latin typeface="Lucida Sans"/>
                <a:cs typeface="Lucida Sans"/>
              </a:rPr>
              <a:t></a:t>
            </a:r>
            <a:r>
              <a:rPr sz="907" spc="-68" dirty="0">
                <a:solidFill>
                  <a:srgbClr val="EF7B0B"/>
                </a:solidFill>
                <a:latin typeface="Lucida Sans"/>
                <a:cs typeface="Lucida Sans"/>
              </a:rPr>
              <a:t> </a:t>
            </a:r>
            <a:r>
              <a:rPr sz="907" b="1" spc="-14" dirty="0">
                <a:latin typeface="Arial"/>
                <a:cs typeface="Arial"/>
              </a:rPr>
              <a:t>Arabisch </a:t>
            </a:r>
            <a:r>
              <a:rPr sz="907" b="1" spc="77" dirty="0">
                <a:latin typeface="Arial"/>
                <a:cs typeface="Arial"/>
              </a:rPr>
              <a:t>*</a:t>
            </a:r>
            <a:endParaRPr sz="907" dirty="0">
              <a:latin typeface="Arial"/>
              <a:cs typeface="Arial"/>
            </a:endParaRPr>
          </a:p>
          <a:p>
            <a:pPr marL="11516">
              <a:spcBef>
                <a:spcPts val="1025"/>
              </a:spcBef>
            </a:pPr>
            <a:r>
              <a:rPr sz="907" spc="299" dirty="0">
                <a:solidFill>
                  <a:srgbClr val="EF7B0B"/>
                </a:solidFill>
                <a:latin typeface="Lucida Sans"/>
                <a:cs typeface="Lucida Sans"/>
              </a:rPr>
              <a:t></a:t>
            </a:r>
            <a:r>
              <a:rPr sz="907" spc="86" dirty="0">
                <a:solidFill>
                  <a:srgbClr val="EF7B0B"/>
                </a:solidFill>
                <a:latin typeface="Lucida Sans"/>
                <a:cs typeface="Lucida Sans"/>
              </a:rPr>
              <a:t> </a:t>
            </a:r>
            <a:r>
              <a:rPr sz="907" b="1" spc="-18" dirty="0">
                <a:latin typeface="Arial"/>
                <a:cs typeface="Arial"/>
              </a:rPr>
              <a:t>bedrijfseconomie</a:t>
            </a:r>
            <a:endParaRPr sz="907" dirty="0">
              <a:latin typeface="Arial"/>
              <a:cs typeface="Arial"/>
            </a:endParaRPr>
          </a:p>
          <a:p>
            <a:pPr marL="11516">
              <a:spcBef>
                <a:spcPts val="1029"/>
              </a:spcBef>
            </a:pPr>
            <a:r>
              <a:rPr sz="907" spc="299" dirty="0">
                <a:solidFill>
                  <a:srgbClr val="EF7B0B"/>
                </a:solidFill>
                <a:latin typeface="Lucida Sans"/>
                <a:cs typeface="Lucida Sans"/>
              </a:rPr>
              <a:t></a:t>
            </a:r>
            <a:r>
              <a:rPr sz="907" spc="68" dirty="0">
                <a:solidFill>
                  <a:srgbClr val="EF7B0B"/>
                </a:solidFill>
                <a:latin typeface="Lucida Sans"/>
                <a:cs typeface="Lucida Sans"/>
              </a:rPr>
              <a:t> </a:t>
            </a:r>
            <a:r>
              <a:rPr sz="907" b="1" spc="-5" dirty="0">
                <a:latin typeface="Arial"/>
                <a:cs typeface="Arial"/>
              </a:rPr>
              <a:t>biologie</a:t>
            </a:r>
            <a:endParaRPr sz="907" dirty="0">
              <a:latin typeface="Arial"/>
              <a:cs typeface="Arial"/>
            </a:endParaRPr>
          </a:p>
          <a:p>
            <a:pPr marL="11516">
              <a:spcBef>
                <a:spcPts val="1029"/>
              </a:spcBef>
            </a:pPr>
            <a:r>
              <a:rPr sz="907" spc="299" dirty="0">
                <a:solidFill>
                  <a:srgbClr val="EF7B0B"/>
                </a:solidFill>
                <a:latin typeface="Lucida Sans"/>
                <a:cs typeface="Lucida Sans"/>
              </a:rPr>
              <a:t></a:t>
            </a:r>
            <a:r>
              <a:rPr sz="907" spc="-73" dirty="0">
                <a:solidFill>
                  <a:srgbClr val="EF7B0B"/>
                </a:solidFill>
                <a:latin typeface="Lucida Sans"/>
                <a:cs typeface="Lucida Sans"/>
              </a:rPr>
              <a:t> </a:t>
            </a:r>
            <a:r>
              <a:rPr sz="907" b="1" spc="-5" dirty="0">
                <a:latin typeface="Arial"/>
                <a:cs typeface="Arial"/>
              </a:rPr>
              <a:t>Duits </a:t>
            </a:r>
            <a:r>
              <a:rPr sz="907" b="1" spc="77" dirty="0">
                <a:latin typeface="Arial"/>
                <a:cs typeface="Arial"/>
              </a:rPr>
              <a:t>*</a:t>
            </a:r>
            <a:endParaRPr sz="907" dirty="0">
              <a:latin typeface="Arial"/>
              <a:cs typeface="Arial"/>
            </a:endParaRPr>
          </a:p>
          <a:p>
            <a:pPr marL="11516">
              <a:spcBef>
                <a:spcPts val="1029"/>
              </a:spcBef>
            </a:pPr>
            <a:r>
              <a:rPr sz="907" spc="299" dirty="0">
                <a:solidFill>
                  <a:srgbClr val="EF7B0B"/>
                </a:solidFill>
                <a:latin typeface="Lucida Sans"/>
                <a:cs typeface="Lucida Sans"/>
              </a:rPr>
              <a:t></a:t>
            </a:r>
            <a:r>
              <a:rPr sz="907" spc="68" dirty="0">
                <a:solidFill>
                  <a:srgbClr val="EF7B0B"/>
                </a:solidFill>
                <a:latin typeface="Lucida Sans"/>
                <a:cs typeface="Lucida Sans"/>
              </a:rPr>
              <a:t> </a:t>
            </a:r>
            <a:r>
              <a:rPr sz="907" b="1" spc="-5" dirty="0">
                <a:latin typeface="Arial"/>
                <a:cs typeface="Arial"/>
              </a:rPr>
              <a:t>economie</a:t>
            </a:r>
            <a:endParaRPr sz="907" dirty="0">
              <a:latin typeface="Arial"/>
              <a:cs typeface="Arial"/>
            </a:endParaRPr>
          </a:p>
        </p:txBody>
      </p:sp>
      <p:sp>
        <p:nvSpPr>
          <p:cNvPr id="36" name="object 36"/>
          <p:cNvSpPr txBox="1"/>
          <p:nvPr/>
        </p:nvSpPr>
        <p:spPr>
          <a:xfrm>
            <a:off x="7824040" y="3997602"/>
            <a:ext cx="620157" cy="151218"/>
          </a:xfrm>
          <a:prstGeom prst="rect">
            <a:avLst/>
          </a:prstGeom>
        </p:spPr>
        <p:txBody>
          <a:bodyPr vert="horz" wrap="square" lIns="0" tIns="11516" rIns="0" bIns="0" rtlCol="0">
            <a:spAutoFit/>
          </a:bodyPr>
          <a:lstStyle/>
          <a:p>
            <a:pPr marL="11516">
              <a:spcBef>
                <a:spcPts val="91"/>
              </a:spcBef>
            </a:pPr>
            <a:r>
              <a:rPr sz="907" spc="299" dirty="0">
                <a:solidFill>
                  <a:srgbClr val="EF7B0B"/>
                </a:solidFill>
                <a:latin typeface="Lucida Sans"/>
                <a:cs typeface="Lucida Sans"/>
              </a:rPr>
              <a:t></a:t>
            </a:r>
            <a:r>
              <a:rPr sz="907" spc="-109" dirty="0">
                <a:solidFill>
                  <a:srgbClr val="EF7B0B"/>
                </a:solidFill>
                <a:latin typeface="Lucida Sans"/>
                <a:cs typeface="Lucida Sans"/>
              </a:rPr>
              <a:t> </a:t>
            </a:r>
            <a:r>
              <a:rPr sz="907" b="1" spc="-18" dirty="0">
                <a:latin typeface="Arial"/>
                <a:cs typeface="Arial"/>
              </a:rPr>
              <a:t>Engels </a:t>
            </a:r>
            <a:r>
              <a:rPr sz="907" b="1" spc="-177" dirty="0">
                <a:latin typeface="Arial"/>
                <a:cs typeface="Arial"/>
              </a:rPr>
              <a:t>*</a:t>
            </a:r>
            <a:endParaRPr sz="907">
              <a:latin typeface="Arial"/>
              <a:cs typeface="Arial"/>
            </a:endParaRPr>
          </a:p>
        </p:txBody>
      </p:sp>
      <p:sp>
        <p:nvSpPr>
          <p:cNvPr id="37" name="object 37"/>
          <p:cNvSpPr txBox="1"/>
          <p:nvPr/>
        </p:nvSpPr>
        <p:spPr>
          <a:xfrm>
            <a:off x="7824041" y="4266394"/>
            <a:ext cx="1195975" cy="1094297"/>
          </a:xfrm>
          <a:prstGeom prst="rect">
            <a:avLst/>
          </a:prstGeom>
        </p:spPr>
        <p:txBody>
          <a:bodyPr vert="horz" wrap="square" lIns="0" tIns="11516" rIns="0" bIns="0" rtlCol="0">
            <a:spAutoFit/>
          </a:bodyPr>
          <a:lstStyle/>
          <a:p>
            <a:pPr marL="11516">
              <a:spcBef>
                <a:spcPts val="91"/>
              </a:spcBef>
            </a:pPr>
            <a:r>
              <a:rPr sz="907" spc="299" dirty="0">
                <a:solidFill>
                  <a:srgbClr val="EF7B0B"/>
                </a:solidFill>
                <a:latin typeface="Lucida Sans"/>
                <a:cs typeface="Lucida Sans"/>
              </a:rPr>
              <a:t></a:t>
            </a:r>
            <a:r>
              <a:rPr sz="907" spc="-54" dirty="0">
                <a:solidFill>
                  <a:srgbClr val="EF7B0B"/>
                </a:solidFill>
                <a:latin typeface="Lucida Sans"/>
                <a:cs typeface="Lucida Sans"/>
              </a:rPr>
              <a:t> </a:t>
            </a:r>
            <a:r>
              <a:rPr sz="907" b="1" spc="-23" dirty="0">
                <a:latin typeface="Arial"/>
                <a:cs typeface="Arial"/>
              </a:rPr>
              <a:t>Frans </a:t>
            </a:r>
            <a:r>
              <a:rPr sz="907" b="1" spc="77" dirty="0">
                <a:latin typeface="Arial"/>
                <a:cs typeface="Arial"/>
              </a:rPr>
              <a:t>*</a:t>
            </a:r>
            <a:endParaRPr sz="907" dirty="0">
              <a:latin typeface="Arial"/>
              <a:cs typeface="Arial"/>
            </a:endParaRPr>
          </a:p>
          <a:p>
            <a:pPr marL="11516">
              <a:spcBef>
                <a:spcPts val="1029"/>
              </a:spcBef>
            </a:pPr>
            <a:r>
              <a:rPr sz="907" spc="299" dirty="0">
                <a:solidFill>
                  <a:srgbClr val="EF7B0B"/>
                </a:solidFill>
                <a:latin typeface="Lucida Sans"/>
                <a:cs typeface="Lucida Sans"/>
              </a:rPr>
              <a:t></a:t>
            </a:r>
            <a:r>
              <a:rPr sz="907" spc="68" dirty="0">
                <a:solidFill>
                  <a:srgbClr val="EF7B0B"/>
                </a:solidFill>
                <a:latin typeface="Lucida Sans"/>
                <a:cs typeface="Lucida Sans"/>
              </a:rPr>
              <a:t> </a:t>
            </a:r>
            <a:r>
              <a:rPr sz="907" b="1" spc="-14" dirty="0">
                <a:latin typeface="Arial"/>
                <a:cs typeface="Arial"/>
              </a:rPr>
              <a:t>geschiedenis</a:t>
            </a:r>
            <a:endParaRPr sz="907" dirty="0">
              <a:latin typeface="Arial"/>
              <a:cs typeface="Arial"/>
            </a:endParaRPr>
          </a:p>
          <a:p>
            <a:pPr marL="11516">
              <a:spcBef>
                <a:spcPts val="1025"/>
              </a:spcBef>
            </a:pPr>
            <a:r>
              <a:rPr sz="907" spc="299" dirty="0">
                <a:solidFill>
                  <a:srgbClr val="EF7B0B"/>
                </a:solidFill>
                <a:latin typeface="Lucida Sans"/>
                <a:cs typeface="Lucida Sans"/>
              </a:rPr>
              <a:t></a:t>
            </a:r>
            <a:r>
              <a:rPr sz="907" spc="-141" dirty="0">
                <a:solidFill>
                  <a:srgbClr val="EF7B0B"/>
                </a:solidFill>
                <a:latin typeface="Lucida Sans"/>
                <a:cs typeface="Lucida Sans"/>
              </a:rPr>
              <a:t> </a:t>
            </a:r>
            <a:r>
              <a:rPr sz="907" b="1" dirty="0">
                <a:latin typeface="Arial"/>
                <a:cs typeface="Arial"/>
              </a:rPr>
              <a:t>maatschappijleer </a:t>
            </a:r>
            <a:r>
              <a:rPr sz="907" b="1" spc="-172" dirty="0">
                <a:latin typeface="Arial"/>
                <a:cs typeface="Arial"/>
              </a:rPr>
              <a:t>*</a:t>
            </a:r>
            <a:endParaRPr sz="907" dirty="0">
              <a:latin typeface="Arial"/>
              <a:cs typeface="Arial"/>
            </a:endParaRPr>
          </a:p>
          <a:p>
            <a:pPr marL="173321" marR="77160" indent="-162381">
              <a:spcBef>
                <a:spcPts val="1029"/>
              </a:spcBef>
            </a:pPr>
            <a:r>
              <a:rPr sz="907" spc="299" dirty="0">
                <a:solidFill>
                  <a:srgbClr val="EF7B0B"/>
                </a:solidFill>
                <a:latin typeface="Lucida Sans"/>
                <a:cs typeface="Lucida Sans"/>
              </a:rPr>
              <a:t> </a:t>
            </a:r>
            <a:r>
              <a:rPr sz="907" b="1" spc="5" dirty="0">
                <a:latin typeface="Arial"/>
                <a:cs typeface="Arial"/>
              </a:rPr>
              <a:t>maatschappij-  </a:t>
            </a:r>
            <a:r>
              <a:rPr sz="907" b="1" dirty="0">
                <a:latin typeface="Arial"/>
                <a:cs typeface="Arial"/>
              </a:rPr>
              <a:t>wetenschappen</a:t>
            </a:r>
            <a:r>
              <a:rPr sz="907" b="1" spc="-190" dirty="0">
                <a:latin typeface="Arial"/>
                <a:cs typeface="Arial"/>
              </a:rPr>
              <a:t> </a:t>
            </a:r>
            <a:r>
              <a:rPr sz="907" b="1" spc="77" dirty="0">
                <a:latin typeface="Arial"/>
                <a:cs typeface="Arial"/>
              </a:rPr>
              <a:t>*</a:t>
            </a:r>
            <a:endParaRPr sz="907" dirty="0">
              <a:latin typeface="Arial"/>
              <a:cs typeface="Arial"/>
            </a:endParaRPr>
          </a:p>
        </p:txBody>
      </p:sp>
      <p:sp>
        <p:nvSpPr>
          <p:cNvPr id="38" name="object 38"/>
          <p:cNvSpPr txBox="1"/>
          <p:nvPr/>
        </p:nvSpPr>
        <p:spPr>
          <a:xfrm>
            <a:off x="9283049" y="3997718"/>
            <a:ext cx="886761" cy="151218"/>
          </a:xfrm>
          <a:prstGeom prst="rect">
            <a:avLst/>
          </a:prstGeom>
        </p:spPr>
        <p:txBody>
          <a:bodyPr vert="horz" wrap="square" lIns="0" tIns="11516" rIns="0" bIns="0" rtlCol="0">
            <a:spAutoFit/>
          </a:bodyPr>
          <a:lstStyle/>
          <a:p>
            <a:pPr marL="11516">
              <a:spcBef>
                <a:spcPts val="91"/>
              </a:spcBef>
            </a:pPr>
            <a:r>
              <a:rPr sz="907" spc="299" dirty="0">
                <a:solidFill>
                  <a:srgbClr val="EF7B0B"/>
                </a:solidFill>
                <a:latin typeface="Lucida Sans"/>
                <a:cs typeface="Lucida Sans"/>
              </a:rPr>
              <a:t></a:t>
            </a:r>
            <a:r>
              <a:rPr sz="907" spc="68" dirty="0">
                <a:solidFill>
                  <a:srgbClr val="EF7B0B"/>
                </a:solidFill>
                <a:latin typeface="Lucida Sans"/>
                <a:cs typeface="Lucida Sans"/>
              </a:rPr>
              <a:t> </a:t>
            </a:r>
            <a:r>
              <a:rPr sz="907" b="1" spc="-27" dirty="0">
                <a:latin typeface="Arial"/>
                <a:cs typeface="Arial"/>
              </a:rPr>
              <a:t>natuurkunde</a:t>
            </a:r>
            <a:endParaRPr sz="907">
              <a:latin typeface="Arial"/>
              <a:cs typeface="Arial"/>
            </a:endParaRPr>
          </a:p>
        </p:txBody>
      </p:sp>
      <p:sp>
        <p:nvSpPr>
          <p:cNvPr id="39" name="object 39"/>
          <p:cNvSpPr txBox="1"/>
          <p:nvPr/>
        </p:nvSpPr>
        <p:spPr>
          <a:xfrm>
            <a:off x="9283049" y="4266510"/>
            <a:ext cx="884457" cy="1222537"/>
          </a:xfrm>
          <a:prstGeom prst="rect">
            <a:avLst/>
          </a:prstGeom>
        </p:spPr>
        <p:txBody>
          <a:bodyPr vert="horz" wrap="square" lIns="0" tIns="11516" rIns="0" bIns="0" rtlCol="0">
            <a:spAutoFit/>
          </a:bodyPr>
          <a:lstStyle/>
          <a:p>
            <a:pPr marL="11516">
              <a:spcBef>
                <a:spcPts val="91"/>
              </a:spcBef>
            </a:pPr>
            <a:r>
              <a:rPr sz="907" spc="299" dirty="0">
                <a:solidFill>
                  <a:srgbClr val="EF7B0B"/>
                </a:solidFill>
                <a:latin typeface="Lucida Sans"/>
                <a:cs typeface="Lucida Sans"/>
              </a:rPr>
              <a:t></a:t>
            </a:r>
            <a:r>
              <a:rPr sz="907" spc="-127" dirty="0">
                <a:solidFill>
                  <a:srgbClr val="EF7B0B"/>
                </a:solidFill>
                <a:latin typeface="Lucida Sans"/>
                <a:cs typeface="Lucida Sans"/>
              </a:rPr>
              <a:t> </a:t>
            </a:r>
            <a:r>
              <a:rPr sz="907" b="1" dirty="0">
                <a:latin typeface="Arial"/>
                <a:cs typeface="Arial"/>
              </a:rPr>
              <a:t>Nederlands </a:t>
            </a:r>
            <a:r>
              <a:rPr sz="907" b="1" spc="-177" dirty="0">
                <a:latin typeface="Arial"/>
                <a:cs typeface="Arial"/>
              </a:rPr>
              <a:t>*</a:t>
            </a:r>
            <a:endParaRPr sz="907">
              <a:latin typeface="Arial"/>
              <a:cs typeface="Arial"/>
            </a:endParaRPr>
          </a:p>
          <a:p>
            <a:pPr marL="11516">
              <a:spcBef>
                <a:spcPts val="1025"/>
              </a:spcBef>
            </a:pPr>
            <a:r>
              <a:rPr sz="907" spc="299" dirty="0">
                <a:solidFill>
                  <a:srgbClr val="EF7B0B"/>
                </a:solidFill>
                <a:latin typeface="Lucida Sans"/>
                <a:cs typeface="Lucida Sans"/>
              </a:rPr>
              <a:t></a:t>
            </a:r>
            <a:r>
              <a:rPr sz="907" spc="27" dirty="0">
                <a:solidFill>
                  <a:srgbClr val="EF7B0B"/>
                </a:solidFill>
                <a:latin typeface="Lucida Sans"/>
                <a:cs typeface="Lucida Sans"/>
              </a:rPr>
              <a:t> </a:t>
            </a:r>
            <a:r>
              <a:rPr sz="907" b="1" spc="-14" dirty="0">
                <a:latin typeface="Arial"/>
                <a:cs typeface="Arial"/>
              </a:rPr>
              <a:t>scheikunde</a:t>
            </a:r>
            <a:endParaRPr sz="907">
              <a:latin typeface="Arial"/>
              <a:cs typeface="Arial"/>
            </a:endParaRPr>
          </a:p>
          <a:p>
            <a:pPr marL="11516">
              <a:spcBef>
                <a:spcPts val="1029"/>
              </a:spcBef>
            </a:pPr>
            <a:r>
              <a:rPr sz="907" spc="299" dirty="0">
                <a:solidFill>
                  <a:srgbClr val="EF7B0B"/>
                </a:solidFill>
                <a:latin typeface="Lucida Sans"/>
                <a:cs typeface="Lucida Sans"/>
              </a:rPr>
              <a:t></a:t>
            </a:r>
            <a:r>
              <a:rPr sz="907" spc="-103" dirty="0">
                <a:solidFill>
                  <a:srgbClr val="EF7B0B"/>
                </a:solidFill>
                <a:latin typeface="Lucida Sans"/>
                <a:cs typeface="Lucida Sans"/>
              </a:rPr>
              <a:t> </a:t>
            </a:r>
            <a:r>
              <a:rPr sz="907" b="1" spc="14" dirty="0">
                <a:latin typeface="Arial"/>
                <a:cs typeface="Arial"/>
              </a:rPr>
              <a:t>tekenen </a:t>
            </a:r>
            <a:r>
              <a:rPr sz="907" b="1" spc="77" dirty="0">
                <a:latin typeface="Arial"/>
                <a:cs typeface="Arial"/>
              </a:rPr>
              <a:t>*</a:t>
            </a:r>
            <a:endParaRPr sz="907">
              <a:latin typeface="Arial"/>
              <a:cs typeface="Arial"/>
            </a:endParaRPr>
          </a:p>
          <a:p>
            <a:pPr marL="11516">
              <a:spcBef>
                <a:spcPts val="1029"/>
              </a:spcBef>
            </a:pPr>
            <a:r>
              <a:rPr sz="907" spc="299" dirty="0">
                <a:solidFill>
                  <a:srgbClr val="EF7B0B"/>
                </a:solidFill>
                <a:latin typeface="Lucida Sans"/>
                <a:cs typeface="Lucida Sans"/>
              </a:rPr>
              <a:t></a:t>
            </a:r>
            <a:r>
              <a:rPr sz="907" spc="-18" dirty="0">
                <a:solidFill>
                  <a:srgbClr val="EF7B0B"/>
                </a:solidFill>
                <a:latin typeface="Lucida Sans"/>
                <a:cs typeface="Lucida Sans"/>
              </a:rPr>
              <a:t> </a:t>
            </a:r>
            <a:r>
              <a:rPr sz="907" b="1" spc="-14" dirty="0">
                <a:latin typeface="Arial"/>
                <a:cs typeface="Arial"/>
              </a:rPr>
              <a:t>wiskunde </a:t>
            </a:r>
            <a:r>
              <a:rPr sz="907" b="1" spc="5" dirty="0">
                <a:latin typeface="Arial"/>
                <a:cs typeface="Arial"/>
              </a:rPr>
              <a:t>A</a:t>
            </a:r>
            <a:endParaRPr sz="907">
              <a:latin typeface="Arial"/>
              <a:cs typeface="Arial"/>
            </a:endParaRPr>
          </a:p>
          <a:p>
            <a:pPr marL="11516">
              <a:spcBef>
                <a:spcPts val="1029"/>
              </a:spcBef>
            </a:pPr>
            <a:r>
              <a:rPr sz="907" spc="299" dirty="0">
                <a:solidFill>
                  <a:srgbClr val="EF7B0B"/>
                </a:solidFill>
                <a:latin typeface="Lucida Sans"/>
                <a:cs typeface="Lucida Sans"/>
              </a:rPr>
              <a:t></a:t>
            </a:r>
            <a:r>
              <a:rPr sz="907" spc="-27" dirty="0">
                <a:solidFill>
                  <a:srgbClr val="EF7B0B"/>
                </a:solidFill>
                <a:latin typeface="Lucida Sans"/>
                <a:cs typeface="Lucida Sans"/>
              </a:rPr>
              <a:t> </a:t>
            </a:r>
            <a:r>
              <a:rPr sz="907" b="1" spc="-14" dirty="0">
                <a:latin typeface="Arial"/>
                <a:cs typeface="Arial"/>
              </a:rPr>
              <a:t>wiskunde </a:t>
            </a:r>
            <a:r>
              <a:rPr sz="907" b="1" spc="-32" dirty="0">
                <a:latin typeface="Arial"/>
                <a:cs typeface="Arial"/>
              </a:rPr>
              <a:t>B*</a:t>
            </a:r>
            <a:endParaRPr sz="907">
              <a:latin typeface="Arial"/>
              <a:cs typeface="Arial"/>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3551931-C68C-493F-B815-B6C7DA2186A5}"/>
              </a:ext>
            </a:extLst>
          </p:cNvPr>
          <p:cNvSpPr>
            <a:spLocks noGrp="1"/>
          </p:cNvSpPr>
          <p:nvPr>
            <p:ph type="title"/>
          </p:nvPr>
        </p:nvSpPr>
        <p:spPr/>
        <p:txBody>
          <a:bodyPr/>
          <a:lstStyle/>
          <a:p>
            <a:r>
              <a:rPr lang="nl-NL" dirty="0"/>
              <a:t>Vervolgopleiding</a:t>
            </a:r>
          </a:p>
        </p:txBody>
      </p:sp>
      <p:graphicFrame>
        <p:nvGraphicFramePr>
          <p:cNvPr id="5" name="Tabel 5">
            <a:extLst>
              <a:ext uri="{FF2B5EF4-FFF2-40B4-BE49-F238E27FC236}">
                <a16:creationId xmlns:a16="http://schemas.microsoft.com/office/drawing/2014/main" id="{2C171297-5C15-41E4-AB7C-7721FEB53075}"/>
              </a:ext>
            </a:extLst>
          </p:cNvPr>
          <p:cNvGraphicFramePr>
            <a:graphicFrameLocks noGrp="1"/>
          </p:cNvGraphicFramePr>
          <p:nvPr>
            <p:ph idx="1"/>
            <p:extLst>
              <p:ext uri="{D42A27DB-BD31-4B8C-83A1-F6EECF244321}">
                <p14:modId xmlns:p14="http://schemas.microsoft.com/office/powerpoint/2010/main" val="4151630939"/>
              </p:ext>
            </p:extLst>
          </p:nvPr>
        </p:nvGraphicFramePr>
        <p:xfrm>
          <a:off x="2230438" y="2638425"/>
          <a:ext cx="7731124" cy="2494280"/>
        </p:xfrm>
        <a:graphic>
          <a:graphicData uri="http://schemas.openxmlformats.org/drawingml/2006/table">
            <a:tbl>
              <a:tblPr firstRow="1" bandRow="1">
                <a:tableStyleId>{21E4AEA4-8DFA-4A89-87EB-49C32662AFE0}</a:tableStyleId>
              </a:tblPr>
              <a:tblGrid>
                <a:gridCol w="3865562">
                  <a:extLst>
                    <a:ext uri="{9D8B030D-6E8A-4147-A177-3AD203B41FA5}">
                      <a16:colId xmlns:a16="http://schemas.microsoft.com/office/drawing/2014/main" val="689558790"/>
                    </a:ext>
                  </a:extLst>
                </a:gridCol>
                <a:gridCol w="3865562">
                  <a:extLst>
                    <a:ext uri="{9D8B030D-6E8A-4147-A177-3AD203B41FA5}">
                      <a16:colId xmlns:a16="http://schemas.microsoft.com/office/drawing/2014/main" val="3787905345"/>
                    </a:ext>
                  </a:extLst>
                </a:gridCol>
              </a:tblGrid>
              <a:tr h="370840">
                <a:tc>
                  <a:txBody>
                    <a:bodyPr/>
                    <a:lstStyle/>
                    <a:p>
                      <a:r>
                        <a:rPr lang="nl-NL" dirty="0"/>
                        <a:t>Niveau 3</a:t>
                      </a:r>
                    </a:p>
                  </a:txBody>
                  <a:tcPr/>
                </a:tc>
                <a:tc>
                  <a:txBody>
                    <a:bodyPr/>
                    <a:lstStyle/>
                    <a:p>
                      <a:r>
                        <a:rPr lang="nl-NL" dirty="0"/>
                        <a:t>Niveau 4</a:t>
                      </a:r>
                    </a:p>
                  </a:txBody>
                  <a:tcPr/>
                </a:tc>
                <a:extLst>
                  <a:ext uri="{0D108BD9-81ED-4DB2-BD59-A6C34878D82A}">
                    <a16:rowId xmlns:a16="http://schemas.microsoft.com/office/drawing/2014/main" val="2340600998"/>
                  </a:ext>
                </a:extLst>
              </a:tr>
              <a:tr h="370840">
                <a:tc>
                  <a:txBody>
                    <a:bodyPr/>
                    <a:lstStyle/>
                    <a:p>
                      <a:r>
                        <a:rPr lang="nl-NL" dirty="0"/>
                        <a:t>Niveau 4</a:t>
                      </a:r>
                    </a:p>
                  </a:txBody>
                  <a:tcPr/>
                </a:tc>
                <a:tc>
                  <a:txBody>
                    <a:bodyPr/>
                    <a:lstStyle/>
                    <a:p>
                      <a:r>
                        <a:rPr lang="nl-NL" dirty="0"/>
                        <a:t>Social </a:t>
                      </a:r>
                      <a:r>
                        <a:rPr lang="nl-NL" dirty="0" err="1"/>
                        <a:t>work</a:t>
                      </a:r>
                      <a:endParaRPr lang="nl-NL" dirty="0"/>
                    </a:p>
                  </a:txBody>
                  <a:tcPr/>
                </a:tc>
                <a:extLst>
                  <a:ext uri="{0D108BD9-81ED-4DB2-BD59-A6C34878D82A}">
                    <a16:rowId xmlns:a16="http://schemas.microsoft.com/office/drawing/2014/main" val="902886863"/>
                  </a:ext>
                </a:extLst>
              </a:tr>
              <a:tr h="370840">
                <a:tc>
                  <a:txBody>
                    <a:bodyPr/>
                    <a:lstStyle/>
                    <a:p>
                      <a:endParaRPr lang="nl-NL" dirty="0"/>
                    </a:p>
                  </a:txBody>
                  <a:tcPr/>
                </a:tc>
                <a:tc>
                  <a:txBody>
                    <a:bodyPr/>
                    <a:lstStyle/>
                    <a:p>
                      <a:r>
                        <a:rPr lang="nl-NL" dirty="0"/>
                        <a:t>PABO</a:t>
                      </a:r>
                    </a:p>
                  </a:txBody>
                  <a:tcPr/>
                </a:tc>
                <a:extLst>
                  <a:ext uri="{0D108BD9-81ED-4DB2-BD59-A6C34878D82A}">
                    <a16:rowId xmlns:a16="http://schemas.microsoft.com/office/drawing/2014/main" val="1842789385"/>
                  </a:ext>
                </a:extLst>
              </a:tr>
              <a:tr h="370840">
                <a:tc>
                  <a:txBody>
                    <a:bodyPr/>
                    <a:lstStyle/>
                    <a:p>
                      <a:endParaRPr lang="nl-NL" dirty="0"/>
                    </a:p>
                  </a:txBody>
                  <a:tcPr/>
                </a:tc>
                <a:tc>
                  <a:txBody>
                    <a:bodyPr/>
                    <a:lstStyle/>
                    <a:p>
                      <a:r>
                        <a:rPr lang="nl-NL" dirty="0"/>
                        <a:t>Pedagogiek</a:t>
                      </a:r>
                    </a:p>
                  </a:txBody>
                  <a:tcPr/>
                </a:tc>
                <a:extLst>
                  <a:ext uri="{0D108BD9-81ED-4DB2-BD59-A6C34878D82A}">
                    <a16:rowId xmlns:a16="http://schemas.microsoft.com/office/drawing/2014/main" val="3267754579"/>
                  </a:ext>
                </a:extLst>
              </a:tr>
              <a:tr h="370840">
                <a:tc>
                  <a:txBody>
                    <a:bodyPr/>
                    <a:lstStyle/>
                    <a:p>
                      <a:endParaRPr lang="nl-NL" dirty="0"/>
                    </a:p>
                  </a:txBody>
                  <a:tcPr/>
                </a:tc>
                <a:tc>
                  <a:txBody>
                    <a:bodyPr/>
                    <a:lstStyle/>
                    <a:p>
                      <a:r>
                        <a:rPr lang="nl-NL" dirty="0"/>
                        <a:t>Lerarenopleiding</a:t>
                      </a:r>
                    </a:p>
                  </a:txBody>
                  <a:tcPr/>
                </a:tc>
                <a:extLst>
                  <a:ext uri="{0D108BD9-81ED-4DB2-BD59-A6C34878D82A}">
                    <a16:rowId xmlns:a16="http://schemas.microsoft.com/office/drawing/2014/main" val="3342384864"/>
                  </a:ext>
                </a:extLst>
              </a:tr>
              <a:tr h="370840">
                <a:tc>
                  <a:txBody>
                    <a:bodyPr/>
                    <a:lstStyle/>
                    <a:p>
                      <a:endParaRPr lang="nl-NL" dirty="0"/>
                    </a:p>
                  </a:txBody>
                  <a:tcPr/>
                </a:tc>
                <a:tc>
                  <a:txBody>
                    <a:bodyPr/>
                    <a:lstStyle/>
                    <a:p>
                      <a:r>
                        <a:rPr lang="nl-NL" dirty="0"/>
                        <a:t>Of elke andere HBO opleiding (let dan wel op toelatingseisen)</a:t>
                      </a:r>
                    </a:p>
                  </a:txBody>
                  <a:tcPr/>
                </a:tc>
                <a:extLst>
                  <a:ext uri="{0D108BD9-81ED-4DB2-BD59-A6C34878D82A}">
                    <a16:rowId xmlns:a16="http://schemas.microsoft.com/office/drawing/2014/main" val="1577559727"/>
                  </a:ext>
                </a:extLst>
              </a:tr>
            </a:tbl>
          </a:graphicData>
        </a:graphic>
      </p:graphicFrame>
      <p:pic>
        <p:nvPicPr>
          <p:cNvPr id="6" name="Afbeelding 5">
            <a:extLst>
              <a:ext uri="{FF2B5EF4-FFF2-40B4-BE49-F238E27FC236}">
                <a16:creationId xmlns:a16="http://schemas.microsoft.com/office/drawing/2014/main" id="{DA5DA4F0-1CD9-4267-A18C-BC4B44E40CD7}"/>
              </a:ext>
            </a:extLst>
          </p:cNvPr>
          <p:cNvPicPr>
            <a:picLocks noChangeAspect="1"/>
          </p:cNvPicPr>
          <p:nvPr/>
        </p:nvPicPr>
        <p:blipFill>
          <a:blip r:embed="rId2"/>
          <a:stretch>
            <a:fillRect/>
          </a:stretch>
        </p:blipFill>
        <p:spPr>
          <a:xfrm>
            <a:off x="228600" y="4778648"/>
            <a:ext cx="3852000" cy="1926000"/>
          </a:xfrm>
          <a:prstGeom prst="rect">
            <a:avLst/>
          </a:prstGeom>
        </p:spPr>
      </p:pic>
    </p:spTree>
    <p:extLst>
      <p:ext uri="{BB962C8B-B14F-4D97-AF65-F5344CB8AC3E}">
        <p14:creationId xmlns:p14="http://schemas.microsoft.com/office/powerpoint/2010/main" val="72394629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Ovaal 11">
            <a:extLst>
              <a:ext uri="{FF2B5EF4-FFF2-40B4-BE49-F238E27FC236}">
                <a16:creationId xmlns:a16="http://schemas.microsoft.com/office/drawing/2014/main" id="{189A2DE4-A25D-42A1-A314-08A3A16B4380}"/>
              </a:ext>
            </a:extLst>
          </p:cNvPr>
          <p:cNvSpPr/>
          <p:nvPr/>
        </p:nvSpPr>
        <p:spPr>
          <a:xfrm>
            <a:off x="2797192" y="431869"/>
            <a:ext cx="2817545" cy="275549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2" name="Titel 1">
            <a:extLst>
              <a:ext uri="{FF2B5EF4-FFF2-40B4-BE49-F238E27FC236}">
                <a16:creationId xmlns:a16="http://schemas.microsoft.com/office/drawing/2014/main" id="{9B9DADBE-4431-4120-B9AE-7A398365E25A}"/>
              </a:ext>
            </a:extLst>
          </p:cNvPr>
          <p:cNvSpPr>
            <a:spLocks noGrp="1"/>
          </p:cNvSpPr>
          <p:nvPr>
            <p:ph type="title"/>
          </p:nvPr>
        </p:nvSpPr>
        <p:spPr/>
        <p:txBody>
          <a:bodyPr/>
          <a:lstStyle/>
          <a:p>
            <a:r>
              <a:rPr lang="nl-NL"/>
              <a:t>Waarom ROC Nijmegen?</a:t>
            </a:r>
          </a:p>
        </p:txBody>
      </p:sp>
      <p:sp>
        <p:nvSpPr>
          <p:cNvPr id="3" name="Tijdelijke aanduiding voor tekst 2">
            <a:extLst>
              <a:ext uri="{FF2B5EF4-FFF2-40B4-BE49-F238E27FC236}">
                <a16:creationId xmlns:a16="http://schemas.microsoft.com/office/drawing/2014/main" id="{8553A9F2-564F-4368-B660-BCFA8E99C2A5}"/>
              </a:ext>
            </a:extLst>
          </p:cNvPr>
          <p:cNvSpPr>
            <a:spLocks noGrp="1"/>
          </p:cNvSpPr>
          <p:nvPr>
            <p:ph type="body" sz="quarter" idx="10"/>
          </p:nvPr>
        </p:nvSpPr>
        <p:spPr/>
        <p:txBody>
          <a:bodyPr/>
          <a:lstStyle/>
          <a:p>
            <a:pPr marL="0" indent="0">
              <a:buNone/>
            </a:pPr>
            <a:r>
              <a:rPr lang="nl-NL" dirty="0"/>
              <a:t>ROC Nijmegen biedt kansen voor de ontwikkeling van ieders talent! Of je nu kiest voor de BOL of BBL-variant, je kunt op jouw niveau aan de slag! Opleiden doen we samen met bedrijven en organisaties in de regio. Je kunt als student ook al werkervaring opdoen bij één van onze leerbedrijven op de Plaza!</a:t>
            </a:r>
          </a:p>
        </p:txBody>
      </p:sp>
      <p:pic>
        <p:nvPicPr>
          <p:cNvPr id="1026" name="Picture 2">
            <a:extLst>
              <a:ext uri="{FF2B5EF4-FFF2-40B4-BE49-F238E27FC236}">
                <a16:creationId xmlns:a16="http://schemas.microsoft.com/office/drawing/2014/main" id="{15120890-1E7E-44CF-A9D4-0CAE5D356AD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675" y="-29154"/>
            <a:ext cx="12125325" cy="6858000"/>
          </a:xfrm>
          <a:prstGeom prst="rect">
            <a:avLst/>
          </a:prstGeom>
          <a:noFill/>
          <a:extLst>
            <a:ext uri="{909E8E84-426E-40DD-AFC4-6F175D3DCCD1}">
              <a14:hiddenFill xmlns:a14="http://schemas.microsoft.com/office/drawing/2010/main">
                <a:solidFill>
                  <a:srgbClr val="FFFFFF"/>
                </a:solidFill>
              </a14:hiddenFill>
            </a:ext>
          </a:extLst>
        </p:spPr>
      </p:pic>
      <p:pic>
        <p:nvPicPr>
          <p:cNvPr id="5" name="Graphic 4" descr="Trein">
            <a:extLst>
              <a:ext uri="{FF2B5EF4-FFF2-40B4-BE49-F238E27FC236}">
                <a16:creationId xmlns:a16="http://schemas.microsoft.com/office/drawing/2014/main" id="{F73B2C58-E79F-4C60-A37C-F104580C41AA}"/>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4784016" y="390895"/>
            <a:ext cx="358281" cy="358281"/>
          </a:xfrm>
          <a:prstGeom prst="rect">
            <a:avLst/>
          </a:prstGeom>
        </p:spPr>
      </p:pic>
      <p:pic>
        <p:nvPicPr>
          <p:cNvPr id="7" name="Graphic 6" descr="Trein">
            <a:extLst>
              <a:ext uri="{FF2B5EF4-FFF2-40B4-BE49-F238E27FC236}">
                <a16:creationId xmlns:a16="http://schemas.microsoft.com/office/drawing/2014/main" id="{22E2D9FF-1E99-46D0-AA39-54A4D05043C7}"/>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8733354" y="390894"/>
            <a:ext cx="358281" cy="358281"/>
          </a:xfrm>
          <a:prstGeom prst="rect">
            <a:avLst/>
          </a:prstGeom>
        </p:spPr>
      </p:pic>
      <p:pic>
        <p:nvPicPr>
          <p:cNvPr id="8" name="Graphic 7" descr="Trein">
            <a:extLst>
              <a:ext uri="{FF2B5EF4-FFF2-40B4-BE49-F238E27FC236}">
                <a16:creationId xmlns:a16="http://schemas.microsoft.com/office/drawing/2014/main" id="{41AE4D6A-9204-4901-BAE8-BE8B24BE7178}"/>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8409748" y="6455024"/>
            <a:ext cx="358281" cy="358281"/>
          </a:xfrm>
          <a:prstGeom prst="rect">
            <a:avLst/>
          </a:prstGeom>
        </p:spPr>
      </p:pic>
      <p:sp>
        <p:nvSpPr>
          <p:cNvPr id="6" name="Tekstvak 5">
            <a:extLst>
              <a:ext uri="{FF2B5EF4-FFF2-40B4-BE49-F238E27FC236}">
                <a16:creationId xmlns:a16="http://schemas.microsoft.com/office/drawing/2014/main" id="{E0BDCFC6-5046-4A8D-ACA0-1744F839F904}"/>
              </a:ext>
            </a:extLst>
          </p:cNvPr>
          <p:cNvSpPr txBox="1"/>
          <p:nvPr/>
        </p:nvSpPr>
        <p:spPr>
          <a:xfrm>
            <a:off x="8733353" y="6427579"/>
            <a:ext cx="1867972" cy="253916"/>
          </a:xfrm>
          <a:prstGeom prst="rect">
            <a:avLst/>
          </a:prstGeom>
          <a:noFill/>
        </p:spPr>
        <p:txBody>
          <a:bodyPr wrap="square" rtlCol="0">
            <a:spAutoFit/>
          </a:bodyPr>
          <a:lstStyle/>
          <a:p>
            <a:r>
              <a:rPr lang="nl-NL" sz="1050">
                <a:solidFill>
                  <a:schemeClr val="accent5">
                    <a:lumMod val="10000"/>
                  </a:schemeClr>
                </a:solidFill>
              </a:rPr>
              <a:t>ligt dichtbij een NS station </a:t>
            </a:r>
          </a:p>
        </p:txBody>
      </p:sp>
      <p:sp>
        <p:nvSpPr>
          <p:cNvPr id="10" name="Titel 1">
            <a:extLst>
              <a:ext uri="{FF2B5EF4-FFF2-40B4-BE49-F238E27FC236}">
                <a16:creationId xmlns:a16="http://schemas.microsoft.com/office/drawing/2014/main" id="{4353E084-3609-4B50-B979-E7B5EAA7FBB4}"/>
              </a:ext>
            </a:extLst>
          </p:cNvPr>
          <p:cNvSpPr txBox="1">
            <a:spLocks/>
          </p:cNvSpPr>
          <p:nvPr/>
        </p:nvSpPr>
        <p:spPr>
          <a:xfrm>
            <a:off x="1789783" y="5536565"/>
            <a:ext cx="3173372" cy="1325563"/>
          </a:xfrm>
          <a:prstGeom prst="rect">
            <a:avLst/>
          </a:prstGeom>
          <a:solidFill>
            <a:schemeClr val="bg1"/>
          </a:solidFill>
        </p:spPr>
        <p:txBody>
          <a:bodyPr vert="horz" lIns="91440" tIns="45720" rIns="91440" bIns="45720" rtlCol="0" anchor="ctr">
            <a:normAutofit/>
          </a:bodyPr>
          <a:lstStyle>
            <a:lvl1pPr algn="l" defTabSz="914400" rtl="0" eaLnBrk="1" latinLnBrk="0" hangingPunct="1">
              <a:lnSpc>
                <a:spcPct val="90000"/>
              </a:lnSpc>
              <a:spcBef>
                <a:spcPct val="0"/>
              </a:spcBef>
              <a:buNone/>
              <a:defRPr sz="3200" b="1" i="0" kern="1200">
                <a:solidFill>
                  <a:schemeClr val="tx1"/>
                </a:solidFill>
                <a:latin typeface="Arial" charset="0"/>
                <a:ea typeface="Arial" charset="0"/>
                <a:cs typeface="Arial" charset="0"/>
              </a:defRPr>
            </a:lvl1pPr>
          </a:lstStyle>
          <a:p>
            <a:endParaRPr lang="nl-NL"/>
          </a:p>
        </p:txBody>
      </p:sp>
      <p:sp>
        <p:nvSpPr>
          <p:cNvPr id="11" name="Pijl: rechts 10">
            <a:extLst>
              <a:ext uri="{FF2B5EF4-FFF2-40B4-BE49-F238E27FC236}">
                <a16:creationId xmlns:a16="http://schemas.microsoft.com/office/drawing/2014/main" id="{D8E1B279-20CB-4FDC-99D3-0E3EE510816D}"/>
              </a:ext>
            </a:extLst>
          </p:cNvPr>
          <p:cNvSpPr/>
          <p:nvPr/>
        </p:nvSpPr>
        <p:spPr>
          <a:xfrm rot="20310445">
            <a:off x="3210217" y="5819032"/>
            <a:ext cx="1852863" cy="541421"/>
          </a:xfrm>
          <a:prstGeom prst="rightArrow">
            <a:avLst/>
          </a:prstGeom>
          <a:solidFill>
            <a:srgbClr val="EF7D00"/>
          </a:solidFill>
          <a:ln>
            <a:solidFill>
              <a:srgbClr val="EF7D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pic>
        <p:nvPicPr>
          <p:cNvPr id="13" name="Graphic 12" descr="Trein">
            <a:extLst>
              <a:ext uri="{FF2B5EF4-FFF2-40B4-BE49-F238E27FC236}">
                <a16:creationId xmlns:a16="http://schemas.microsoft.com/office/drawing/2014/main" id="{D91D1E77-23C8-4D25-B6FA-E02429509735}"/>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6708098" y="6146097"/>
            <a:ext cx="358281" cy="358281"/>
          </a:xfrm>
          <a:prstGeom prst="rect">
            <a:avLst/>
          </a:prstGeom>
        </p:spPr>
      </p:pic>
    </p:spTree>
    <p:extLst>
      <p:ext uri="{BB962C8B-B14F-4D97-AF65-F5344CB8AC3E}">
        <p14:creationId xmlns:p14="http://schemas.microsoft.com/office/powerpoint/2010/main" val="428238600"/>
      </p:ext>
    </p:extLst>
  </p:cSld>
  <p:clrMapOvr>
    <a:masterClrMapping/>
  </p:clrMapOvr>
  <p:transition spd="slow">
    <p:push dir="u"/>
  </p:transition>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1660E788-AFA9-4A1B-9991-6AA74632A1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867D4867-5BA7-4462-B2F6-A23F4A622A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7544653" cy="6858000"/>
          </a:xfrm>
          <a:prstGeom prst="rect">
            <a:avLst/>
          </a:prstGeom>
          <a:solidFill>
            <a:schemeClr val="tx2"/>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7BAB44DB-74C0-4B31-B52A-46A4F5A79667}"/>
              </a:ext>
            </a:extLst>
          </p:cNvPr>
          <p:cNvSpPr>
            <a:spLocks noGrp="1"/>
          </p:cNvSpPr>
          <p:nvPr>
            <p:ph type="title"/>
          </p:nvPr>
        </p:nvSpPr>
        <p:spPr>
          <a:xfrm>
            <a:off x="643466" y="643467"/>
            <a:ext cx="6242719" cy="1728044"/>
          </a:xfrm>
          <a:noFill/>
          <a:ln>
            <a:solidFill>
              <a:schemeClr val="bg1"/>
            </a:solidFill>
          </a:ln>
        </p:spPr>
        <p:txBody>
          <a:bodyPr wrap="square">
            <a:normAutofit/>
          </a:bodyPr>
          <a:lstStyle/>
          <a:p>
            <a:r>
              <a:rPr lang="nl-NL">
                <a:solidFill>
                  <a:schemeClr val="bg1"/>
                </a:solidFill>
              </a:rPr>
              <a:t>Vragen?</a:t>
            </a:r>
          </a:p>
        </p:txBody>
      </p:sp>
      <p:sp>
        <p:nvSpPr>
          <p:cNvPr id="3" name="Tijdelijke aanduiding voor inhoud 2">
            <a:extLst>
              <a:ext uri="{FF2B5EF4-FFF2-40B4-BE49-F238E27FC236}">
                <a16:creationId xmlns:a16="http://schemas.microsoft.com/office/drawing/2014/main" id="{8F169857-5471-4D5F-B7FB-8A9E889F8600}"/>
              </a:ext>
            </a:extLst>
          </p:cNvPr>
          <p:cNvSpPr>
            <a:spLocks noGrp="1"/>
          </p:cNvSpPr>
          <p:nvPr>
            <p:ph idx="1"/>
          </p:nvPr>
        </p:nvSpPr>
        <p:spPr>
          <a:xfrm>
            <a:off x="643467" y="2638044"/>
            <a:ext cx="6242715" cy="3415622"/>
          </a:xfrm>
        </p:spPr>
        <p:txBody>
          <a:bodyPr>
            <a:normAutofit fontScale="92500" lnSpcReduction="20000"/>
          </a:bodyPr>
          <a:lstStyle/>
          <a:p>
            <a:pPr marL="0"/>
            <a:r>
              <a:rPr lang="en-US" b="1" dirty="0">
                <a:solidFill>
                  <a:schemeClr val="bg1"/>
                </a:solidFill>
              </a:rPr>
              <a:t>Kim Hendriks</a:t>
            </a:r>
            <a:endParaRPr lang="en-US" b="1" dirty="0">
              <a:solidFill>
                <a:schemeClr val="bg1"/>
              </a:solidFill>
              <a:hlinkClick r:id="rId2">
                <a:extLst>
                  <a:ext uri="{A12FA001-AC4F-418D-AE19-62706E023703}">
                    <ahyp:hlinkClr xmlns:ahyp="http://schemas.microsoft.com/office/drawing/2018/hyperlinkcolor" val="tx"/>
                  </a:ext>
                </a:extLst>
              </a:hlinkClick>
            </a:endParaRPr>
          </a:p>
          <a:p>
            <a:pPr marL="0" indent="0">
              <a:buNone/>
            </a:pPr>
            <a:r>
              <a:rPr lang="en-US" dirty="0">
                <a:solidFill>
                  <a:schemeClr val="bg1"/>
                </a:solidFill>
                <a:hlinkClick r:id="rId3"/>
              </a:rPr>
              <a:t>kim.hendriks@roc-nijmegen.nl</a:t>
            </a:r>
            <a:r>
              <a:rPr lang="en-US" dirty="0">
                <a:solidFill>
                  <a:schemeClr val="bg1"/>
                </a:solidFill>
              </a:rPr>
              <a:t> </a:t>
            </a:r>
          </a:p>
          <a:p>
            <a:pPr marL="0"/>
            <a:endParaRPr lang="en-US" dirty="0">
              <a:solidFill>
                <a:schemeClr val="bg1"/>
              </a:solidFill>
            </a:endParaRPr>
          </a:p>
          <a:p>
            <a:pPr marL="0"/>
            <a:r>
              <a:rPr lang="en-US" b="1" dirty="0">
                <a:solidFill>
                  <a:schemeClr val="bg1"/>
                </a:solidFill>
              </a:rPr>
              <a:t>Amanda Wouters</a:t>
            </a:r>
          </a:p>
          <a:p>
            <a:pPr marL="0" indent="0">
              <a:buNone/>
            </a:pPr>
            <a:r>
              <a:rPr lang="en-US" dirty="0">
                <a:solidFill>
                  <a:schemeClr val="bg1"/>
                </a:solidFill>
                <a:hlinkClick r:id="rId4"/>
              </a:rPr>
              <a:t>a.wouters@roc-nijmegen.nl</a:t>
            </a:r>
            <a:endParaRPr lang="en-US" dirty="0">
              <a:solidFill>
                <a:schemeClr val="bg1"/>
              </a:solidFill>
            </a:endParaRPr>
          </a:p>
          <a:p>
            <a:pPr marL="0" indent="0">
              <a:buNone/>
            </a:pPr>
            <a:endParaRPr lang="en-US" dirty="0">
              <a:solidFill>
                <a:schemeClr val="bg1"/>
              </a:solidFill>
            </a:endParaRPr>
          </a:p>
          <a:p>
            <a:pPr marL="0" indent="0">
              <a:buNone/>
            </a:pPr>
            <a:r>
              <a:rPr lang="en-US" dirty="0">
                <a:solidFill>
                  <a:schemeClr val="bg1"/>
                </a:solidFill>
              </a:rPr>
              <a:t>Heb je vragen die niet over </a:t>
            </a:r>
            <a:r>
              <a:rPr lang="en-US" dirty="0" err="1">
                <a:solidFill>
                  <a:schemeClr val="bg1"/>
                </a:solidFill>
              </a:rPr>
              <a:t>onze</a:t>
            </a:r>
            <a:r>
              <a:rPr lang="en-US" dirty="0">
                <a:solidFill>
                  <a:schemeClr val="bg1"/>
                </a:solidFill>
              </a:rPr>
              <a:t> </a:t>
            </a:r>
            <a:r>
              <a:rPr lang="en-US" dirty="0" err="1">
                <a:solidFill>
                  <a:schemeClr val="bg1"/>
                </a:solidFill>
              </a:rPr>
              <a:t>opleiding</a:t>
            </a:r>
            <a:r>
              <a:rPr lang="en-US" dirty="0">
                <a:solidFill>
                  <a:schemeClr val="bg1"/>
                </a:solidFill>
              </a:rPr>
              <a:t> gaan? Dan </a:t>
            </a:r>
            <a:r>
              <a:rPr lang="en-US" dirty="0" err="1">
                <a:solidFill>
                  <a:schemeClr val="bg1"/>
                </a:solidFill>
              </a:rPr>
              <a:t>verwijzen</a:t>
            </a:r>
            <a:r>
              <a:rPr lang="en-US" dirty="0">
                <a:solidFill>
                  <a:schemeClr val="bg1"/>
                </a:solidFill>
              </a:rPr>
              <a:t> we je naar de </a:t>
            </a:r>
            <a:r>
              <a:rPr lang="en-US" dirty="0" err="1">
                <a:solidFill>
                  <a:schemeClr val="bg1"/>
                </a:solidFill>
              </a:rPr>
              <a:t>studiekeuzeadviseurs</a:t>
            </a:r>
            <a:r>
              <a:rPr lang="en-US" dirty="0">
                <a:solidFill>
                  <a:schemeClr val="bg1"/>
                </a:solidFill>
              </a:rPr>
              <a:t> van Het </a:t>
            </a:r>
            <a:r>
              <a:rPr lang="en-US" dirty="0" err="1">
                <a:solidFill>
                  <a:schemeClr val="bg1"/>
                </a:solidFill>
              </a:rPr>
              <a:t>Startpunt</a:t>
            </a:r>
            <a:endParaRPr lang="en-US" dirty="0">
              <a:solidFill>
                <a:schemeClr val="bg1"/>
              </a:solidFill>
            </a:endParaRPr>
          </a:p>
          <a:p>
            <a:pPr marL="0" indent="0">
              <a:buNone/>
            </a:pPr>
            <a:r>
              <a:rPr lang="en-US" dirty="0">
                <a:solidFill>
                  <a:schemeClr val="bg1"/>
                </a:solidFill>
                <a:hlinkClick r:id="rId5"/>
              </a:rPr>
              <a:t>hetstartpunt@roc-nijmegen.nl</a:t>
            </a:r>
            <a:endParaRPr lang="en-US" dirty="0">
              <a:solidFill>
                <a:schemeClr val="bg1"/>
              </a:solidFill>
            </a:endParaRPr>
          </a:p>
          <a:p>
            <a:pPr marL="0" indent="0">
              <a:buNone/>
            </a:pPr>
            <a:r>
              <a:rPr lang="en-US" dirty="0">
                <a:solidFill>
                  <a:schemeClr val="bg1"/>
                </a:solidFill>
              </a:rPr>
              <a:t>024-8904501  </a:t>
            </a:r>
          </a:p>
          <a:p>
            <a:endParaRPr lang="nl-NL" dirty="0">
              <a:solidFill>
                <a:schemeClr val="bg1"/>
              </a:solidFill>
            </a:endParaRPr>
          </a:p>
        </p:txBody>
      </p:sp>
      <p:pic>
        <p:nvPicPr>
          <p:cNvPr id="4" name="Picture 2" descr="Afbeeldingsresultaat voor vraagteken">
            <a:extLst>
              <a:ext uri="{FF2B5EF4-FFF2-40B4-BE49-F238E27FC236}">
                <a16:creationId xmlns:a16="http://schemas.microsoft.com/office/drawing/2014/main" id="{55009488-6443-4785-B8C0-462A25FE3D72}"/>
              </a:ext>
            </a:extLst>
          </p:cNvPr>
          <p:cNvPicPr>
            <a:picLocks noChangeAspect="1" noChangeArrowheads="1"/>
          </p:cNvPicPr>
          <p:nvPr/>
        </p:nvPicPr>
        <p:blipFill>
          <a:blip r:embed="rId6">
            <a:extLst>
              <a:ext uri="{28A0092B-C50C-407E-A947-70E740481C1C}">
                <a14:useLocalDpi xmlns:a14="http://schemas.microsoft.com/office/drawing/2010/main" val="0"/>
              </a:ext>
            </a:extLst>
          </a:blip>
          <a:stretch>
            <a:fillRect/>
          </a:stretch>
        </p:blipFill>
        <p:spPr bwMode="auto">
          <a:xfrm>
            <a:off x="8217904" y="623485"/>
            <a:ext cx="3232594" cy="54101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3969469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2AEFFFF2-9EB4-4B6C-B9F8-2BA3EF89A21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3070172"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0D65299F-028F-4AFC-B46A-8DB33E20FE4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70172" y="0"/>
            <a:ext cx="9121828"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a:extLst>
              <a:ext uri="{FF2B5EF4-FFF2-40B4-BE49-F238E27FC236}">
                <a16:creationId xmlns:a16="http://schemas.microsoft.com/office/drawing/2014/main" id="{BAC87F6E-526A-49B5-995D-42DB656594C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17423" y="1443035"/>
            <a:ext cx="3971932" cy="3971930"/>
          </a:xfrm>
          <a:prstGeom prst="ellipse">
            <a:avLst/>
          </a:prstGeom>
          <a:solidFill>
            <a:srgbClr val="FFFFFF"/>
          </a:solidFill>
          <a:ln w="3175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0E50A0E3-EC99-4641-9C52-74CF9F435765}"/>
              </a:ext>
            </a:extLst>
          </p:cNvPr>
          <p:cNvSpPr>
            <a:spLocks noGrp="1"/>
          </p:cNvSpPr>
          <p:nvPr>
            <p:ph type="title"/>
          </p:nvPr>
        </p:nvSpPr>
        <p:spPr>
          <a:xfrm>
            <a:off x="1260873" y="1586484"/>
            <a:ext cx="3685032" cy="3685032"/>
          </a:xfrm>
          <a:prstGeom prst="ellipse">
            <a:avLst/>
          </a:prstGeom>
          <a:solidFill>
            <a:schemeClr val="accent2">
              <a:lumMod val="75000"/>
            </a:schemeClr>
          </a:solidFill>
          <a:ln>
            <a:noFill/>
          </a:ln>
        </p:spPr>
        <p:txBody>
          <a:bodyPr>
            <a:normAutofit/>
          </a:bodyPr>
          <a:lstStyle/>
          <a:p>
            <a:r>
              <a:rPr lang="nl-NL" sz="3000">
                <a:solidFill>
                  <a:srgbClr val="FFFFFF"/>
                </a:solidFill>
              </a:rPr>
              <a:t>Ben jij er al uit?</a:t>
            </a:r>
          </a:p>
        </p:txBody>
      </p:sp>
      <p:sp>
        <p:nvSpPr>
          <p:cNvPr id="3" name="Tijdelijke aanduiding voor inhoud 2">
            <a:extLst>
              <a:ext uri="{FF2B5EF4-FFF2-40B4-BE49-F238E27FC236}">
                <a16:creationId xmlns:a16="http://schemas.microsoft.com/office/drawing/2014/main" id="{0B2A7AE1-2896-4BBA-89EA-7D28E096231C}"/>
              </a:ext>
            </a:extLst>
          </p:cNvPr>
          <p:cNvSpPr>
            <a:spLocks noGrp="1"/>
          </p:cNvSpPr>
          <p:nvPr>
            <p:ph idx="1"/>
          </p:nvPr>
        </p:nvSpPr>
        <p:spPr>
          <a:xfrm>
            <a:off x="5591695" y="1402080"/>
            <a:ext cx="5320696" cy="4053840"/>
          </a:xfrm>
        </p:spPr>
        <p:txBody>
          <a:bodyPr anchor="ctr">
            <a:normAutofit/>
          </a:bodyPr>
          <a:lstStyle/>
          <a:p>
            <a:pPr marL="0"/>
            <a:r>
              <a:rPr lang="en-US" dirty="0"/>
              <a:t>Heb </a:t>
            </a:r>
            <a:r>
              <a:rPr lang="en-US" dirty="0" err="1"/>
              <a:t>jij</a:t>
            </a:r>
            <a:r>
              <a:rPr lang="en-US" dirty="0"/>
              <a:t> jouw </a:t>
            </a:r>
            <a:r>
              <a:rPr lang="en-US" dirty="0" err="1"/>
              <a:t>keuze</a:t>
            </a:r>
            <a:r>
              <a:rPr lang="en-US" dirty="0"/>
              <a:t> </a:t>
            </a:r>
            <a:r>
              <a:rPr lang="en-US" dirty="0" err="1"/>
              <a:t>gemaakt</a:t>
            </a:r>
            <a:r>
              <a:rPr lang="en-US" dirty="0"/>
              <a:t>? </a:t>
            </a:r>
            <a:r>
              <a:rPr lang="en-US" b="1" dirty="0"/>
              <a:t>YES! </a:t>
            </a:r>
          </a:p>
          <a:p>
            <a:pPr marL="0"/>
            <a:endParaRPr lang="en-US" b="1" dirty="0"/>
          </a:p>
          <a:p>
            <a:pPr marL="0"/>
            <a:r>
              <a:rPr lang="en-US" dirty="0"/>
              <a:t>Je </a:t>
            </a:r>
            <a:r>
              <a:rPr lang="en-US" dirty="0" err="1"/>
              <a:t>kunt</a:t>
            </a:r>
            <a:r>
              <a:rPr lang="en-US" dirty="0"/>
              <a:t> je </a:t>
            </a:r>
            <a:r>
              <a:rPr lang="en-US" b="1" dirty="0"/>
              <a:t>nu </a:t>
            </a:r>
            <a:r>
              <a:rPr lang="en-US" b="1" dirty="0" err="1"/>
              <a:t>aanmelden</a:t>
            </a:r>
            <a:r>
              <a:rPr lang="en-US" b="1" dirty="0"/>
              <a:t> </a:t>
            </a:r>
            <a:r>
              <a:rPr lang="en-US" dirty="0"/>
              <a:t>via de </a:t>
            </a:r>
            <a:r>
              <a:rPr lang="en-US" dirty="0" err="1"/>
              <a:t>webpagina</a:t>
            </a:r>
            <a:r>
              <a:rPr lang="en-US" dirty="0"/>
              <a:t> van de </a:t>
            </a:r>
            <a:r>
              <a:rPr lang="en-US" dirty="0" err="1"/>
              <a:t>opleiding</a:t>
            </a:r>
            <a:r>
              <a:rPr lang="en-US" dirty="0"/>
              <a:t> die je </a:t>
            </a:r>
            <a:r>
              <a:rPr lang="en-US" dirty="0" err="1"/>
              <a:t>gekozen</a:t>
            </a:r>
            <a:r>
              <a:rPr lang="en-US" dirty="0"/>
              <a:t> </a:t>
            </a:r>
            <a:r>
              <a:rPr lang="en-US" dirty="0" err="1"/>
              <a:t>hebt</a:t>
            </a:r>
            <a:r>
              <a:rPr lang="en-US" dirty="0"/>
              <a:t>. </a:t>
            </a:r>
          </a:p>
          <a:p>
            <a:pPr marL="0"/>
            <a:endParaRPr lang="en-US" dirty="0"/>
          </a:p>
          <a:p>
            <a:pPr marL="0"/>
            <a:r>
              <a:rPr lang="en-US" dirty="0"/>
              <a:t>Op </a:t>
            </a:r>
            <a:r>
              <a:rPr lang="en-US" dirty="0">
                <a:hlinkClick r:id="rId2"/>
              </a:rPr>
              <a:t>www.roc-nijmegen.nl/aanmelden-mbo</a:t>
            </a:r>
            <a:r>
              <a:rPr lang="en-US" dirty="0"/>
              <a:t>  </a:t>
            </a:r>
            <a:r>
              <a:rPr lang="en-US" dirty="0" err="1"/>
              <a:t>vind</a:t>
            </a:r>
            <a:r>
              <a:rPr lang="en-US" dirty="0"/>
              <a:t> je alle </a:t>
            </a:r>
            <a:r>
              <a:rPr lang="en-US" dirty="0" err="1"/>
              <a:t>informatie</a:t>
            </a:r>
            <a:r>
              <a:rPr lang="en-US" dirty="0"/>
              <a:t> over </a:t>
            </a:r>
            <a:r>
              <a:rPr lang="en-US" dirty="0" err="1"/>
              <a:t>aanmelden</a:t>
            </a:r>
            <a:r>
              <a:rPr lang="en-US" dirty="0"/>
              <a:t> en </a:t>
            </a:r>
            <a:r>
              <a:rPr lang="en-US" dirty="0" err="1"/>
              <a:t>toelating</a:t>
            </a:r>
            <a:r>
              <a:rPr lang="en-US" dirty="0"/>
              <a:t>.</a:t>
            </a:r>
          </a:p>
          <a:p>
            <a:endParaRPr lang="nl-NL" dirty="0"/>
          </a:p>
        </p:txBody>
      </p:sp>
    </p:spTree>
    <p:extLst>
      <p:ext uri="{BB962C8B-B14F-4D97-AF65-F5344CB8AC3E}">
        <p14:creationId xmlns:p14="http://schemas.microsoft.com/office/powerpoint/2010/main" val="37705299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C33976D1-3430-450C-A978-87A9A6E8E71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7D6AAC78-7D86-415A-ADC1-2B474807960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249680" y="1248156"/>
            <a:ext cx="9692640" cy="4361688"/>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F2A658D9-F185-44F1-BA33-D50320D1D07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62228" y="1060704"/>
            <a:ext cx="10067544" cy="4736592"/>
          </a:xfrm>
          <a:prstGeom prst="rect">
            <a:avLst/>
          </a:prstGeom>
          <a:noFill/>
          <a:ln w="317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7A261575-B20C-4CB1-A83D-F138E6AFD139}"/>
              </a:ext>
            </a:extLst>
          </p:cNvPr>
          <p:cNvSpPr>
            <a:spLocks noGrp="1"/>
          </p:cNvSpPr>
          <p:nvPr>
            <p:ph type="title"/>
          </p:nvPr>
        </p:nvSpPr>
        <p:spPr>
          <a:xfrm>
            <a:off x="2231136" y="467418"/>
            <a:ext cx="7729728" cy="1188720"/>
          </a:xfrm>
          <a:solidFill>
            <a:srgbClr val="FFFFFF"/>
          </a:solidFill>
        </p:spPr>
        <p:txBody>
          <a:bodyPr>
            <a:normAutofit/>
          </a:bodyPr>
          <a:lstStyle/>
          <a:p>
            <a:r>
              <a:rPr lang="nl-NL" dirty="0"/>
              <a:t>Wil je nog meer informatie?</a:t>
            </a:r>
          </a:p>
        </p:txBody>
      </p:sp>
      <p:sp>
        <p:nvSpPr>
          <p:cNvPr id="3" name="Tijdelijke aanduiding voor inhoud 2">
            <a:extLst>
              <a:ext uri="{FF2B5EF4-FFF2-40B4-BE49-F238E27FC236}">
                <a16:creationId xmlns:a16="http://schemas.microsoft.com/office/drawing/2014/main" id="{FDB85507-79CA-4CC2-9B76-DA0FB69757B3}"/>
              </a:ext>
            </a:extLst>
          </p:cNvPr>
          <p:cNvSpPr>
            <a:spLocks noGrp="1"/>
          </p:cNvSpPr>
          <p:nvPr>
            <p:ph idx="1"/>
          </p:nvPr>
        </p:nvSpPr>
        <p:spPr>
          <a:xfrm>
            <a:off x="1706062" y="2291262"/>
            <a:ext cx="8779512" cy="2879256"/>
          </a:xfrm>
        </p:spPr>
        <p:txBody>
          <a:bodyPr>
            <a:normAutofit lnSpcReduction="10000"/>
          </a:bodyPr>
          <a:lstStyle/>
          <a:p>
            <a:pPr lvl="1">
              <a:lnSpc>
                <a:spcPct val="90000"/>
              </a:lnSpc>
            </a:pPr>
            <a:r>
              <a:rPr lang="en-US" sz="1500" dirty="0">
                <a:solidFill>
                  <a:srgbClr val="404040"/>
                </a:solidFill>
              </a:rPr>
              <a:t>Alle </a:t>
            </a:r>
            <a:r>
              <a:rPr lang="en-US" sz="1500" dirty="0" err="1">
                <a:solidFill>
                  <a:srgbClr val="404040"/>
                </a:solidFill>
              </a:rPr>
              <a:t>werkvelden</a:t>
            </a:r>
            <a:r>
              <a:rPr lang="en-US" sz="1500" dirty="0">
                <a:solidFill>
                  <a:srgbClr val="404040"/>
                </a:solidFill>
              </a:rPr>
              <a:t> op een </a:t>
            </a:r>
            <a:r>
              <a:rPr lang="en-US" sz="1500" dirty="0" err="1">
                <a:solidFill>
                  <a:srgbClr val="404040"/>
                </a:solidFill>
              </a:rPr>
              <a:t>rij</a:t>
            </a:r>
            <a:r>
              <a:rPr lang="en-US" sz="1500" dirty="0">
                <a:solidFill>
                  <a:srgbClr val="404040"/>
                </a:solidFill>
              </a:rPr>
              <a:t>: </a:t>
            </a:r>
            <a:r>
              <a:rPr lang="en-US" sz="1500" dirty="0">
                <a:solidFill>
                  <a:srgbClr val="404040"/>
                </a:solidFill>
                <a:hlinkClick r:id="rId2"/>
              </a:rPr>
              <a:t>www.roc-nijmegen.nl/mbo-opleidingen#richting</a:t>
            </a:r>
            <a:r>
              <a:rPr lang="en-US" sz="1500" dirty="0">
                <a:solidFill>
                  <a:srgbClr val="404040"/>
                </a:solidFill>
              </a:rPr>
              <a:t> </a:t>
            </a:r>
          </a:p>
          <a:p>
            <a:pPr lvl="1">
              <a:lnSpc>
                <a:spcPct val="90000"/>
              </a:lnSpc>
            </a:pPr>
            <a:r>
              <a:rPr lang="en-US" sz="1500" dirty="0">
                <a:solidFill>
                  <a:srgbClr val="404040"/>
                </a:solidFill>
              </a:rPr>
              <a:t>Hulp </a:t>
            </a:r>
            <a:r>
              <a:rPr lang="en-US" sz="1500" dirty="0" err="1">
                <a:solidFill>
                  <a:srgbClr val="404040"/>
                </a:solidFill>
              </a:rPr>
              <a:t>bij</a:t>
            </a:r>
            <a:r>
              <a:rPr lang="en-US" sz="1500" dirty="0">
                <a:solidFill>
                  <a:srgbClr val="404040"/>
                </a:solidFill>
              </a:rPr>
              <a:t> </a:t>
            </a:r>
            <a:r>
              <a:rPr lang="en-US" sz="1500" dirty="0" err="1">
                <a:solidFill>
                  <a:srgbClr val="404040"/>
                </a:solidFill>
              </a:rPr>
              <a:t>studiekeuze-pagina</a:t>
            </a:r>
            <a:r>
              <a:rPr lang="en-US" sz="1500" dirty="0">
                <a:solidFill>
                  <a:srgbClr val="404040"/>
                </a:solidFill>
              </a:rPr>
              <a:t>: </a:t>
            </a:r>
            <a:r>
              <a:rPr lang="en-US" sz="1500" dirty="0">
                <a:solidFill>
                  <a:srgbClr val="404040"/>
                </a:solidFill>
                <a:hlinkClick r:id="rId3"/>
              </a:rPr>
              <a:t>www.roc-nijmegen.nl/studiekeuze</a:t>
            </a:r>
            <a:r>
              <a:rPr lang="en-US" sz="1500" dirty="0">
                <a:solidFill>
                  <a:srgbClr val="404040"/>
                </a:solidFill>
              </a:rPr>
              <a:t>  </a:t>
            </a:r>
          </a:p>
          <a:p>
            <a:pPr lvl="1">
              <a:lnSpc>
                <a:spcPct val="90000"/>
              </a:lnSpc>
            </a:pPr>
            <a:r>
              <a:rPr lang="en-US" sz="1500" dirty="0">
                <a:solidFill>
                  <a:srgbClr val="404040"/>
                </a:solidFill>
              </a:rPr>
              <a:t>Folder online </a:t>
            </a:r>
            <a:r>
              <a:rPr lang="en-US" sz="1500" dirty="0" err="1">
                <a:solidFill>
                  <a:srgbClr val="404040"/>
                </a:solidFill>
              </a:rPr>
              <a:t>bekijken</a:t>
            </a:r>
            <a:r>
              <a:rPr lang="en-US" sz="1500" dirty="0">
                <a:solidFill>
                  <a:srgbClr val="404040"/>
                </a:solidFill>
              </a:rPr>
              <a:t> of per post </a:t>
            </a:r>
            <a:r>
              <a:rPr lang="en-US" sz="1500" dirty="0" err="1">
                <a:solidFill>
                  <a:srgbClr val="404040"/>
                </a:solidFill>
              </a:rPr>
              <a:t>aanvragen</a:t>
            </a:r>
            <a:r>
              <a:rPr lang="en-US" sz="1500" dirty="0">
                <a:solidFill>
                  <a:srgbClr val="404040"/>
                </a:solidFill>
              </a:rPr>
              <a:t>: </a:t>
            </a:r>
            <a:r>
              <a:rPr lang="en-US" sz="1500" dirty="0">
                <a:solidFill>
                  <a:srgbClr val="404040"/>
                </a:solidFill>
                <a:hlinkClick r:id="rId4"/>
              </a:rPr>
              <a:t>www.roc-nijmegen.nl/folder</a:t>
            </a:r>
            <a:r>
              <a:rPr lang="en-US" sz="1500" dirty="0">
                <a:solidFill>
                  <a:srgbClr val="404040"/>
                </a:solidFill>
              </a:rPr>
              <a:t> </a:t>
            </a:r>
          </a:p>
          <a:p>
            <a:pPr lvl="1">
              <a:lnSpc>
                <a:spcPct val="90000"/>
              </a:lnSpc>
            </a:pPr>
            <a:r>
              <a:rPr lang="en-US" sz="1500" dirty="0" err="1">
                <a:solidFill>
                  <a:srgbClr val="404040"/>
                </a:solidFill>
              </a:rPr>
              <a:t>Beroepsinteressetest</a:t>
            </a:r>
            <a:r>
              <a:rPr lang="en-US" sz="1500" dirty="0">
                <a:solidFill>
                  <a:srgbClr val="404040"/>
                </a:solidFill>
              </a:rPr>
              <a:t>: </a:t>
            </a:r>
            <a:r>
              <a:rPr lang="en-US" sz="1500" dirty="0">
                <a:solidFill>
                  <a:srgbClr val="404040"/>
                </a:solidFill>
                <a:hlinkClick r:id="rId5"/>
              </a:rPr>
              <a:t>www.roc-nijmegen.nl/bit</a:t>
            </a:r>
            <a:r>
              <a:rPr lang="en-US" sz="1500" dirty="0">
                <a:solidFill>
                  <a:srgbClr val="404040"/>
                </a:solidFill>
              </a:rPr>
              <a:t> </a:t>
            </a:r>
          </a:p>
          <a:p>
            <a:pPr lvl="1">
              <a:lnSpc>
                <a:spcPct val="90000"/>
              </a:lnSpc>
            </a:pPr>
            <a:r>
              <a:rPr lang="en-US" sz="1500" dirty="0" err="1">
                <a:solidFill>
                  <a:srgbClr val="404040"/>
                </a:solidFill>
              </a:rPr>
              <a:t>Studiekeuzeadviesgesprek</a:t>
            </a:r>
            <a:r>
              <a:rPr lang="en-US" sz="1500" dirty="0">
                <a:solidFill>
                  <a:srgbClr val="404040"/>
                </a:solidFill>
              </a:rPr>
              <a:t>: </a:t>
            </a:r>
            <a:r>
              <a:rPr lang="en-US" sz="1500" dirty="0">
                <a:solidFill>
                  <a:srgbClr val="404040"/>
                </a:solidFill>
                <a:hlinkClick r:id="rId6"/>
              </a:rPr>
              <a:t>www.roc-nijmegen.nl/adviesgesprek</a:t>
            </a:r>
            <a:r>
              <a:rPr lang="en-US" sz="1500" dirty="0">
                <a:solidFill>
                  <a:srgbClr val="404040"/>
                </a:solidFill>
              </a:rPr>
              <a:t> </a:t>
            </a:r>
          </a:p>
          <a:p>
            <a:pPr lvl="1">
              <a:lnSpc>
                <a:spcPct val="90000"/>
              </a:lnSpc>
            </a:pPr>
            <a:r>
              <a:rPr lang="en-US" sz="1500" dirty="0">
                <a:solidFill>
                  <a:srgbClr val="404040"/>
                </a:solidFill>
              </a:rPr>
              <a:t>Open Dag: </a:t>
            </a:r>
            <a:r>
              <a:rPr lang="en-US" sz="1500" dirty="0">
                <a:solidFill>
                  <a:srgbClr val="404040"/>
                </a:solidFill>
                <a:hlinkClick r:id="rId7"/>
              </a:rPr>
              <a:t>www.roc-nijmegen.nl/opendag</a:t>
            </a:r>
            <a:r>
              <a:rPr lang="en-US" sz="1500" dirty="0">
                <a:solidFill>
                  <a:srgbClr val="404040"/>
                </a:solidFill>
              </a:rPr>
              <a:t>	</a:t>
            </a:r>
          </a:p>
          <a:p>
            <a:pPr lvl="1">
              <a:lnSpc>
                <a:spcPct val="90000"/>
              </a:lnSpc>
            </a:pPr>
            <a:r>
              <a:rPr lang="en-US" sz="1500" dirty="0" err="1">
                <a:solidFill>
                  <a:srgbClr val="404040"/>
                </a:solidFill>
              </a:rPr>
              <a:t>Meelopen</a:t>
            </a:r>
            <a:r>
              <a:rPr lang="en-US" sz="1500" dirty="0">
                <a:solidFill>
                  <a:srgbClr val="404040"/>
                </a:solidFill>
              </a:rPr>
              <a:t>: </a:t>
            </a:r>
            <a:r>
              <a:rPr lang="en-US" sz="1500" dirty="0">
                <a:solidFill>
                  <a:srgbClr val="404040"/>
                </a:solidFill>
                <a:hlinkClick r:id="rId8"/>
              </a:rPr>
              <a:t>www.roc-nijmegen.nl/meelopen</a:t>
            </a:r>
            <a:r>
              <a:rPr lang="en-US" sz="1500" dirty="0">
                <a:solidFill>
                  <a:srgbClr val="404040"/>
                </a:solidFill>
              </a:rPr>
              <a:t> </a:t>
            </a:r>
          </a:p>
          <a:p>
            <a:pPr lvl="1">
              <a:lnSpc>
                <a:spcPct val="90000"/>
              </a:lnSpc>
            </a:pPr>
            <a:r>
              <a:rPr lang="en-US" sz="1500" dirty="0">
                <a:solidFill>
                  <a:srgbClr val="404040"/>
                </a:solidFill>
              </a:rPr>
              <a:t>Video’s De </a:t>
            </a:r>
            <a:r>
              <a:rPr lang="en-US" sz="1500" dirty="0" err="1">
                <a:solidFill>
                  <a:srgbClr val="404040"/>
                </a:solidFill>
              </a:rPr>
              <a:t>Toekomst</a:t>
            </a:r>
            <a:r>
              <a:rPr lang="en-US" sz="1500" dirty="0">
                <a:solidFill>
                  <a:srgbClr val="404040"/>
                </a:solidFill>
              </a:rPr>
              <a:t> van: </a:t>
            </a:r>
            <a:r>
              <a:rPr lang="en-US" sz="1500" dirty="0">
                <a:solidFill>
                  <a:srgbClr val="404040"/>
                </a:solidFill>
                <a:hlinkClick r:id="rId9"/>
              </a:rPr>
              <a:t>www.roc-nijmegen.nl/toekomst</a:t>
            </a:r>
            <a:r>
              <a:rPr lang="en-US" sz="1500" dirty="0">
                <a:solidFill>
                  <a:srgbClr val="404040"/>
                </a:solidFill>
              </a:rPr>
              <a:t>   </a:t>
            </a:r>
          </a:p>
          <a:p>
            <a:pPr lvl="1">
              <a:lnSpc>
                <a:spcPct val="90000"/>
              </a:lnSpc>
            </a:pPr>
            <a:r>
              <a:rPr lang="en-US" sz="1500" dirty="0" err="1">
                <a:solidFill>
                  <a:srgbClr val="404040"/>
                </a:solidFill>
              </a:rPr>
              <a:t>Locatievideo’s</a:t>
            </a:r>
            <a:r>
              <a:rPr lang="en-US" sz="1500" dirty="0">
                <a:solidFill>
                  <a:srgbClr val="404040"/>
                </a:solidFill>
              </a:rPr>
              <a:t>: </a:t>
            </a:r>
            <a:r>
              <a:rPr lang="en-US" sz="1500" dirty="0">
                <a:solidFill>
                  <a:srgbClr val="404040"/>
                </a:solidFill>
                <a:hlinkClick r:id="rId10"/>
              </a:rPr>
              <a:t>www.roc-nijmegen.nl/locatie</a:t>
            </a:r>
            <a:r>
              <a:rPr lang="en-US" sz="1500" dirty="0">
                <a:solidFill>
                  <a:srgbClr val="404040"/>
                </a:solidFill>
              </a:rPr>
              <a:t> </a:t>
            </a:r>
          </a:p>
          <a:p>
            <a:pPr>
              <a:lnSpc>
                <a:spcPct val="90000"/>
              </a:lnSpc>
            </a:pPr>
            <a:endParaRPr lang="nl-NL" sz="1500" dirty="0">
              <a:solidFill>
                <a:srgbClr val="404040"/>
              </a:solidFill>
            </a:endParaRPr>
          </a:p>
        </p:txBody>
      </p:sp>
    </p:spTree>
    <p:extLst>
      <p:ext uri="{BB962C8B-B14F-4D97-AF65-F5344CB8AC3E}">
        <p14:creationId xmlns:p14="http://schemas.microsoft.com/office/powerpoint/2010/main" val="38758655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C33976D1-3430-450C-A978-87A9A6E8E71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7D6AAC78-7D86-415A-ADC1-2B474807960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249680" y="1248156"/>
            <a:ext cx="9692640" cy="4361688"/>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F2A658D9-F185-44F1-BA33-D50320D1D07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62228" y="1060704"/>
            <a:ext cx="10067544" cy="4736592"/>
          </a:xfrm>
          <a:prstGeom prst="rect">
            <a:avLst/>
          </a:prstGeom>
          <a:noFill/>
          <a:ln w="317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38CA5414-09C7-4BB2-A7D3-24020BD35C67}"/>
              </a:ext>
            </a:extLst>
          </p:cNvPr>
          <p:cNvSpPr>
            <a:spLocks noGrp="1"/>
          </p:cNvSpPr>
          <p:nvPr>
            <p:ph type="title"/>
          </p:nvPr>
        </p:nvSpPr>
        <p:spPr>
          <a:xfrm>
            <a:off x="2231136" y="467418"/>
            <a:ext cx="7729728" cy="1188720"/>
          </a:xfrm>
          <a:solidFill>
            <a:srgbClr val="FFFFFF"/>
          </a:solidFill>
        </p:spPr>
        <p:txBody>
          <a:bodyPr>
            <a:normAutofit/>
          </a:bodyPr>
          <a:lstStyle/>
          <a:p>
            <a:r>
              <a:rPr lang="nl-NL" dirty="0"/>
              <a:t>Presentatie thuis nalezen?</a:t>
            </a:r>
          </a:p>
        </p:txBody>
      </p:sp>
      <p:sp>
        <p:nvSpPr>
          <p:cNvPr id="3" name="Tijdelijke aanduiding voor inhoud 2">
            <a:extLst>
              <a:ext uri="{FF2B5EF4-FFF2-40B4-BE49-F238E27FC236}">
                <a16:creationId xmlns:a16="http://schemas.microsoft.com/office/drawing/2014/main" id="{570784DD-9B8C-4231-9E51-3F6E345E0F40}"/>
              </a:ext>
            </a:extLst>
          </p:cNvPr>
          <p:cNvSpPr>
            <a:spLocks noGrp="1"/>
          </p:cNvSpPr>
          <p:nvPr>
            <p:ph idx="1"/>
          </p:nvPr>
        </p:nvSpPr>
        <p:spPr>
          <a:xfrm>
            <a:off x="1706062" y="2291262"/>
            <a:ext cx="8779512" cy="2879256"/>
          </a:xfrm>
        </p:spPr>
        <p:txBody>
          <a:bodyPr>
            <a:normAutofit/>
          </a:bodyPr>
          <a:lstStyle/>
          <a:p>
            <a:pPr marL="0" indent="0">
              <a:lnSpc>
                <a:spcPct val="90000"/>
              </a:lnSpc>
              <a:buNone/>
            </a:pPr>
            <a:r>
              <a:rPr lang="nl-NL" sz="1500" dirty="0">
                <a:solidFill>
                  <a:srgbClr val="404040"/>
                </a:solidFill>
                <a:latin typeface="+mj-lt"/>
                <a:cs typeface="Calibri Light" panose="020F0302020204030204" pitchFamily="34" charset="0"/>
              </a:rPr>
              <a:t>Stuur een e-mail:</a:t>
            </a:r>
          </a:p>
          <a:p>
            <a:pPr marL="0" indent="0">
              <a:lnSpc>
                <a:spcPct val="90000"/>
              </a:lnSpc>
              <a:buNone/>
            </a:pPr>
            <a:r>
              <a:rPr lang="nl-NL" sz="1500" dirty="0">
                <a:solidFill>
                  <a:srgbClr val="404040"/>
                </a:solidFill>
                <a:latin typeface="+mj-lt"/>
                <a:cs typeface="Calibri Light" panose="020F0302020204030204" pitchFamily="34" charset="0"/>
              </a:rPr>
              <a:t>	</a:t>
            </a:r>
            <a:r>
              <a:rPr lang="nl-NL" sz="1500" dirty="0">
                <a:solidFill>
                  <a:srgbClr val="404040"/>
                </a:solidFill>
                <a:latin typeface="+mj-lt"/>
                <a:cs typeface="Calibri Light" panose="020F0302020204030204" pitchFamily="34" charset="0"/>
                <a:hlinkClick r:id="rId2"/>
              </a:rPr>
              <a:t>a.wouters@roc-nijmegen.nl</a:t>
            </a:r>
            <a:r>
              <a:rPr lang="nl-NL" sz="1500" dirty="0">
                <a:solidFill>
                  <a:srgbClr val="404040"/>
                </a:solidFill>
                <a:latin typeface="+mj-lt"/>
                <a:cs typeface="Calibri Light" panose="020F0302020204030204" pitchFamily="34" charset="0"/>
              </a:rPr>
              <a:t>   </a:t>
            </a:r>
          </a:p>
          <a:p>
            <a:pPr marL="0" indent="0">
              <a:lnSpc>
                <a:spcPct val="90000"/>
              </a:lnSpc>
              <a:buNone/>
            </a:pPr>
            <a:r>
              <a:rPr lang="nl-NL" sz="1500" dirty="0">
                <a:solidFill>
                  <a:srgbClr val="404040"/>
                </a:solidFill>
                <a:latin typeface="+mj-lt"/>
                <a:cs typeface="Calibri Light" panose="020F0302020204030204" pitchFamily="34" charset="0"/>
              </a:rPr>
              <a:t>	Zet in het onderwerp “presentatie”.</a:t>
            </a:r>
          </a:p>
          <a:p>
            <a:pPr marL="0" indent="0">
              <a:lnSpc>
                <a:spcPct val="90000"/>
              </a:lnSpc>
              <a:buNone/>
            </a:pPr>
            <a:r>
              <a:rPr lang="nl-NL" sz="1500" dirty="0">
                <a:solidFill>
                  <a:srgbClr val="404040"/>
                </a:solidFill>
                <a:latin typeface="+mj-lt"/>
                <a:cs typeface="Calibri Light" panose="020F0302020204030204" pitchFamily="34" charset="0"/>
              </a:rPr>
              <a:t>	Dan stuur ik jou z.s.m. deze presentatie toe. </a:t>
            </a:r>
          </a:p>
          <a:p>
            <a:pPr marL="0" indent="0">
              <a:lnSpc>
                <a:spcPct val="90000"/>
              </a:lnSpc>
              <a:buNone/>
            </a:pPr>
            <a:endParaRPr lang="nl-NL" sz="1500" dirty="0">
              <a:solidFill>
                <a:srgbClr val="404040"/>
              </a:solidFill>
              <a:latin typeface="+mj-lt"/>
              <a:cs typeface="Calibri Light" panose="020F0302020204030204" pitchFamily="34" charset="0"/>
            </a:endParaRPr>
          </a:p>
          <a:p>
            <a:pPr marL="0" indent="0">
              <a:lnSpc>
                <a:spcPct val="90000"/>
              </a:lnSpc>
              <a:buNone/>
            </a:pPr>
            <a:r>
              <a:rPr lang="nl-NL" sz="1500" dirty="0">
                <a:solidFill>
                  <a:srgbClr val="404040"/>
                </a:solidFill>
                <a:latin typeface="+mj-lt"/>
                <a:cs typeface="Calibri Light" panose="020F0302020204030204" pitchFamily="34" charset="0"/>
              </a:rPr>
              <a:t>Ook op de website bij de opleidingen staan diverse video’s en andere presentaties die je kunt bekijken. </a:t>
            </a:r>
          </a:p>
          <a:p>
            <a:pPr marL="0" indent="0">
              <a:lnSpc>
                <a:spcPct val="90000"/>
              </a:lnSpc>
              <a:buNone/>
            </a:pPr>
            <a:endParaRPr lang="nl-NL" sz="1500" dirty="0">
              <a:solidFill>
                <a:srgbClr val="404040"/>
              </a:solidFill>
              <a:latin typeface="+mj-lt"/>
              <a:cs typeface="Calibri Light" panose="020F0302020204030204" pitchFamily="34" charset="0"/>
            </a:endParaRPr>
          </a:p>
          <a:p>
            <a:pPr marL="0" indent="0">
              <a:lnSpc>
                <a:spcPct val="90000"/>
              </a:lnSpc>
              <a:buNone/>
            </a:pPr>
            <a:r>
              <a:rPr lang="nl-NL" sz="1500" dirty="0">
                <a:solidFill>
                  <a:srgbClr val="404040"/>
                </a:solidFill>
                <a:latin typeface="+mj-lt"/>
                <a:cs typeface="Calibri Light" panose="020F0302020204030204" pitchFamily="34" charset="0"/>
              </a:rPr>
              <a:t>Volg </a:t>
            </a:r>
            <a:r>
              <a:rPr lang="nl-NL" sz="1500" b="1" dirty="0">
                <a:solidFill>
                  <a:srgbClr val="FFC000"/>
                </a:solidFill>
                <a:latin typeface="+mj-lt"/>
                <a:cs typeface="Calibri Light" panose="020F0302020204030204" pitchFamily="34" charset="0"/>
              </a:rPr>
              <a:t>#Pedagogischwerkboxmeer </a:t>
            </a:r>
          </a:p>
          <a:p>
            <a:pPr>
              <a:lnSpc>
                <a:spcPct val="90000"/>
              </a:lnSpc>
            </a:pPr>
            <a:endParaRPr lang="nl-NL" sz="1500" dirty="0">
              <a:solidFill>
                <a:srgbClr val="404040"/>
              </a:solidFill>
            </a:endParaRPr>
          </a:p>
        </p:txBody>
      </p:sp>
      <p:pic>
        <p:nvPicPr>
          <p:cNvPr id="9" name="Afbeelding 8">
            <a:extLst>
              <a:ext uri="{FF2B5EF4-FFF2-40B4-BE49-F238E27FC236}">
                <a16:creationId xmlns:a16="http://schemas.microsoft.com/office/drawing/2014/main" id="{5C3F2BA8-9CD2-4D8C-8A67-65022F966571}"/>
              </a:ext>
            </a:extLst>
          </p:cNvPr>
          <p:cNvPicPr>
            <a:picLocks noChangeAspect="1"/>
          </p:cNvPicPr>
          <p:nvPr/>
        </p:nvPicPr>
        <p:blipFill>
          <a:blip r:embed="rId3"/>
          <a:stretch>
            <a:fillRect/>
          </a:stretch>
        </p:blipFill>
        <p:spPr>
          <a:xfrm>
            <a:off x="4665181" y="4586466"/>
            <a:ext cx="387726" cy="370868"/>
          </a:xfrm>
          <a:prstGeom prst="rect">
            <a:avLst/>
          </a:prstGeom>
        </p:spPr>
      </p:pic>
    </p:spTree>
    <p:extLst>
      <p:ext uri="{BB962C8B-B14F-4D97-AF65-F5344CB8AC3E}">
        <p14:creationId xmlns:p14="http://schemas.microsoft.com/office/powerpoint/2010/main" val="163457276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pic>
        <p:nvPicPr>
          <p:cNvPr id="4" name="Tijdelijke aanduiding voor inhoud 3">
            <a:extLst>
              <a:ext uri="{FF2B5EF4-FFF2-40B4-BE49-F238E27FC236}">
                <a16:creationId xmlns:a16="http://schemas.microsoft.com/office/drawing/2014/main" id="{D18821E1-627D-4B48-86A7-7A7F4BE88667}"/>
              </a:ext>
            </a:extLst>
          </p:cNvPr>
          <p:cNvPicPr>
            <a:picLocks noGrp="1"/>
          </p:cNvPicPr>
          <p:nvPr>
            <p:ph idx="1"/>
          </p:nvPr>
        </p:nvPicPr>
        <p:blipFill rotWithShape="1">
          <a:blip r:embed="rId2"/>
          <a:srcRect t="5760" b="3260"/>
          <a:stretch/>
        </p:blipFill>
        <p:spPr>
          <a:xfrm>
            <a:off x="20" y="-19040"/>
            <a:ext cx="12191980" cy="4242806"/>
          </a:xfrm>
          <a:prstGeom prst="rect">
            <a:avLst/>
          </a:prstGeom>
        </p:spPr>
      </p:pic>
      <p:sp>
        <p:nvSpPr>
          <p:cNvPr id="9" name="Rectangle 8">
            <a:extLst>
              <a:ext uri="{FF2B5EF4-FFF2-40B4-BE49-F238E27FC236}">
                <a16:creationId xmlns:a16="http://schemas.microsoft.com/office/drawing/2014/main" id="{17928EA2-88ED-424C-A811-B45B398FBAF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4242816"/>
            <a:ext cx="12192000" cy="261518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Gill Sans MT" panose="020B0502020104020203"/>
              <a:ea typeface="+mn-ea"/>
              <a:cs typeface="+mn-cs"/>
            </a:endParaRPr>
          </a:p>
        </p:txBody>
      </p:sp>
      <p:sp>
        <p:nvSpPr>
          <p:cNvPr id="11" name="Rectangle 10">
            <a:extLst>
              <a:ext uri="{FF2B5EF4-FFF2-40B4-BE49-F238E27FC236}">
                <a16:creationId xmlns:a16="http://schemas.microsoft.com/office/drawing/2014/main" id="{304F0B90-9D71-4D15-94CC-B9E1F445BA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4242816"/>
            <a:ext cx="12192000" cy="2615184"/>
          </a:xfrm>
          <a:prstGeom prst="rect">
            <a:avLst/>
          </a:prstGeom>
          <a:solidFill>
            <a:srgbClr val="5C22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Gill Sans MT" panose="020B0502020104020203"/>
              <a:ea typeface="+mn-ea"/>
              <a:cs typeface="+mn-cs"/>
            </a:endParaRPr>
          </a:p>
        </p:txBody>
      </p:sp>
      <p:sp>
        <p:nvSpPr>
          <p:cNvPr id="2" name="Titel 1">
            <a:extLst>
              <a:ext uri="{FF2B5EF4-FFF2-40B4-BE49-F238E27FC236}">
                <a16:creationId xmlns:a16="http://schemas.microsoft.com/office/drawing/2014/main" id="{095A7724-8307-4371-A6DC-A0A7A810B603}"/>
              </a:ext>
            </a:extLst>
          </p:cNvPr>
          <p:cNvSpPr>
            <a:spLocks noGrp="1"/>
          </p:cNvSpPr>
          <p:nvPr>
            <p:ph type="title"/>
          </p:nvPr>
        </p:nvSpPr>
        <p:spPr>
          <a:xfrm>
            <a:off x="1600200" y="4910453"/>
            <a:ext cx="8991600" cy="1279910"/>
          </a:xfrm>
          <a:noFill/>
          <a:ln>
            <a:noFill/>
          </a:ln>
        </p:spPr>
        <p:txBody>
          <a:bodyPr vert="horz" lIns="274320" tIns="182880" rIns="274320" bIns="182880" rtlCol="0" anchor="ctr" anchorCtr="1">
            <a:normAutofit/>
          </a:bodyPr>
          <a:lstStyle/>
          <a:p>
            <a:r>
              <a:rPr lang="en-US" sz="3200" dirty="0" err="1">
                <a:solidFill>
                  <a:srgbClr val="FFFFFF"/>
                </a:solidFill>
              </a:rPr>
              <a:t>Graag</a:t>
            </a:r>
            <a:r>
              <a:rPr lang="en-US" sz="3200" dirty="0">
                <a:solidFill>
                  <a:srgbClr val="FFFFFF"/>
                </a:solidFill>
              </a:rPr>
              <a:t> tot </a:t>
            </a:r>
            <a:r>
              <a:rPr lang="en-US" sz="3200" dirty="0" err="1">
                <a:solidFill>
                  <a:srgbClr val="FFFFFF"/>
                </a:solidFill>
              </a:rPr>
              <a:t>ziens</a:t>
            </a:r>
            <a:r>
              <a:rPr lang="en-US" sz="3200" dirty="0">
                <a:solidFill>
                  <a:srgbClr val="FFFFFF"/>
                </a:solidFill>
              </a:rPr>
              <a:t> </a:t>
            </a:r>
            <a:r>
              <a:rPr lang="en-US" sz="3200" dirty="0" err="1">
                <a:solidFill>
                  <a:srgbClr val="FFFFFF"/>
                </a:solidFill>
              </a:rPr>
              <a:t>bij</a:t>
            </a:r>
            <a:r>
              <a:rPr lang="en-US" sz="3200" dirty="0">
                <a:solidFill>
                  <a:srgbClr val="FFFFFF"/>
                </a:solidFill>
              </a:rPr>
              <a:t> </a:t>
            </a:r>
            <a:r>
              <a:rPr lang="en-US" sz="3200" dirty="0" err="1">
                <a:solidFill>
                  <a:srgbClr val="FFFFFF"/>
                </a:solidFill>
              </a:rPr>
              <a:t>pedagogisch</a:t>
            </a:r>
            <a:r>
              <a:rPr lang="en-US" sz="3200" dirty="0">
                <a:solidFill>
                  <a:srgbClr val="FFFFFF"/>
                </a:solidFill>
              </a:rPr>
              <a:t> </a:t>
            </a:r>
            <a:r>
              <a:rPr lang="en-US" sz="3200" dirty="0" err="1">
                <a:solidFill>
                  <a:srgbClr val="FFFFFF"/>
                </a:solidFill>
              </a:rPr>
              <a:t>werk</a:t>
            </a:r>
            <a:r>
              <a:rPr lang="en-US" sz="3200" dirty="0">
                <a:solidFill>
                  <a:srgbClr val="FFFFFF"/>
                </a:solidFill>
              </a:rPr>
              <a:t> </a:t>
            </a:r>
            <a:r>
              <a:rPr lang="en-US" sz="3200" dirty="0" err="1">
                <a:solidFill>
                  <a:srgbClr val="FFFFFF"/>
                </a:solidFill>
              </a:rPr>
              <a:t>boxmeer</a:t>
            </a:r>
            <a:r>
              <a:rPr lang="en-US" sz="3200" dirty="0">
                <a:solidFill>
                  <a:srgbClr val="FFFFFF"/>
                </a:solidFill>
              </a:rPr>
              <a:t>!</a:t>
            </a:r>
          </a:p>
        </p:txBody>
      </p:sp>
    </p:spTree>
    <p:extLst>
      <p:ext uri="{BB962C8B-B14F-4D97-AF65-F5344CB8AC3E}">
        <p14:creationId xmlns:p14="http://schemas.microsoft.com/office/powerpoint/2010/main" val="396590586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Afbeelding 3" descr="Afbeelding met persoon, binnen, eten, vrouw&#10;&#10;Automatisch gegenereerde beschrijving">
            <a:extLst>
              <a:ext uri="{FF2B5EF4-FFF2-40B4-BE49-F238E27FC236}">
                <a16:creationId xmlns:a16="http://schemas.microsoft.com/office/drawing/2014/main" id="{E1FE80F5-A735-40DE-9027-88094025208B}"/>
              </a:ext>
            </a:extLst>
          </p:cNvPr>
          <p:cNvPicPr>
            <a:picLocks noChangeAspect="1"/>
          </p:cNvPicPr>
          <p:nvPr/>
        </p:nvPicPr>
        <p:blipFill rotWithShape="1">
          <a:blip r:embed="rId3"/>
          <a:srcRect l="13795" r="35205" b="-1"/>
          <a:stretch/>
        </p:blipFill>
        <p:spPr>
          <a:xfrm>
            <a:off x="0" y="10"/>
            <a:ext cx="12192000" cy="6857990"/>
          </a:xfrm>
          <a:prstGeom prst="rect">
            <a:avLst/>
          </a:prstGeom>
          <a:noFill/>
        </p:spPr>
      </p:pic>
      <p:sp>
        <p:nvSpPr>
          <p:cNvPr id="2" name="Titel 1">
            <a:extLst>
              <a:ext uri="{FF2B5EF4-FFF2-40B4-BE49-F238E27FC236}">
                <a16:creationId xmlns:a16="http://schemas.microsoft.com/office/drawing/2014/main" id="{6D748847-4045-411D-8DF3-113D6C5F317E}"/>
              </a:ext>
            </a:extLst>
          </p:cNvPr>
          <p:cNvSpPr>
            <a:spLocks noGrp="1"/>
          </p:cNvSpPr>
          <p:nvPr>
            <p:ph type="title"/>
          </p:nvPr>
        </p:nvSpPr>
        <p:spPr>
          <a:xfrm>
            <a:off x="1916906" y="5317240"/>
            <a:ext cx="8408194" cy="744836"/>
          </a:xfrm>
        </p:spPr>
        <p:txBody>
          <a:bodyPr vert="horz" lIns="91440" tIns="45720" rIns="91440" bIns="45720" rtlCol="0" anchor="ctr">
            <a:normAutofit/>
          </a:bodyPr>
          <a:lstStyle/>
          <a:p>
            <a:r>
              <a:rPr lang="en-US" sz="3100">
                <a:solidFill>
                  <a:schemeClr val="tx1">
                    <a:lumMod val="85000"/>
                    <a:lumOff val="15000"/>
                  </a:schemeClr>
                </a:solidFill>
              </a:rPr>
              <a:t>Pedagogisch Werk </a:t>
            </a:r>
          </a:p>
        </p:txBody>
      </p:sp>
    </p:spTree>
    <p:extLst>
      <p:ext uri="{BB962C8B-B14F-4D97-AF65-F5344CB8AC3E}">
        <p14:creationId xmlns:p14="http://schemas.microsoft.com/office/powerpoint/2010/main" val="4250324231"/>
      </p:ext>
    </p:extLst>
  </p:cSld>
  <p:clrMapOvr>
    <a:masterClrMapping/>
  </p:clrMapOvr>
  <p:transition spd="slow">
    <p:push dir="u"/>
  </p:transition>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6" name="Rectangle 15">
            <a:extLst>
              <a:ext uri="{FF2B5EF4-FFF2-40B4-BE49-F238E27FC236}">
                <a16:creationId xmlns:a16="http://schemas.microsoft.com/office/drawing/2014/main" id="{93F0ADB5-A0B4-4B01-A8C4-FDC34CE22BD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AA6D0FDE-0241-4C21-A720-A6947535823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654296" cy="6858000"/>
          </a:xfrm>
          <a:prstGeom prst="rect">
            <a:avLst/>
          </a:prstGeom>
          <a:solidFill>
            <a:schemeClr val="tx2"/>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FD9BEAE8-2C4D-472B-88FC-A7AC9FF8020F}"/>
              </a:ext>
            </a:extLst>
          </p:cNvPr>
          <p:cNvSpPr>
            <a:spLocks noGrp="1"/>
          </p:cNvSpPr>
          <p:nvPr>
            <p:ph type="title"/>
          </p:nvPr>
        </p:nvSpPr>
        <p:spPr>
          <a:xfrm>
            <a:off x="643467" y="2681103"/>
            <a:ext cx="3363974" cy="1495794"/>
          </a:xfrm>
          <a:noFill/>
          <a:ln>
            <a:solidFill>
              <a:schemeClr val="bg1"/>
            </a:solidFill>
          </a:ln>
        </p:spPr>
        <p:txBody>
          <a:bodyPr wrap="square">
            <a:normAutofit/>
          </a:bodyPr>
          <a:lstStyle/>
          <a:p>
            <a:r>
              <a:rPr lang="nl-NL">
                <a:solidFill>
                  <a:schemeClr val="bg1"/>
                </a:solidFill>
              </a:rPr>
              <a:t>Bij wie past dit beroep?</a:t>
            </a:r>
          </a:p>
        </p:txBody>
      </p:sp>
      <p:graphicFrame>
        <p:nvGraphicFramePr>
          <p:cNvPr id="5" name="Tijdelijke aanduiding voor inhoud 2">
            <a:extLst>
              <a:ext uri="{FF2B5EF4-FFF2-40B4-BE49-F238E27FC236}">
                <a16:creationId xmlns:a16="http://schemas.microsoft.com/office/drawing/2014/main" id="{0820FCC1-53C4-44EF-96E3-130EEED611FD}"/>
              </a:ext>
            </a:extLst>
          </p:cNvPr>
          <p:cNvGraphicFramePr>
            <a:graphicFrameLocks noGrp="1"/>
          </p:cNvGraphicFramePr>
          <p:nvPr>
            <p:ph idx="1"/>
            <p:extLst>
              <p:ext uri="{D42A27DB-BD31-4B8C-83A1-F6EECF244321}">
                <p14:modId xmlns:p14="http://schemas.microsoft.com/office/powerpoint/2010/main" val="1954373980"/>
              </p:ext>
            </p:extLst>
          </p:nvPr>
        </p:nvGraphicFramePr>
        <p:xfrm>
          <a:off x="5619750" y="965200"/>
          <a:ext cx="5607050" cy="4927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62511503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Afbeelding 2">
            <a:extLst>
              <a:ext uri="{FF2B5EF4-FFF2-40B4-BE49-F238E27FC236}">
                <a16:creationId xmlns:a16="http://schemas.microsoft.com/office/drawing/2014/main" id="{FB9B3C6D-557C-443E-9208-5DE6FEBEC28F}"/>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524000" y="0"/>
            <a:ext cx="9132888"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p:push dir="u"/>
  </p:transition>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EA3CC36C-210F-452E-B0C6-CAE94609DD0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4914900"/>
            <a:ext cx="12192000" cy="1943100"/>
          </a:xfrm>
          <a:prstGeom prst="rect">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1" name="Rectangle 10">
            <a:extLst>
              <a:ext uri="{FF2B5EF4-FFF2-40B4-BE49-F238E27FC236}">
                <a16:creationId xmlns:a16="http://schemas.microsoft.com/office/drawing/2014/main" id="{FD77E017-7BFF-4018-BF75-AF8C6DDF08B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491851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8BD1400A-A553-40D9-84F7-9926F677B2E1}"/>
              </a:ext>
            </a:extLst>
          </p:cNvPr>
          <p:cNvSpPr>
            <a:spLocks noGrp="1"/>
          </p:cNvSpPr>
          <p:nvPr>
            <p:ph type="title"/>
          </p:nvPr>
        </p:nvSpPr>
        <p:spPr>
          <a:xfrm>
            <a:off x="2231136" y="4325791"/>
            <a:ext cx="7729728" cy="1188720"/>
          </a:xfrm>
        </p:spPr>
        <p:txBody>
          <a:bodyPr>
            <a:normAutofit/>
          </a:bodyPr>
          <a:lstStyle/>
          <a:p>
            <a:r>
              <a:rPr lang="nl-NL" dirty="0"/>
              <a:t>3 profielen</a:t>
            </a:r>
          </a:p>
        </p:txBody>
      </p:sp>
      <p:graphicFrame>
        <p:nvGraphicFramePr>
          <p:cNvPr id="5" name="Tijdelijke aanduiding voor inhoud 2">
            <a:extLst>
              <a:ext uri="{FF2B5EF4-FFF2-40B4-BE49-F238E27FC236}">
                <a16:creationId xmlns:a16="http://schemas.microsoft.com/office/drawing/2014/main" id="{2305326B-85E2-4FBB-9412-5C275B49B3F2}"/>
              </a:ext>
            </a:extLst>
          </p:cNvPr>
          <p:cNvGraphicFramePr>
            <a:graphicFrameLocks noGrp="1"/>
          </p:cNvGraphicFramePr>
          <p:nvPr>
            <p:ph idx="1"/>
            <p:extLst>
              <p:ext uri="{D42A27DB-BD31-4B8C-83A1-F6EECF244321}">
                <p14:modId xmlns:p14="http://schemas.microsoft.com/office/powerpoint/2010/main" val="3029031337"/>
              </p:ext>
            </p:extLst>
          </p:nvPr>
        </p:nvGraphicFramePr>
        <p:xfrm>
          <a:off x="921592" y="941466"/>
          <a:ext cx="10340658" cy="27883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19022114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pic>
        <p:nvPicPr>
          <p:cNvPr id="4" name="Afbeelding 3">
            <a:extLst>
              <a:ext uri="{FF2B5EF4-FFF2-40B4-BE49-F238E27FC236}">
                <a16:creationId xmlns:a16="http://schemas.microsoft.com/office/drawing/2014/main" id="{E3D2DFE4-6F65-4216-9C47-7F706ACE24D9}"/>
              </a:ext>
            </a:extLst>
          </p:cNvPr>
          <p:cNvPicPr>
            <a:picLocks noChangeAspect="1"/>
          </p:cNvPicPr>
          <p:nvPr/>
        </p:nvPicPr>
        <p:blipFill rotWithShape="1">
          <a:blip r:embed="rId2"/>
          <a:srcRect l="36455" r="19580" b="-1"/>
          <a:stretch/>
        </p:blipFill>
        <p:spPr>
          <a:xfrm>
            <a:off x="20" y="10"/>
            <a:ext cx="7537684" cy="6857990"/>
          </a:xfrm>
          <a:prstGeom prst="rect">
            <a:avLst/>
          </a:prstGeom>
        </p:spPr>
      </p:pic>
      <p:sp>
        <p:nvSpPr>
          <p:cNvPr id="2" name="Titel 1">
            <a:extLst>
              <a:ext uri="{FF2B5EF4-FFF2-40B4-BE49-F238E27FC236}">
                <a16:creationId xmlns:a16="http://schemas.microsoft.com/office/drawing/2014/main" id="{6046863F-AE77-4123-AD68-F5202F674D4D}"/>
              </a:ext>
            </a:extLst>
          </p:cNvPr>
          <p:cNvSpPr>
            <a:spLocks noGrp="1"/>
          </p:cNvSpPr>
          <p:nvPr>
            <p:ph type="title"/>
          </p:nvPr>
        </p:nvSpPr>
        <p:spPr>
          <a:xfrm>
            <a:off x="804672" y="2844368"/>
            <a:ext cx="5928360" cy="1188720"/>
          </a:xfrm>
          <a:solidFill>
            <a:schemeClr val="bg1">
              <a:alpha val="80000"/>
            </a:schemeClr>
          </a:solidFill>
          <a:ln>
            <a:solidFill>
              <a:schemeClr val="tx1">
                <a:lumMod val="75000"/>
                <a:lumOff val="25000"/>
              </a:schemeClr>
            </a:solidFill>
          </a:ln>
        </p:spPr>
        <p:txBody>
          <a:bodyPr>
            <a:normAutofit/>
          </a:bodyPr>
          <a:lstStyle/>
          <a:p>
            <a:r>
              <a:rPr lang="nl-NL">
                <a:solidFill>
                  <a:schemeClr val="tx1">
                    <a:lumMod val="85000"/>
                    <a:lumOff val="15000"/>
                  </a:schemeClr>
                </a:solidFill>
              </a:rPr>
              <a:t>Pedagogisch medewerker kinderopvang</a:t>
            </a:r>
          </a:p>
        </p:txBody>
      </p:sp>
      <p:sp>
        <p:nvSpPr>
          <p:cNvPr id="9" name="Rectangle 8">
            <a:extLst>
              <a:ext uri="{FF2B5EF4-FFF2-40B4-BE49-F238E27FC236}">
                <a16:creationId xmlns:a16="http://schemas.microsoft.com/office/drawing/2014/main" id="{9291BAA3-FE23-4A48-BA9E-EF0D56A833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537704" y="6740"/>
            <a:ext cx="4654296"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ijdelijke aanduiding voor inhoud 2">
            <a:extLst>
              <a:ext uri="{FF2B5EF4-FFF2-40B4-BE49-F238E27FC236}">
                <a16:creationId xmlns:a16="http://schemas.microsoft.com/office/drawing/2014/main" id="{BA67423F-DFFD-4740-978B-2D171E9895EF}"/>
              </a:ext>
            </a:extLst>
          </p:cNvPr>
          <p:cNvSpPr>
            <a:spLocks noGrp="1"/>
          </p:cNvSpPr>
          <p:nvPr>
            <p:ph idx="1"/>
          </p:nvPr>
        </p:nvSpPr>
        <p:spPr>
          <a:xfrm>
            <a:off x="7680960" y="294640"/>
            <a:ext cx="4511040" cy="6431280"/>
          </a:xfrm>
        </p:spPr>
        <p:txBody>
          <a:bodyPr anchor="ctr">
            <a:normAutofit/>
          </a:bodyPr>
          <a:lstStyle/>
          <a:p>
            <a:pPr>
              <a:lnSpc>
                <a:spcPct val="90000"/>
              </a:lnSpc>
            </a:pPr>
            <a:r>
              <a:rPr lang="nl-NL" sz="1600" i="1" dirty="0">
                <a:solidFill>
                  <a:schemeClr val="tx1"/>
                </a:solidFill>
                <a:latin typeface="+mj-lt"/>
              </a:rPr>
              <a:t>Je biedt baby’s, peuters, kleuters en jonge kinderen t/m 12 jaar dagelijks een plek waar ze veel plezier beleven en zich kunnen ontwikkelen.</a:t>
            </a:r>
            <a:endParaRPr lang="nl-NL" sz="1600" b="1" i="1" dirty="0">
              <a:solidFill>
                <a:schemeClr val="tx1"/>
              </a:solidFill>
              <a:latin typeface="+mj-lt"/>
              <a:cs typeface="Arial" panose="020B0604020202020204" pitchFamily="34" charset="0"/>
            </a:endParaRPr>
          </a:p>
          <a:p>
            <a:pPr marL="0" indent="0">
              <a:lnSpc>
                <a:spcPct val="90000"/>
              </a:lnSpc>
              <a:buNone/>
            </a:pPr>
            <a:r>
              <a:rPr lang="nl-NL" sz="1600" b="1" dirty="0">
                <a:solidFill>
                  <a:schemeClr val="tx1"/>
                </a:solidFill>
                <a:latin typeface="+mj-lt"/>
                <a:cs typeface="Arial" panose="020B0604020202020204" pitchFamily="34" charset="0"/>
              </a:rPr>
              <a:t>Welke taken ga je uitvoeren?</a:t>
            </a:r>
          </a:p>
          <a:p>
            <a:pPr>
              <a:lnSpc>
                <a:spcPct val="90000"/>
              </a:lnSpc>
              <a:buFont typeface="Wingdings" panose="05000000000000000000" pitchFamily="2" charset="2"/>
              <a:buChar char="Ø"/>
            </a:pPr>
            <a:r>
              <a:rPr lang="nl-NL" sz="1600" dirty="0">
                <a:solidFill>
                  <a:schemeClr val="tx1"/>
                </a:solidFill>
                <a:latin typeface="+mj-lt"/>
                <a:cs typeface="Arial" panose="020B0604020202020204" pitchFamily="34" charset="0"/>
              </a:rPr>
              <a:t>Je begeleidt kinderen zowel in groepsverband als individueel.</a:t>
            </a:r>
          </a:p>
          <a:p>
            <a:pPr>
              <a:lnSpc>
                <a:spcPct val="90000"/>
              </a:lnSpc>
              <a:buFont typeface="Wingdings" panose="05000000000000000000" pitchFamily="2" charset="2"/>
              <a:buChar char="Ø"/>
            </a:pPr>
            <a:r>
              <a:rPr lang="nl-NL" sz="1600" dirty="0">
                <a:solidFill>
                  <a:schemeClr val="tx1"/>
                </a:solidFill>
                <a:latin typeface="+mj-lt"/>
                <a:cs typeface="Arial" panose="020B0604020202020204" pitchFamily="34" charset="0"/>
              </a:rPr>
              <a:t>Je zorgt in samenwerking met collega’s voor de dagindeling van de groep en de verdeling van de werkzaamheden.</a:t>
            </a:r>
          </a:p>
          <a:p>
            <a:pPr>
              <a:lnSpc>
                <a:spcPct val="90000"/>
              </a:lnSpc>
              <a:buFont typeface="Wingdings" panose="05000000000000000000" pitchFamily="2" charset="2"/>
              <a:buChar char="Ø"/>
            </a:pPr>
            <a:r>
              <a:rPr lang="nl-NL" sz="1600" dirty="0">
                <a:solidFill>
                  <a:schemeClr val="tx1"/>
                </a:solidFill>
                <a:latin typeface="+mj-lt"/>
                <a:cs typeface="Arial" panose="020B0604020202020204" pitchFamily="34" charset="0"/>
              </a:rPr>
              <a:t>Je volgt en stimuleert de ontwikkeling van kinderen.</a:t>
            </a:r>
          </a:p>
          <a:p>
            <a:pPr>
              <a:lnSpc>
                <a:spcPct val="90000"/>
              </a:lnSpc>
              <a:buFont typeface="Wingdings" panose="05000000000000000000" pitchFamily="2" charset="2"/>
              <a:buChar char="Ø"/>
            </a:pPr>
            <a:r>
              <a:rPr lang="nl-NL" sz="1600" dirty="0">
                <a:solidFill>
                  <a:schemeClr val="tx1"/>
                </a:solidFill>
                <a:latin typeface="+mj-lt"/>
                <a:cs typeface="Arial" panose="020B0604020202020204" pitchFamily="34" charset="0"/>
              </a:rPr>
              <a:t>Je onderhoudt contacten met ouders/verzorgers en zorgt voor een goede overdracht.</a:t>
            </a:r>
          </a:p>
          <a:p>
            <a:pPr>
              <a:lnSpc>
                <a:spcPct val="90000"/>
              </a:lnSpc>
              <a:buFont typeface="Wingdings" panose="05000000000000000000" pitchFamily="2" charset="2"/>
              <a:buChar char="Ø"/>
            </a:pPr>
            <a:r>
              <a:rPr lang="nl-NL" sz="1600" dirty="0">
                <a:solidFill>
                  <a:schemeClr val="tx1"/>
                </a:solidFill>
                <a:latin typeface="+mj-lt"/>
                <a:cs typeface="Arial" panose="020B0604020202020204" pitchFamily="34" charset="0"/>
              </a:rPr>
              <a:t>Zorgdragen voor de dagelijkse verzorging van kinderen.</a:t>
            </a:r>
          </a:p>
          <a:p>
            <a:pPr>
              <a:lnSpc>
                <a:spcPct val="90000"/>
              </a:lnSpc>
              <a:buFont typeface="Wingdings" panose="05000000000000000000" pitchFamily="2" charset="2"/>
              <a:buChar char="Ø"/>
            </a:pPr>
            <a:r>
              <a:rPr lang="nl-NL" sz="1600" dirty="0">
                <a:solidFill>
                  <a:schemeClr val="tx1"/>
                </a:solidFill>
                <a:latin typeface="+mj-lt"/>
                <a:cs typeface="Arial" panose="020B0604020202020204" pitchFamily="34" charset="0"/>
              </a:rPr>
              <a:t>Je verricht licht huishoudelijke werkzaamheden in de groep.</a:t>
            </a:r>
          </a:p>
          <a:p>
            <a:pPr marL="0" indent="0">
              <a:lnSpc>
                <a:spcPct val="90000"/>
              </a:lnSpc>
              <a:buNone/>
            </a:pPr>
            <a:endParaRPr lang="nl-NL" sz="1600" b="1" dirty="0">
              <a:solidFill>
                <a:schemeClr val="tx1"/>
              </a:solidFill>
              <a:latin typeface="+mj-lt"/>
              <a:cs typeface="Arial" panose="020B0604020202020204" pitchFamily="34" charset="0"/>
            </a:endParaRPr>
          </a:p>
          <a:p>
            <a:pPr marL="0" indent="0">
              <a:lnSpc>
                <a:spcPct val="90000"/>
              </a:lnSpc>
              <a:buNone/>
            </a:pPr>
            <a:r>
              <a:rPr lang="nl-NL" sz="1600" b="1" dirty="0">
                <a:solidFill>
                  <a:schemeClr val="tx1"/>
                </a:solidFill>
                <a:latin typeface="+mj-lt"/>
                <a:cs typeface="Arial" panose="020B0604020202020204" pitchFamily="34" charset="0"/>
              </a:rPr>
              <a:t>Waar kun je gaan werken?</a:t>
            </a:r>
          </a:p>
          <a:p>
            <a:pPr>
              <a:lnSpc>
                <a:spcPct val="90000"/>
              </a:lnSpc>
              <a:buFont typeface="Wingdings" panose="05000000000000000000" pitchFamily="2" charset="2"/>
              <a:buChar char="Ø"/>
            </a:pPr>
            <a:r>
              <a:rPr lang="nl-NL" sz="1600" dirty="0">
                <a:solidFill>
                  <a:schemeClr val="tx1"/>
                </a:solidFill>
              </a:rPr>
              <a:t>Kinderopvang – peuterspeelzaal – IKC – buitenschoolse opvang – tussenschoolse opvang – gastouder </a:t>
            </a:r>
          </a:p>
        </p:txBody>
      </p:sp>
    </p:spTree>
    <p:extLst>
      <p:ext uri="{BB962C8B-B14F-4D97-AF65-F5344CB8AC3E}">
        <p14:creationId xmlns:p14="http://schemas.microsoft.com/office/powerpoint/2010/main" val="18070313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pic>
        <p:nvPicPr>
          <p:cNvPr id="5" name="Afbeelding 4" descr="Afbeelding met illustratie&#10;&#10;Automatisch gegenereerde beschrijving">
            <a:extLst>
              <a:ext uri="{FF2B5EF4-FFF2-40B4-BE49-F238E27FC236}">
                <a16:creationId xmlns:a16="http://schemas.microsoft.com/office/drawing/2014/main" id="{3AD51160-7C45-4CA7-BD2E-5645087F5626}"/>
              </a:ext>
            </a:extLst>
          </p:cNvPr>
          <p:cNvPicPr>
            <a:picLocks noChangeAspect="1"/>
          </p:cNvPicPr>
          <p:nvPr/>
        </p:nvPicPr>
        <p:blipFill rotWithShape="1">
          <a:blip r:embed="rId2">
            <a:extLst>
              <a:ext uri="{28A0092B-C50C-407E-A947-70E740481C1C}">
                <a14:useLocalDpi xmlns:a14="http://schemas.microsoft.com/office/drawing/2010/main" val="0"/>
              </a:ext>
            </a:extLst>
          </a:blip>
          <a:srcRect l="34252" r="31526" b="-1"/>
          <a:stretch/>
        </p:blipFill>
        <p:spPr>
          <a:xfrm>
            <a:off x="642" y="10"/>
            <a:ext cx="6096000" cy="6857990"/>
          </a:xfrm>
          <a:prstGeom prst="rect">
            <a:avLst/>
          </a:prstGeom>
        </p:spPr>
      </p:pic>
      <p:sp>
        <p:nvSpPr>
          <p:cNvPr id="2" name="Titel 1">
            <a:extLst>
              <a:ext uri="{FF2B5EF4-FFF2-40B4-BE49-F238E27FC236}">
                <a16:creationId xmlns:a16="http://schemas.microsoft.com/office/drawing/2014/main" id="{76367B27-17BA-4D29-84F2-67377672AD8E}"/>
              </a:ext>
            </a:extLst>
          </p:cNvPr>
          <p:cNvSpPr>
            <a:spLocks noGrp="1"/>
          </p:cNvSpPr>
          <p:nvPr>
            <p:ph type="title"/>
          </p:nvPr>
        </p:nvSpPr>
        <p:spPr>
          <a:xfrm>
            <a:off x="804672" y="2841505"/>
            <a:ext cx="4487298" cy="1174991"/>
          </a:xfrm>
          <a:solidFill>
            <a:schemeClr val="tx1">
              <a:alpha val="60000"/>
            </a:schemeClr>
          </a:solidFill>
          <a:ln>
            <a:solidFill>
              <a:schemeClr val="bg1"/>
            </a:solidFill>
          </a:ln>
        </p:spPr>
        <p:txBody>
          <a:bodyPr>
            <a:normAutofit/>
          </a:bodyPr>
          <a:lstStyle/>
          <a:p>
            <a:r>
              <a:rPr lang="nl-NL" sz="2000">
                <a:solidFill>
                  <a:schemeClr val="bg1"/>
                </a:solidFill>
              </a:rPr>
              <a:t>Gespecialiseerd pedagogisch medewerker</a:t>
            </a:r>
          </a:p>
        </p:txBody>
      </p:sp>
      <p:sp>
        <p:nvSpPr>
          <p:cNvPr id="3" name="Tijdelijke aanduiding voor inhoud 2">
            <a:extLst>
              <a:ext uri="{FF2B5EF4-FFF2-40B4-BE49-F238E27FC236}">
                <a16:creationId xmlns:a16="http://schemas.microsoft.com/office/drawing/2014/main" id="{17304125-B9BB-4AC6-83D6-C288A623706D}"/>
              </a:ext>
            </a:extLst>
          </p:cNvPr>
          <p:cNvSpPr>
            <a:spLocks noGrp="1"/>
          </p:cNvSpPr>
          <p:nvPr>
            <p:ph idx="1"/>
          </p:nvPr>
        </p:nvSpPr>
        <p:spPr>
          <a:xfrm>
            <a:off x="6743941" y="438150"/>
            <a:ext cx="4804931" cy="6143625"/>
          </a:xfrm>
        </p:spPr>
        <p:txBody>
          <a:bodyPr anchor="ctr">
            <a:normAutofit/>
          </a:bodyPr>
          <a:lstStyle/>
          <a:p>
            <a:pPr marL="0" indent="0">
              <a:lnSpc>
                <a:spcPct val="90000"/>
              </a:lnSpc>
              <a:buNone/>
            </a:pPr>
            <a:r>
              <a:rPr lang="nl-NL" sz="1600" i="1" dirty="0">
                <a:latin typeface="+mj-lt"/>
                <a:cs typeface="Arial" panose="020B0604020202020204" pitchFamily="34" charset="0"/>
              </a:rPr>
              <a:t>Je houdt je bezig met het verzorgen, opvoeden en begeleiden van kinderen en jongeren van 0 t/m 18 jaar.</a:t>
            </a:r>
          </a:p>
          <a:p>
            <a:pPr marL="0" indent="0">
              <a:lnSpc>
                <a:spcPct val="90000"/>
              </a:lnSpc>
              <a:buNone/>
            </a:pPr>
            <a:endParaRPr lang="nl-NL" sz="1600" b="1" dirty="0">
              <a:latin typeface="+mj-lt"/>
              <a:cs typeface="Arial" panose="020B0604020202020204" pitchFamily="34" charset="0"/>
            </a:endParaRPr>
          </a:p>
          <a:p>
            <a:pPr marL="0" indent="0">
              <a:lnSpc>
                <a:spcPct val="90000"/>
              </a:lnSpc>
              <a:buNone/>
            </a:pPr>
            <a:r>
              <a:rPr lang="nl-NL" sz="1600" b="1" dirty="0">
                <a:latin typeface="+mj-lt"/>
                <a:cs typeface="Arial" panose="020B0604020202020204" pitchFamily="34" charset="0"/>
              </a:rPr>
              <a:t>Welke taken ga je uitvoeren?</a:t>
            </a:r>
          </a:p>
          <a:p>
            <a:pPr>
              <a:lnSpc>
                <a:spcPct val="90000"/>
              </a:lnSpc>
              <a:buFont typeface="Wingdings" panose="05000000000000000000" pitchFamily="2" charset="2"/>
              <a:buChar char="Ø"/>
            </a:pPr>
            <a:r>
              <a:rPr lang="nl-NL" sz="1600" dirty="0">
                <a:latin typeface="+mj-lt"/>
                <a:cs typeface="Arial" panose="020B0604020202020204" pitchFamily="34" charset="0"/>
              </a:rPr>
              <a:t>Je stelt een pedagogisch beleidsplan op in samenwerking met je collega’s.</a:t>
            </a:r>
          </a:p>
          <a:p>
            <a:pPr>
              <a:lnSpc>
                <a:spcPct val="90000"/>
              </a:lnSpc>
              <a:buFont typeface="Wingdings" panose="05000000000000000000" pitchFamily="2" charset="2"/>
              <a:buChar char="Ø"/>
            </a:pPr>
            <a:r>
              <a:rPr lang="nl-NL" sz="1600" dirty="0">
                <a:latin typeface="+mj-lt"/>
                <a:cs typeface="Arial" panose="020B0604020202020204" pitchFamily="34" charset="0"/>
              </a:rPr>
              <a:t>Je biedt activiteiten aan die gericht zijn op de verdere ontwikkeling van het kind.</a:t>
            </a:r>
          </a:p>
          <a:p>
            <a:pPr>
              <a:lnSpc>
                <a:spcPct val="90000"/>
              </a:lnSpc>
              <a:buFont typeface="Wingdings" panose="05000000000000000000" pitchFamily="2" charset="2"/>
              <a:buChar char="Ø"/>
            </a:pPr>
            <a:r>
              <a:rPr lang="nl-NL" sz="1600" dirty="0">
                <a:latin typeface="+mj-lt"/>
                <a:cs typeface="Arial" panose="020B0604020202020204" pitchFamily="34" charset="0"/>
              </a:rPr>
              <a:t>Je begeleidt kinderen met eventuele ontwikkelingsachterstanden en opvoedingsproblemen.</a:t>
            </a:r>
          </a:p>
          <a:p>
            <a:pPr lvl="0">
              <a:lnSpc>
                <a:spcPct val="90000"/>
              </a:lnSpc>
              <a:buFont typeface="Wingdings" panose="05000000000000000000" pitchFamily="2" charset="2"/>
              <a:buChar char="Ø"/>
            </a:pPr>
            <a:r>
              <a:rPr lang="nl-NL" sz="1600" dirty="0">
                <a:latin typeface="+mj-lt"/>
                <a:cs typeface="Arial" panose="020B0604020202020204" pitchFamily="34" charset="0"/>
              </a:rPr>
              <a:t>Je verricht licht huishoudelijke werkzaamheden in de groep.</a:t>
            </a:r>
          </a:p>
          <a:p>
            <a:pPr lvl="0">
              <a:lnSpc>
                <a:spcPct val="90000"/>
              </a:lnSpc>
              <a:buFont typeface="Wingdings" panose="05000000000000000000" pitchFamily="2" charset="2"/>
              <a:buChar char="Ø"/>
            </a:pPr>
            <a:r>
              <a:rPr lang="nl-NL" sz="1600" dirty="0">
                <a:latin typeface="+mj-lt"/>
                <a:cs typeface="Arial" panose="020B0604020202020204" pitchFamily="34" charset="0"/>
              </a:rPr>
              <a:t>Je voert gesprekken met ouders/verzorgers van het kind.</a:t>
            </a:r>
            <a:endParaRPr lang="nl-NL" sz="1600" b="1" dirty="0">
              <a:latin typeface="+mj-lt"/>
              <a:cs typeface="Arial" panose="020B0604020202020204" pitchFamily="34" charset="0"/>
            </a:endParaRPr>
          </a:p>
          <a:p>
            <a:pPr marL="0" indent="0">
              <a:lnSpc>
                <a:spcPct val="90000"/>
              </a:lnSpc>
              <a:buNone/>
            </a:pPr>
            <a:r>
              <a:rPr lang="nl-NL" sz="1600" b="1" dirty="0">
                <a:latin typeface="+mj-lt"/>
                <a:cs typeface="Arial" panose="020B0604020202020204" pitchFamily="34" charset="0"/>
              </a:rPr>
              <a:t>Waar kun je gaan werken?</a:t>
            </a:r>
          </a:p>
          <a:p>
            <a:pPr>
              <a:lnSpc>
                <a:spcPct val="90000"/>
              </a:lnSpc>
              <a:buFont typeface="Wingdings" panose="05000000000000000000" pitchFamily="2" charset="2"/>
              <a:buChar char="Ø"/>
            </a:pPr>
            <a:r>
              <a:rPr lang="nl-NL" sz="1600" dirty="0">
                <a:latin typeface="+mj-lt"/>
              </a:rPr>
              <a:t>Kinderopvang – basisonderwijs – speciaal onderwijs – middelbaar onderwijs – middelbaar beroepsonderwijs - welzijnsorganisaties</a:t>
            </a:r>
          </a:p>
        </p:txBody>
      </p:sp>
    </p:spTree>
    <p:extLst>
      <p:ext uri="{BB962C8B-B14F-4D97-AF65-F5344CB8AC3E}">
        <p14:creationId xmlns:p14="http://schemas.microsoft.com/office/powerpoint/2010/main" val="127127861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E54692F-F9EA-43BA-98FD-BAD860E05DA7}"/>
              </a:ext>
            </a:extLst>
          </p:cNvPr>
          <p:cNvSpPr>
            <a:spLocks noGrp="1"/>
          </p:cNvSpPr>
          <p:nvPr>
            <p:ph type="title"/>
          </p:nvPr>
        </p:nvSpPr>
        <p:spPr>
          <a:xfrm>
            <a:off x="5138928" y="964692"/>
            <a:ext cx="6092952" cy="1188720"/>
          </a:xfrm>
        </p:spPr>
        <p:txBody>
          <a:bodyPr>
            <a:normAutofit/>
          </a:bodyPr>
          <a:lstStyle/>
          <a:p>
            <a:r>
              <a:rPr lang="nl-NL" dirty="0"/>
              <a:t>Onderwijsassistent</a:t>
            </a:r>
          </a:p>
        </p:txBody>
      </p:sp>
      <p:pic>
        <p:nvPicPr>
          <p:cNvPr id="4" name="Afbeelding 3">
            <a:extLst>
              <a:ext uri="{FF2B5EF4-FFF2-40B4-BE49-F238E27FC236}">
                <a16:creationId xmlns:a16="http://schemas.microsoft.com/office/drawing/2014/main" id="{794E1F26-82C9-4067-A1A3-69A870754B0D}"/>
              </a:ext>
            </a:extLst>
          </p:cNvPr>
          <p:cNvPicPr>
            <a:picLocks noChangeAspect="1"/>
          </p:cNvPicPr>
          <p:nvPr/>
        </p:nvPicPr>
        <p:blipFill rotWithShape="1">
          <a:blip r:embed="rId2"/>
          <a:srcRect t="1401" r="6" b="1407"/>
          <a:stretch/>
        </p:blipFill>
        <p:spPr>
          <a:xfrm>
            <a:off x="960122" y="964692"/>
            <a:ext cx="1773391" cy="2394028"/>
          </a:xfrm>
          <a:prstGeom prst="rect">
            <a:avLst/>
          </a:prstGeom>
          <a:ln w="31750" cap="sq">
            <a:solidFill>
              <a:srgbClr val="FFFFFF"/>
            </a:solidFill>
            <a:miter lim="800000"/>
          </a:ln>
        </p:spPr>
      </p:pic>
      <p:pic>
        <p:nvPicPr>
          <p:cNvPr id="5" name="Afbeelding 4">
            <a:extLst>
              <a:ext uri="{FF2B5EF4-FFF2-40B4-BE49-F238E27FC236}">
                <a16:creationId xmlns:a16="http://schemas.microsoft.com/office/drawing/2014/main" id="{25752F2C-CA98-4BFE-A588-9A1ED0D250B8}"/>
              </a:ext>
            </a:extLst>
          </p:cNvPr>
          <p:cNvPicPr>
            <a:picLocks noChangeAspect="1"/>
          </p:cNvPicPr>
          <p:nvPr/>
        </p:nvPicPr>
        <p:blipFill rotWithShape="1">
          <a:blip r:embed="rId3"/>
          <a:srcRect t="4103" r="-1" b="7007"/>
          <a:stretch/>
        </p:blipFill>
        <p:spPr>
          <a:xfrm rot="21600000">
            <a:off x="2894380" y="964692"/>
            <a:ext cx="1773393" cy="2379423"/>
          </a:xfrm>
          <a:prstGeom prst="rect">
            <a:avLst/>
          </a:prstGeom>
          <a:ln w="31750" cap="sq">
            <a:solidFill>
              <a:srgbClr val="FFFFFF"/>
            </a:solidFill>
            <a:miter lim="800000"/>
          </a:ln>
        </p:spPr>
      </p:pic>
      <p:pic>
        <p:nvPicPr>
          <p:cNvPr id="6" name="Afbeelding 5">
            <a:extLst>
              <a:ext uri="{FF2B5EF4-FFF2-40B4-BE49-F238E27FC236}">
                <a16:creationId xmlns:a16="http://schemas.microsoft.com/office/drawing/2014/main" id="{B281FB2D-D758-41ED-9396-A1F997BA55A9}"/>
              </a:ext>
            </a:extLst>
          </p:cNvPr>
          <p:cNvPicPr>
            <a:picLocks noChangeAspect="1"/>
          </p:cNvPicPr>
          <p:nvPr/>
        </p:nvPicPr>
        <p:blipFill rotWithShape="1">
          <a:blip r:embed="rId4"/>
          <a:srcRect l="6516" r="1478" b="7"/>
          <a:stretch/>
        </p:blipFill>
        <p:spPr>
          <a:xfrm>
            <a:off x="960119" y="3504983"/>
            <a:ext cx="1773394" cy="2379423"/>
          </a:xfrm>
          <a:prstGeom prst="rect">
            <a:avLst/>
          </a:prstGeom>
          <a:ln w="31750" cap="sq">
            <a:solidFill>
              <a:srgbClr val="FFFFFF"/>
            </a:solidFill>
            <a:miter lim="800000"/>
          </a:ln>
        </p:spPr>
      </p:pic>
      <p:pic>
        <p:nvPicPr>
          <p:cNvPr id="7" name="Afbeelding 6">
            <a:extLst>
              <a:ext uri="{FF2B5EF4-FFF2-40B4-BE49-F238E27FC236}">
                <a16:creationId xmlns:a16="http://schemas.microsoft.com/office/drawing/2014/main" id="{18A196E9-46DA-4C70-ABF1-78CA3C314E54}"/>
              </a:ext>
            </a:extLst>
          </p:cNvPr>
          <p:cNvPicPr>
            <a:picLocks noChangeAspect="1"/>
          </p:cNvPicPr>
          <p:nvPr/>
        </p:nvPicPr>
        <p:blipFill rotWithShape="1">
          <a:blip r:embed="rId5"/>
          <a:srcRect l="27018" r="14437" b="-2"/>
          <a:stretch/>
        </p:blipFill>
        <p:spPr>
          <a:xfrm rot="21600000">
            <a:off x="2894379" y="3504983"/>
            <a:ext cx="1773394" cy="2379423"/>
          </a:xfrm>
          <a:prstGeom prst="rect">
            <a:avLst/>
          </a:prstGeom>
          <a:ln w="31750" cap="sq">
            <a:solidFill>
              <a:srgbClr val="FFFFFF"/>
            </a:solidFill>
            <a:miter lim="800000"/>
          </a:ln>
        </p:spPr>
      </p:pic>
      <p:sp>
        <p:nvSpPr>
          <p:cNvPr id="3" name="Tijdelijke aanduiding voor inhoud 2">
            <a:extLst>
              <a:ext uri="{FF2B5EF4-FFF2-40B4-BE49-F238E27FC236}">
                <a16:creationId xmlns:a16="http://schemas.microsoft.com/office/drawing/2014/main" id="{7B0F7918-A3C4-42A8-A563-E54221DE0F1B}"/>
              </a:ext>
            </a:extLst>
          </p:cNvPr>
          <p:cNvSpPr>
            <a:spLocks noGrp="1"/>
          </p:cNvSpPr>
          <p:nvPr>
            <p:ph idx="1"/>
          </p:nvPr>
        </p:nvSpPr>
        <p:spPr>
          <a:xfrm>
            <a:off x="5089646" y="2475145"/>
            <a:ext cx="6142233" cy="4159335"/>
          </a:xfrm>
        </p:spPr>
        <p:txBody>
          <a:bodyPr>
            <a:normAutofit/>
          </a:bodyPr>
          <a:lstStyle/>
          <a:p>
            <a:pPr>
              <a:lnSpc>
                <a:spcPct val="90000"/>
              </a:lnSpc>
            </a:pPr>
            <a:r>
              <a:rPr lang="nl-NL" sz="1600" i="1" dirty="0"/>
              <a:t>Als onderwijsassistent help je de leraar en begeleid je kinderen op weg naar een mooie toekomst.</a:t>
            </a:r>
          </a:p>
          <a:p>
            <a:pPr marL="0" indent="0">
              <a:lnSpc>
                <a:spcPct val="90000"/>
              </a:lnSpc>
              <a:buNone/>
            </a:pPr>
            <a:r>
              <a:rPr lang="en-US" sz="1600" b="1" dirty="0" err="1"/>
              <a:t>Welke</a:t>
            </a:r>
            <a:r>
              <a:rPr lang="en-US" sz="1600" b="1" dirty="0"/>
              <a:t> taken </a:t>
            </a:r>
            <a:r>
              <a:rPr lang="en-US" sz="1600" b="1" dirty="0" err="1"/>
              <a:t>ga</a:t>
            </a:r>
            <a:r>
              <a:rPr lang="en-US" sz="1600" b="1" dirty="0"/>
              <a:t> je </a:t>
            </a:r>
            <a:r>
              <a:rPr lang="en-US" sz="1600" b="1" dirty="0" err="1"/>
              <a:t>uitvoeren</a:t>
            </a:r>
            <a:r>
              <a:rPr lang="en-US" sz="1600" b="1" dirty="0"/>
              <a:t>?</a:t>
            </a:r>
          </a:p>
          <a:p>
            <a:pPr>
              <a:lnSpc>
                <a:spcPct val="90000"/>
              </a:lnSpc>
              <a:buFont typeface="Wingdings" panose="05000000000000000000" pitchFamily="2" charset="2"/>
              <a:buChar char="Ø"/>
            </a:pPr>
            <a:r>
              <a:rPr lang="en-US" sz="1600" dirty="0"/>
              <a:t>Je </a:t>
            </a:r>
            <a:r>
              <a:rPr lang="en-US" sz="1600" dirty="0" err="1"/>
              <a:t>begeleidt</a:t>
            </a:r>
            <a:r>
              <a:rPr lang="en-US" sz="1600" dirty="0"/>
              <a:t> het </a:t>
            </a:r>
            <a:r>
              <a:rPr lang="en-US" sz="1600" dirty="0" err="1"/>
              <a:t>zelfstandig</a:t>
            </a:r>
            <a:r>
              <a:rPr lang="en-US" sz="1600" dirty="0"/>
              <a:t> werken van kinderen.</a:t>
            </a:r>
          </a:p>
          <a:p>
            <a:pPr>
              <a:lnSpc>
                <a:spcPct val="90000"/>
              </a:lnSpc>
              <a:buFont typeface="Wingdings" panose="05000000000000000000" pitchFamily="2" charset="2"/>
              <a:buChar char="Ø"/>
            </a:pPr>
            <a:r>
              <a:rPr lang="en-US" sz="1600" dirty="0"/>
              <a:t>Je </a:t>
            </a:r>
            <a:r>
              <a:rPr lang="en-US" sz="1600" dirty="0" err="1"/>
              <a:t>begeleidt</a:t>
            </a:r>
            <a:r>
              <a:rPr lang="en-US" sz="1600" dirty="0"/>
              <a:t> </a:t>
            </a:r>
            <a:r>
              <a:rPr lang="en-US" sz="1600" dirty="0" err="1"/>
              <a:t>leerlingen</a:t>
            </a:r>
            <a:r>
              <a:rPr lang="en-US" sz="1600" dirty="0"/>
              <a:t> met een </a:t>
            </a:r>
            <a:r>
              <a:rPr lang="en-US" sz="1600" dirty="0" err="1"/>
              <a:t>aparte</a:t>
            </a:r>
            <a:r>
              <a:rPr lang="en-US" sz="1600" dirty="0"/>
              <a:t> </a:t>
            </a:r>
            <a:r>
              <a:rPr lang="en-US" sz="1600" dirty="0" err="1"/>
              <a:t>leertaak</a:t>
            </a:r>
            <a:r>
              <a:rPr lang="en-US" sz="1600" dirty="0"/>
              <a:t>.</a:t>
            </a:r>
          </a:p>
          <a:p>
            <a:pPr>
              <a:lnSpc>
                <a:spcPct val="90000"/>
              </a:lnSpc>
              <a:buFont typeface="Wingdings" panose="05000000000000000000" pitchFamily="2" charset="2"/>
              <a:buChar char="Ø"/>
            </a:pPr>
            <a:r>
              <a:rPr lang="en-US" sz="1600" dirty="0"/>
              <a:t>Je </a:t>
            </a:r>
            <a:r>
              <a:rPr lang="en-US" sz="1600" dirty="0" err="1"/>
              <a:t>bereidt</a:t>
            </a:r>
            <a:r>
              <a:rPr lang="en-US" sz="1600" dirty="0"/>
              <a:t> </a:t>
            </a:r>
            <a:r>
              <a:rPr lang="en-US" sz="1600" dirty="0" err="1"/>
              <a:t>knutselactiviteiten</a:t>
            </a:r>
            <a:r>
              <a:rPr lang="en-US" sz="1600" dirty="0"/>
              <a:t> voor.</a:t>
            </a:r>
          </a:p>
          <a:p>
            <a:pPr>
              <a:lnSpc>
                <a:spcPct val="90000"/>
              </a:lnSpc>
              <a:buFont typeface="Wingdings" panose="05000000000000000000" pitchFamily="2" charset="2"/>
              <a:buChar char="Ø"/>
            </a:pPr>
            <a:r>
              <a:rPr lang="en-US" sz="1600" dirty="0"/>
              <a:t>Je </a:t>
            </a:r>
            <a:r>
              <a:rPr lang="en-US" sz="1600" dirty="0" err="1"/>
              <a:t>richt</a:t>
            </a:r>
            <a:r>
              <a:rPr lang="en-US" sz="1600" dirty="0"/>
              <a:t> het </a:t>
            </a:r>
            <a:r>
              <a:rPr lang="en-US" sz="1600" dirty="0" err="1"/>
              <a:t>klaslokaal</a:t>
            </a:r>
            <a:r>
              <a:rPr lang="en-US" sz="1600" dirty="0"/>
              <a:t> in en </a:t>
            </a:r>
            <a:r>
              <a:rPr lang="en-US" sz="1600" dirty="0" err="1"/>
              <a:t>maakt</a:t>
            </a:r>
            <a:r>
              <a:rPr lang="en-US" sz="1600" dirty="0"/>
              <a:t> het </a:t>
            </a:r>
            <a:r>
              <a:rPr lang="en-US" sz="1600" dirty="0" err="1"/>
              <a:t>lesmateriaal</a:t>
            </a:r>
            <a:r>
              <a:rPr lang="en-US" sz="1600" dirty="0"/>
              <a:t> </a:t>
            </a:r>
            <a:r>
              <a:rPr lang="en-US" sz="1600" dirty="0" err="1"/>
              <a:t>gereed</a:t>
            </a:r>
            <a:r>
              <a:rPr lang="en-US" sz="1600" dirty="0"/>
              <a:t>.</a:t>
            </a:r>
          </a:p>
          <a:p>
            <a:pPr>
              <a:lnSpc>
                <a:spcPct val="90000"/>
              </a:lnSpc>
              <a:buFont typeface="Wingdings" panose="05000000000000000000" pitchFamily="2" charset="2"/>
              <a:buChar char="Ø"/>
            </a:pPr>
            <a:r>
              <a:rPr lang="en-US" sz="1600" dirty="0"/>
              <a:t>Je </a:t>
            </a:r>
            <a:r>
              <a:rPr lang="en-US" sz="1600" dirty="0" err="1"/>
              <a:t>geeft</a:t>
            </a:r>
            <a:r>
              <a:rPr lang="en-US" sz="1600" dirty="0"/>
              <a:t> les aan </a:t>
            </a:r>
            <a:r>
              <a:rPr lang="en-US" sz="1600" dirty="0" err="1"/>
              <a:t>groepje</a:t>
            </a:r>
            <a:r>
              <a:rPr lang="en-US" sz="1600" dirty="0"/>
              <a:t> </a:t>
            </a:r>
            <a:r>
              <a:rPr lang="en-US" sz="1600" dirty="0" err="1"/>
              <a:t>leerlingen</a:t>
            </a:r>
            <a:r>
              <a:rPr lang="en-US" sz="1600" dirty="0"/>
              <a:t> of </a:t>
            </a:r>
            <a:r>
              <a:rPr lang="en-US" sz="1600" dirty="0" err="1"/>
              <a:t>soms</a:t>
            </a:r>
            <a:r>
              <a:rPr lang="en-US" sz="1600" dirty="0"/>
              <a:t> aan de hele </a:t>
            </a:r>
            <a:r>
              <a:rPr lang="en-US" sz="1600" dirty="0" err="1"/>
              <a:t>klas</a:t>
            </a:r>
            <a:r>
              <a:rPr lang="en-US" sz="1600" dirty="0"/>
              <a:t>.</a:t>
            </a:r>
          </a:p>
          <a:p>
            <a:pPr marL="0" indent="0">
              <a:lnSpc>
                <a:spcPct val="90000"/>
              </a:lnSpc>
              <a:buNone/>
            </a:pPr>
            <a:endParaRPr lang="en-US" sz="1600" b="1" dirty="0"/>
          </a:p>
          <a:p>
            <a:pPr marL="0" indent="0">
              <a:lnSpc>
                <a:spcPct val="90000"/>
              </a:lnSpc>
              <a:buNone/>
            </a:pPr>
            <a:r>
              <a:rPr lang="en-US" sz="1600" b="1" dirty="0" err="1"/>
              <a:t>Waar</a:t>
            </a:r>
            <a:r>
              <a:rPr lang="en-US" sz="1600" b="1" dirty="0"/>
              <a:t> </a:t>
            </a:r>
            <a:r>
              <a:rPr lang="en-US" sz="1600" b="1" dirty="0" err="1"/>
              <a:t>kun</a:t>
            </a:r>
            <a:r>
              <a:rPr lang="en-US" sz="1600" b="1" dirty="0"/>
              <a:t> je gaan werken?</a:t>
            </a:r>
          </a:p>
          <a:p>
            <a:pPr>
              <a:lnSpc>
                <a:spcPct val="90000"/>
              </a:lnSpc>
              <a:buFont typeface="Wingdings" panose="05000000000000000000" pitchFamily="2" charset="2"/>
              <a:buChar char="Ø"/>
            </a:pPr>
            <a:r>
              <a:rPr lang="en-US" sz="1600" dirty="0" err="1"/>
              <a:t>Basisonderwijs</a:t>
            </a:r>
            <a:r>
              <a:rPr lang="en-US" sz="1600" dirty="0"/>
              <a:t>, </a:t>
            </a:r>
            <a:r>
              <a:rPr lang="en-US" sz="1600" dirty="0" err="1"/>
              <a:t>voortgezet</a:t>
            </a:r>
            <a:r>
              <a:rPr lang="en-US" sz="1600" dirty="0"/>
              <a:t> </a:t>
            </a:r>
            <a:r>
              <a:rPr lang="en-US" sz="1600" dirty="0" err="1"/>
              <a:t>onderwijs</a:t>
            </a:r>
            <a:r>
              <a:rPr lang="en-US" sz="1600" dirty="0"/>
              <a:t>, </a:t>
            </a:r>
            <a:r>
              <a:rPr lang="en-US" sz="1600" dirty="0" err="1"/>
              <a:t>middelbaar</a:t>
            </a:r>
            <a:r>
              <a:rPr lang="en-US" sz="1600" dirty="0"/>
              <a:t> </a:t>
            </a:r>
            <a:r>
              <a:rPr lang="en-US" sz="1600" dirty="0" err="1"/>
              <a:t>beroepsonderwijs</a:t>
            </a:r>
            <a:r>
              <a:rPr lang="en-US" sz="1600" dirty="0"/>
              <a:t>, </a:t>
            </a:r>
            <a:r>
              <a:rPr lang="en-US" sz="1600" dirty="0" err="1"/>
              <a:t>speciaal</a:t>
            </a:r>
            <a:r>
              <a:rPr lang="en-US" sz="1600" dirty="0"/>
              <a:t> </a:t>
            </a:r>
            <a:r>
              <a:rPr lang="en-US" sz="1600" dirty="0" err="1"/>
              <a:t>onderwijs</a:t>
            </a:r>
            <a:endParaRPr lang="en-US" sz="1600" dirty="0"/>
          </a:p>
          <a:p>
            <a:pPr>
              <a:lnSpc>
                <a:spcPct val="90000"/>
              </a:lnSpc>
            </a:pPr>
            <a:endParaRPr lang="nl-NL" sz="1300" dirty="0"/>
          </a:p>
        </p:txBody>
      </p:sp>
    </p:spTree>
    <p:extLst>
      <p:ext uri="{BB962C8B-B14F-4D97-AF65-F5344CB8AC3E}">
        <p14:creationId xmlns:p14="http://schemas.microsoft.com/office/powerpoint/2010/main" val="154977983"/>
      </p:ext>
    </p:extLst>
  </p:cSld>
  <p:clrMapOvr>
    <a:masterClrMapping/>
  </p:clrMapOvr>
</p:sld>
</file>

<file path=ppt/theme/theme1.xml><?xml version="1.0" encoding="utf-8"?>
<a:theme xmlns:a="http://schemas.openxmlformats.org/drawingml/2006/main" name="Pakket">
  <a:themeElements>
    <a:clrScheme name="Pakket">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kket">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kket">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ppt/theme/theme2.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mso-contentType ?>
<SharedContentType xmlns="Microsoft.SharePoint.Taxonomy.ContentTypeSync" SourceId="96173d46-5f7d-49bf-a64d-4dd4f1c458b8" ContentTypeId="0x0101" PreviousValue="false"/>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4.xml><?xml version="1.0" encoding="utf-8"?>
<ct:contentTypeSchema xmlns:ct="http://schemas.microsoft.com/office/2006/metadata/contentType" xmlns:ma="http://schemas.microsoft.com/office/2006/metadata/properties/metaAttributes" ct:_="" ma:_="" ma:contentTypeName="Document" ma:contentTypeID="0x0101006410E49AAF6F73459274FBDEB3B47DF5" ma:contentTypeVersion="10" ma:contentTypeDescription="Een nieuw document maken." ma:contentTypeScope="" ma:versionID="904bbe94702a473c6f3b95ff91eacb59">
  <xsd:schema xmlns:xsd="http://www.w3.org/2001/XMLSchema" xmlns:xs="http://www.w3.org/2001/XMLSchema" xmlns:p="http://schemas.microsoft.com/office/2006/metadata/properties" xmlns:ns2="5e1b0dee-efde-499b-b020-d47d830fd4c0" targetNamespace="http://schemas.microsoft.com/office/2006/metadata/properties" ma:root="true" ma:fieldsID="81a7bf452924b776b4c1db4098e65d4b" ns2:_="">
    <xsd:import namespace="5e1b0dee-efde-499b-b020-d47d830fd4c0"/>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LengthInSeconds" minOccurs="0"/>
                <xsd:element ref="ns2:MediaServiceAutoTags" minOccurs="0"/>
                <xsd:element ref="ns2:MediaServiceOCR"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e1b0dee-efde-499b-b020-d47d830fd4c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LengthInSeconds" ma:index="13" nillable="true" ma:displayName="Length (seconds)" ma:internalName="MediaLengthInSeconds" ma:readOnly="true">
      <xsd:simpleType>
        <xsd:restriction base="dms:Unknown"/>
      </xsd:simpleType>
    </xsd:element>
    <xsd:element name="MediaServiceAutoTags" ma:index="14" nillable="true" ma:displayName="Tags" ma:internalName="MediaServiceAutoTags"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A5277464-A9CD-49BE-9E96-382544FAB221}">
  <ds:schemaRefs>
    <ds:schemaRef ds:uri="Microsoft.SharePoint.Taxonomy.ContentTypeSync"/>
  </ds:schemaRefs>
</ds:datastoreItem>
</file>

<file path=customXml/itemProps2.xml><?xml version="1.0" encoding="utf-8"?>
<ds:datastoreItem xmlns:ds="http://schemas.openxmlformats.org/officeDocument/2006/customXml" ds:itemID="{3EADEE26-6478-4FC3-88A9-BD987CC07D72}">
  <ds:schemaRefs>
    <ds:schemaRef ds:uri="http://schemas.microsoft.com/sharepoint/v3/contenttype/forms"/>
  </ds:schemaRefs>
</ds:datastoreItem>
</file>

<file path=customXml/itemProps3.xml><?xml version="1.0" encoding="utf-8"?>
<ds:datastoreItem xmlns:ds="http://schemas.openxmlformats.org/officeDocument/2006/customXml" ds:itemID="{7A62A188-5F8A-4D07-8A03-EECD51849BC0}">
  <ds:schemaRefs>
    <ds:schemaRef ds:uri="http://schemas.microsoft.com/office/2006/metadata/properties"/>
    <ds:schemaRef ds:uri="http://schemas.microsoft.com/office/infopath/2007/PartnerControls"/>
  </ds:schemaRefs>
</ds:datastoreItem>
</file>

<file path=customXml/itemProps4.xml><?xml version="1.0" encoding="utf-8"?>
<ds:datastoreItem xmlns:ds="http://schemas.openxmlformats.org/officeDocument/2006/customXml" ds:itemID="{2569201B-9C3B-405A-B305-9B4C5FE0398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5e1b0dee-efde-499b-b020-d47d830fd4c0"/>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Pakket</Template>
  <TotalTime>49</TotalTime>
  <Words>1151</Words>
  <Application>Microsoft Office PowerPoint</Application>
  <PresentationFormat>Breedbeeld</PresentationFormat>
  <Paragraphs>167</Paragraphs>
  <Slides>24</Slides>
  <Notes>3</Notes>
  <HiddenSlides>0</HiddenSlides>
  <MMClips>0</MMClips>
  <ScaleCrop>false</ScaleCrop>
  <HeadingPairs>
    <vt:vector size="6" baseType="variant">
      <vt:variant>
        <vt:lpstr>Gebruikte lettertypen</vt:lpstr>
      </vt:variant>
      <vt:variant>
        <vt:i4>8</vt:i4>
      </vt:variant>
      <vt:variant>
        <vt:lpstr>Thema</vt:lpstr>
      </vt:variant>
      <vt:variant>
        <vt:i4>1</vt:i4>
      </vt:variant>
      <vt:variant>
        <vt:lpstr>Diatitels</vt:lpstr>
      </vt:variant>
      <vt:variant>
        <vt:i4>24</vt:i4>
      </vt:variant>
    </vt:vector>
  </HeadingPairs>
  <TitlesOfParts>
    <vt:vector size="33" baseType="lpstr">
      <vt:lpstr>Arial</vt:lpstr>
      <vt:lpstr>Arial Black</vt:lpstr>
      <vt:lpstr>Calibri</vt:lpstr>
      <vt:lpstr>Courier New</vt:lpstr>
      <vt:lpstr>Gill Sans MT</vt:lpstr>
      <vt:lpstr>Lucida Sans</vt:lpstr>
      <vt:lpstr>Times New Roman</vt:lpstr>
      <vt:lpstr>Wingdings</vt:lpstr>
      <vt:lpstr>Pakket</vt:lpstr>
      <vt:lpstr>Voorlichting pedagogisch werk Sector zorg &amp; welzijn</vt:lpstr>
      <vt:lpstr>Waarom ROC Nijmegen?</vt:lpstr>
      <vt:lpstr>Pedagogisch Werk </vt:lpstr>
      <vt:lpstr>Bij wie past dit beroep?</vt:lpstr>
      <vt:lpstr>PowerPoint-presentatie</vt:lpstr>
      <vt:lpstr>3 profielen</vt:lpstr>
      <vt:lpstr>Pedagogisch medewerker kinderopvang</vt:lpstr>
      <vt:lpstr>Gespecialiseerd pedagogisch medewerker</vt:lpstr>
      <vt:lpstr>Onderwijsassistent</vt:lpstr>
      <vt:lpstr>Hoe groei je in het beroep?</vt:lpstr>
      <vt:lpstr>beroepstaken</vt:lpstr>
      <vt:lpstr>keuzedelen</vt:lpstr>
      <vt:lpstr>Beroepspraktijkvorming (stage)</vt:lpstr>
      <vt:lpstr>Begeleiding</vt:lpstr>
      <vt:lpstr>examinering</vt:lpstr>
      <vt:lpstr>Studiekosten</vt:lpstr>
      <vt:lpstr>toelatingseisen</vt:lpstr>
      <vt:lpstr>VAVO</vt:lpstr>
      <vt:lpstr>Vervolgopleiding</vt:lpstr>
      <vt:lpstr>Vragen?</vt:lpstr>
      <vt:lpstr>Ben jij er al uit?</vt:lpstr>
      <vt:lpstr>Wil je nog meer informatie?</vt:lpstr>
      <vt:lpstr>Presentatie thuis nalezen?</vt:lpstr>
      <vt:lpstr>Graag tot ziens bij pedagogisch werk boxmeer!</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Voorlichting pedagogisch werk Sector zorg &amp; welzijn</dc:title>
  <dc:creator>Amanda Wouters</dc:creator>
  <cp:lastModifiedBy>Amanda Wouters</cp:lastModifiedBy>
  <cp:revision>5</cp:revision>
  <dcterms:created xsi:type="dcterms:W3CDTF">2022-01-11T08:25:17Z</dcterms:created>
  <dcterms:modified xsi:type="dcterms:W3CDTF">2022-01-11T17:52:13Z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0x0101006410E49AAF6F73459274FBDEB3B47DF5</vt:lpwstr>
  </property>
</Properties>
</file>