
<file path=[Content_Types].xml><?xml version="1.0" encoding="utf-8"?>
<Types xmlns="http://schemas.openxmlformats.org/package/2006/content-types">
  <Default Extension="emf" ContentType="image/x-emf"/>
  <Default Extension="jpe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5"/>
    <p:sldMasterId id="2147483677" r:id="rId6"/>
    <p:sldMasterId id="2147483674" r:id="rId7"/>
  </p:sldMasterIdLst>
  <p:notesMasterIdLst>
    <p:notesMasterId r:id="rId26"/>
  </p:notesMasterIdLst>
  <p:sldIdLst>
    <p:sldId id="260" r:id="rId8"/>
    <p:sldId id="263" r:id="rId9"/>
    <p:sldId id="282" r:id="rId10"/>
    <p:sldId id="328" r:id="rId11"/>
    <p:sldId id="349" r:id="rId12"/>
    <p:sldId id="347" r:id="rId13"/>
    <p:sldId id="323" r:id="rId14"/>
    <p:sldId id="308" r:id="rId15"/>
    <p:sldId id="301" r:id="rId16"/>
    <p:sldId id="311" r:id="rId17"/>
    <p:sldId id="341" r:id="rId18"/>
    <p:sldId id="321" r:id="rId19"/>
    <p:sldId id="342" r:id="rId20"/>
    <p:sldId id="346" r:id="rId21"/>
    <p:sldId id="293" r:id="rId22"/>
    <p:sldId id="271" r:id="rId23"/>
    <p:sldId id="270" r:id="rId24"/>
    <p:sldId id="296" r:id="rId25"/>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eke Oldenhof" initials="LO" lastIdx="3" clrIdx="0">
    <p:extLst>
      <p:ext uri="{19B8F6BF-5375-455C-9EA6-DF929625EA0E}">
        <p15:presenceInfo xmlns:p15="http://schemas.microsoft.com/office/powerpoint/2012/main" userId="S::loldenhof@roc-nijmegen.nl::da6a458c-136a-4219-996f-1c06248bf86b" providerId="AD"/>
      </p:ext>
    </p:extLst>
  </p:cmAuthor>
  <p:cmAuthor id="2" name="Femke Terwiel" initials="FT" lastIdx="1" clrIdx="1">
    <p:extLst>
      <p:ext uri="{19B8F6BF-5375-455C-9EA6-DF929625EA0E}">
        <p15:presenceInfo xmlns:p15="http://schemas.microsoft.com/office/powerpoint/2012/main" userId="S::fterwiel@roc-nijmegen.nl::42bfa86a-3fd1-4524-8064-f25b2043f37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012ECD-51FC-41F1-AA8D-1B2483CD663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Stijl, licht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Stijl, licht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A107856-5554-42FB-B03E-39F5DBC370BA}" styleName="Stijl, gemiddeld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376" autoAdjust="0"/>
    <p:restoredTop sz="94637"/>
  </p:normalViewPr>
  <p:slideViewPr>
    <p:cSldViewPr snapToGrid="0" snapToObjects="1">
      <p:cViewPr varScale="1">
        <p:scale>
          <a:sx n="67" d="100"/>
          <a:sy n="67" d="100"/>
        </p:scale>
        <p:origin x="123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slide" Target="slides/slide17.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commentAuthors" Target="commentAuthors.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096EFC-7DD0-4184-A69A-152F43AF83E0}" type="doc">
      <dgm:prSet loTypeId="urn:microsoft.com/office/officeart/2005/8/layout/vList2" loCatId="list" qsTypeId="urn:microsoft.com/office/officeart/2005/8/quickstyle/simple1" qsCatId="simple" csTypeId="urn:microsoft.com/office/officeart/2005/8/colors/accent1_3" csCatId="accent1" phldr="1"/>
      <dgm:spPr/>
      <dgm:t>
        <a:bodyPr/>
        <a:lstStyle/>
        <a:p>
          <a:endParaRPr lang="en-US"/>
        </a:p>
      </dgm:t>
    </dgm:pt>
    <dgm:pt modelId="{F2CE5C16-4DE5-4058-BFFA-E47D7B97B134}">
      <dgm:prSet/>
      <dgm:spPr/>
      <dgm:t>
        <a:bodyPr/>
        <a:lstStyle/>
        <a:p>
          <a:r>
            <a:rPr lang="nl-NL" dirty="0"/>
            <a:t>Werkveld</a:t>
          </a:r>
          <a:endParaRPr lang="en-US" dirty="0"/>
        </a:p>
      </dgm:t>
    </dgm:pt>
    <dgm:pt modelId="{E69D9EE7-BEBB-4752-A304-D0AF929E9DD6}" type="parTrans" cxnId="{0F8AB935-AC66-41CF-B4B1-8323E0805D04}">
      <dgm:prSet/>
      <dgm:spPr/>
      <dgm:t>
        <a:bodyPr/>
        <a:lstStyle/>
        <a:p>
          <a:endParaRPr lang="en-US"/>
        </a:p>
      </dgm:t>
    </dgm:pt>
    <dgm:pt modelId="{46D6F416-8856-464D-AD42-E2CAE55BFD7B}" type="sibTrans" cxnId="{0F8AB935-AC66-41CF-B4B1-8323E0805D04}">
      <dgm:prSet/>
      <dgm:spPr/>
      <dgm:t>
        <a:bodyPr/>
        <a:lstStyle/>
        <a:p>
          <a:endParaRPr lang="en-US"/>
        </a:p>
      </dgm:t>
    </dgm:pt>
    <dgm:pt modelId="{173A6FFA-48D2-45F0-94DD-A16DBABBC61F}">
      <dgm:prSet/>
      <dgm:spPr/>
      <dgm:t>
        <a:bodyPr/>
        <a:lstStyle/>
        <a:p>
          <a:r>
            <a:rPr lang="nl-NL" dirty="0"/>
            <a:t>Toelatingseisen</a:t>
          </a:r>
          <a:endParaRPr lang="en-US" dirty="0"/>
        </a:p>
      </dgm:t>
    </dgm:pt>
    <dgm:pt modelId="{03AE626E-9A19-4DFC-9A46-5B960E0D6D78}" type="parTrans" cxnId="{4AF7CE0C-0BC5-421D-88CE-AE97A66EED9E}">
      <dgm:prSet/>
      <dgm:spPr/>
      <dgm:t>
        <a:bodyPr/>
        <a:lstStyle/>
        <a:p>
          <a:endParaRPr lang="en-US"/>
        </a:p>
      </dgm:t>
    </dgm:pt>
    <dgm:pt modelId="{8D43C550-061C-4EB1-867F-42A4B75B9152}" type="sibTrans" cxnId="{4AF7CE0C-0BC5-421D-88CE-AE97A66EED9E}">
      <dgm:prSet/>
      <dgm:spPr/>
      <dgm:t>
        <a:bodyPr/>
        <a:lstStyle/>
        <a:p>
          <a:endParaRPr lang="en-US"/>
        </a:p>
      </dgm:t>
    </dgm:pt>
    <dgm:pt modelId="{5B4FBC28-22D3-498D-B116-AAF170262F5F}">
      <dgm:prSet/>
      <dgm:spPr/>
      <dgm:t>
        <a:bodyPr/>
        <a:lstStyle/>
        <a:p>
          <a:r>
            <a:rPr lang="nl-NL" dirty="0"/>
            <a:t>Opzet opleiding</a:t>
          </a:r>
          <a:endParaRPr lang="en-US" dirty="0"/>
        </a:p>
      </dgm:t>
    </dgm:pt>
    <dgm:pt modelId="{934C0325-FCDF-41A8-B7FB-A6B2E74AD341}" type="parTrans" cxnId="{FE58B22C-B350-42FA-AA84-BCEE4F8A127B}">
      <dgm:prSet/>
      <dgm:spPr/>
      <dgm:t>
        <a:bodyPr/>
        <a:lstStyle/>
        <a:p>
          <a:endParaRPr lang="en-US"/>
        </a:p>
      </dgm:t>
    </dgm:pt>
    <dgm:pt modelId="{D4400C86-609B-4CFE-9FFE-D11B7366FEF9}" type="sibTrans" cxnId="{FE58B22C-B350-42FA-AA84-BCEE4F8A127B}">
      <dgm:prSet/>
      <dgm:spPr/>
      <dgm:t>
        <a:bodyPr/>
        <a:lstStyle/>
        <a:p>
          <a:endParaRPr lang="en-US"/>
        </a:p>
      </dgm:t>
    </dgm:pt>
    <dgm:pt modelId="{037B8C26-DE79-400C-936C-9926904BE1FD}">
      <dgm:prSet custT="1"/>
      <dgm:spPr>
        <a:solidFill>
          <a:srgbClr val="EF7D00">
            <a:shade val="80000"/>
            <a:hueOff val="-195332"/>
            <a:satOff val="-4717"/>
            <a:lumOff val="8642"/>
            <a:alphaOff val="0"/>
          </a:srgbClr>
        </a:solidFill>
        <a:ln w="12700" cap="flat" cmpd="sng" algn="ctr">
          <a:solidFill>
            <a:srgbClr val="FFFFFF">
              <a:hueOff val="0"/>
              <a:satOff val="0"/>
              <a:lumOff val="0"/>
              <a:alphaOff val="0"/>
            </a:srgbClr>
          </a:solidFill>
          <a:prstDash val="solid"/>
          <a:miter lim="800000"/>
        </a:ln>
        <a:effectLst/>
      </dgm:spPr>
      <dgm:t>
        <a:bodyPr spcFirstLastPara="0" vert="horz" wrap="square" lIns="64770" tIns="64770" rIns="64770" bIns="64770" numCol="1" spcCol="1270" anchor="ctr" anchorCtr="0"/>
        <a:lstStyle/>
        <a:p>
          <a:pPr marL="0" lvl="0" indent="0" algn="l" defTabSz="755650">
            <a:lnSpc>
              <a:spcPct val="90000"/>
            </a:lnSpc>
            <a:spcBef>
              <a:spcPct val="0"/>
            </a:spcBef>
            <a:spcAft>
              <a:spcPct val="35000"/>
            </a:spcAft>
            <a:buNone/>
          </a:pPr>
          <a:r>
            <a:rPr lang="nl-NL" sz="1700" kern="1200" dirty="0">
              <a:solidFill>
                <a:srgbClr val="FFFFFF"/>
              </a:solidFill>
              <a:latin typeface="Arial" panose="020B0604020202020204"/>
              <a:ea typeface="+mn-ea"/>
              <a:cs typeface="+mn-cs"/>
            </a:rPr>
            <a:t>Profielen/Opleiding</a:t>
          </a:r>
          <a:endParaRPr lang="en-US" sz="1700" kern="1200" dirty="0">
            <a:solidFill>
              <a:srgbClr val="FFFFFF"/>
            </a:solidFill>
            <a:latin typeface="Arial" panose="020B0604020202020204"/>
            <a:ea typeface="+mn-ea"/>
            <a:cs typeface="+mn-cs"/>
          </a:endParaRPr>
        </a:p>
      </dgm:t>
    </dgm:pt>
    <dgm:pt modelId="{397815B7-79F9-4327-BB2C-A4AE90F5EE2C}" type="parTrans" cxnId="{45D3583A-44BB-41C0-9FDE-FD8FB1069665}">
      <dgm:prSet/>
      <dgm:spPr/>
      <dgm:t>
        <a:bodyPr/>
        <a:lstStyle/>
        <a:p>
          <a:endParaRPr lang="en-US"/>
        </a:p>
      </dgm:t>
    </dgm:pt>
    <dgm:pt modelId="{B8C2DD20-1618-4EBD-8E8A-D0B933C8C152}" type="sibTrans" cxnId="{45D3583A-44BB-41C0-9FDE-FD8FB1069665}">
      <dgm:prSet/>
      <dgm:spPr/>
      <dgm:t>
        <a:bodyPr/>
        <a:lstStyle/>
        <a:p>
          <a:endParaRPr lang="en-US"/>
        </a:p>
      </dgm:t>
    </dgm:pt>
    <dgm:pt modelId="{B0E841DB-2644-4343-9B36-073617F197CE}">
      <dgm:prSet/>
      <dgm:spPr/>
      <dgm:t>
        <a:bodyPr/>
        <a:lstStyle/>
        <a:p>
          <a:r>
            <a:rPr lang="en-US" dirty="0" err="1"/>
            <a:t>Dagindeling</a:t>
          </a:r>
          <a:endParaRPr lang="en-US" dirty="0"/>
        </a:p>
      </dgm:t>
    </dgm:pt>
    <dgm:pt modelId="{571C9D5B-9F76-4D78-88BD-C235A4C58CF5}" type="parTrans" cxnId="{788A3166-B972-4974-9EB2-2716BBE90424}">
      <dgm:prSet/>
      <dgm:spPr/>
      <dgm:t>
        <a:bodyPr/>
        <a:lstStyle/>
        <a:p>
          <a:endParaRPr lang="en-US"/>
        </a:p>
      </dgm:t>
    </dgm:pt>
    <dgm:pt modelId="{B66E24A9-10AF-477D-A725-F37490E46A4E}" type="sibTrans" cxnId="{788A3166-B972-4974-9EB2-2716BBE90424}">
      <dgm:prSet/>
      <dgm:spPr/>
      <dgm:t>
        <a:bodyPr/>
        <a:lstStyle/>
        <a:p>
          <a:endParaRPr lang="en-US"/>
        </a:p>
      </dgm:t>
    </dgm:pt>
    <dgm:pt modelId="{CCD2DC19-D457-4A54-BD1B-E54A9F714538}">
      <dgm:prSet/>
      <dgm:spPr/>
      <dgm:t>
        <a:bodyPr/>
        <a:lstStyle/>
        <a:p>
          <a:r>
            <a:rPr lang="nl-NL"/>
            <a:t>Examinering</a:t>
          </a:r>
          <a:endParaRPr lang="en-US"/>
        </a:p>
      </dgm:t>
    </dgm:pt>
    <dgm:pt modelId="{3EEEE3A6-B9DB-4AD2-9037-A889B32ED83E}" type="parTrans" cxnId="{9C8B8713-3D9D-4ACD-A8FE-3B41572F30D0}">
      <dgm:prSet/>
      <dgm:spPr/>
      <dgm:t>
        <a:bodyPr/>
        <a:lstStyle/>
        <a:p>
          <a:endParaRPr lang="en-US"/>
        </a:p>
      </dgm:t>
    </dgm:pt>
    <dgm:pt modelId="{5E49DA1A-DF2B-4B4E-88A7-F89A559AE868}" type="sibTrans" cxnId="{9C8B8713-3D9D-4ACD-A8FE-3B41572F30D0}">
      <dgm:prSet/>
      <dgm:spPr/>
      <dgm:t>
        <a:bodyPr/>
        <a:lstStyle/>
        <a:p>
          <a:endParaRPr lang="en-US"/>
        </a:p>
      </dgm:t>
    </dgm:pt>
    <dgm:pt modelId="{04128790-4ABC-473B-8378-5AA20D77D827}">
      <dgm:prSet/>
      <dgm:spPr/>
      <dgm:t>
        <a:bodyPr/>
        <a:lstStyle/>
        <a:p>
          <a:r>
            <a:rPr lang="nl-NL"/>
            <a:t>Vervolgopleiding</a:t>
          </a:r>
          <a:endParaRPr lang="en-US"/>
        </a:p>
      </dgm:t>
    </dgm:pt>
    <dgm:pt modelId="{E98EBD65-7938-4526-9D46-DDCF618AE44C}" type="parTrans" cxnId="{4550F66A-EEAB-4711-9D80-EAFF4640A325}">
      <dgm:prSet/>
      <dgm:spPr/>
      <dgm:t>
        <a:bodyPr/>
        <a:lstStyle/>
        <a:p>
          <a:endParaRPr lang="en-US"/>
        </a:p>
      </dgm:t>
    </dgm:pt>
    <dgm:pt modelId="{19FA75BF-8BA9-4D16-A085-EDE74A1B43CD}" type="sibTrans" cxnId="{4550F66A-EEAB-4711-9D80-EAFF4640A325}">
      <dgm:prSet/>
      <dgm:spPr/>
      <dgm:t>
        <a:bodyPr/>
        <a:lstStyle/>
        <a:p>
          <a:endParaRPr lang="en-US"/>
        </a:p>
      </dgm:t>
    </dgm:pt>
    <dgm:pt modelId="{E9345ABF-AC4E-4F9C-9869-766EE5913023}">
      <dgm:prSet/>
      <dgm:spPr/>
      <dgm:t>
        <a:bodyPr/>
        <a:lstStyle/>
        <a:p>
          <a:r>
            <a:rPr lang="nl-NL"/>
            <a:t>Vragen/Einde</a:t>
          </a:r>
          <a:endParaRPr lang="en-US"/>
        </a:p>
      </dgm:t>
    </dgm:pt>
    <dgm:pt modelId="{5F9EAFCE-3329-41C9-B6B2-C4E890927DEB}" type="parTrans" cxnId="{05B34DAA-C4C3-4B19-8BA3-9A4468FCBAA1}">
      <dgm:prSet/>
      <dgm:spPr/>
      <dgm:t>
        <a:bodyPr/>
        <a:lstStyle/>
        <a:p>
          <a:endParaRPr lang="en-US"/>
        </a:p>
      </dgm:t>
    </dgm:pt>
    <dgm:pt modelId="{E1C972C9-D7F9-4650-8977-2C318216942F}" type="sibTrans" cxnId="{05B34DAA-C4C3-4B19-8BA3-9A4468FCBAA1}">
      <dgm:prSet/>
      <dgm:spPr/>
      <dgm:t>
        <a:bodyPr/>
        <a:lstStyle/>
        <a:p>
          <a:endParaRPr lang="en-US"/>
        </a:p>
      </dgm:t>
    </dgm:pt>
    <dgm:pt modelId="{0140C387-6F79-416C-869E-592742B69FD8}" type="pres">
      <dgm:prSet presAssocID="{05096EFC-7DD0-4184-A69A-152F43AF83E0}" presName="linear" presStyleCnt="0">
        <dgm:presLayoutVars>
          <dgm:animLvl val="lvl"/>
          <dgm:resizeHandles val="exact"/>
        </dgm:presLayoutVars>
      </dgm:prSet>
      <dgm:spPr/>
    </dgm:pt>
    <dgm:pt modelId="{2FBF914F-0EF3-42BA-9D1B-C5AE1F34A5FA}" type="pres">
      <dgm:prSet presAssocID="{F2CE5C16-4DE5-4058-BFFA-E47D7B97B134}" presName="parentText" presStyleLbl="node1" presStyleIdx="0" presStyleCnt="8" custFlipVert="0" custScaleY="108679" custLinFactNeighborY="-15516">
        <dgm:presLayoutVars>
          <dgm:chMax val="0"/>
          <dgm:bulletEnabled val="1"/>
        </dgm:presLayoutVars>
      </dgm:prSet>
      <dgm:spPr/>
    </dgm:pt>
    <dgm:pt modelId="{E179B876-92B5-4078-BF65-4D3AD823D872}" type="pres">
      <dgm:prSet presAssocID="{46D6F416-8856-464D-AD42-E2CAE55BFD7B}" presName="spacer" presStyleCnt="0"/>
      <dgm:spPr/>
    </dgm:pt>
    <dgm:pt modelId="{F55D350E-FA02-4B2A-B081-8EC1F75AFDF5}" type="pres">
      <dgm:prSet presAssocID="{173A6FFA-48D2-45F0-94DD-A16DBABBC61F}" presName="parentText" presStyleLbl="node1" presStyleIdx="1" presStyleCnt="8" custLinFactY="-100000" custLinFactNeighborY="-120312">
        <dgm:presLayoutVars>
          <dgm:chMax val="0"/>
          <dgm:bulletEnabled val="1"/>
        </dgm:presLayoutVars>
      </dgm:prSet>
      <dgm:spPr/>
    </dgm:pt>
    <dgm:pt modelId="{2174A6AA-9F8A-4F70-9137-DEDE2D7773A3}" type="pres">
      <dgm:prSet presAssocID="{8D43C550-061C-4EB1-867F-42A4B75B9152}" presName="spacer" presStyleCnt="0"/>
      <dgm:spPr/>
    </dgm:pt>
    <dgm:pt modelId="{926CBF37-CD15-426E-A57E-D2596B5C9C8B}" type="pres">
      <dgm:prSet presAssocID="{5B4FBC28-22D3-498D-B116-AAF170262F5F}" presName="parentText" presStyleLbl="node1" presStyleIdx="2" presStyleCnt="8" custLinFactNeighborY="-17788">
        <dgm:presLayoutVars>
          <dgm:chMax val="0"/>
          <dgm:bulletEnabled val="1"/>
        </dgm:presLayoutVars>
      </dgm:prSet>
      <dgm:spPr/>
    </dgm:pt>
    <dgm:pt modelId="{EBFC1AC9-3568-403C-A94C-1189BDF098C7}" type="pres">
      <dgm:prSet presAssocID="{D4400C86-609B-4CFE-9FFE-D11B7366FEF9}" presName="spacer" presStyleCnt="0"/>
      <dgm:spPr/>
    </dgm:pt>
    <dgm:pt modelId="{ECAE26E5-41B1-48C8-836F-314929B81A42}" type="pres">
      <dgm:prSet presAssocID="{037B8C26-DE79-400C-936C-9926904BE1FD}" presName="parentText" presStyleLbl="node1" presStyleIdx="3" presStyleCnt="8" custLinFactY="-200000" custLinFactNeighborY="-215253">
        <dgm:presLayoutVars>
          <dgm:chMax val="0"/>
          <dgm:bulletEnabled val="1"/>
        </dgm:presLayoutVars>
      </dgm:prSet>
      <dgm:spPr>
        <a:xfrm>
          <a:off x="0" y="971716"/>
          <a:ext cx="7053264" cy="397800"/>
        </a:xfrm>
        <a:prstGeom prst="roundRect">
          <a:avLst/>
        </a:prstGeom>
      </dgm:spPr>
    </dgm:pt>
    <dgm:pt modelId="{770440BD-8FB1-4768-8A62-59439190EC63}" type="pres">
      <dgm:prSet presAssocID="{B8C2DD20-1618-4EBD-8E8A-D0B933C8C152}" presName="spacer" presStyleCnt="0"/>
      <dgm:spPr/>
    </dgm:pt>
    <dgm:pt modelId="{A2B1F04C-0831-40C0-9DFE-EDB58B4A6278}" type="pres">
      <dgm:prSet presAssocID="{B0E841DB-2644-4343-9B36-073617F197CE}" presName="parentText" presStyleLbl="node1" presStyleIdx="4" presStyleCnt="8" custLinFactY="-100000" custLinFactNeighborX="-270" custLinFactNeighborY="-138704">
        <dgm:presLayoutVars>
          <dgm:chMax val="0"/>
          <dgm:bulletEnabled val="1"/>
        </dgm:presLayoutVars>
      </dgm:prSet>
      <dgm:spPr/>
    </dgm:pt>
    <dgm:pt modelId="{5681C6FC-4794-4939-8CEA-B37FFB4828CF}" type="pres">
      <dgm:prSet presAssocID="{B66E24A9-10AF-477D-A725-F37490E46A4E}" presName="spacer" presStyleCnt="0"/>
      <dgm:spPr/>
    </dgm:pt>
    <dgm:pt modelId="{AD52FAD9-A02D-467C-98BA-70512F285679}" type="pres">
      <dgm:prSet presAssocID="{CCD2DC19-D457-4A54-BD1B-E54A9F714538}" presName="parentText" presStyleLbl="node1" presStyleIdx="5" presStyleCnt="8" custLinFactY="-100000" custLinFactNeighborY="-179688">
        <dgm:presLayoutVars>
          <dgm:chMax val="0"/>
          <dgm:bulletEnabled val="1"/>
        </dgm:presLayoutVars>
      </dgm:prSet>
      <dgm:spPr/>
    </dgm:pt>
    <dgm:pt modelId="{5E825B74-F47D-4ABA-B3EC-2F8BC0610B41}" type="pres">
      <dgm:prSet presAssocID="{5E49DA1A-DF2B-4B4E-88A7-F89A559AE868}" presName="spacer" presStyleCnt="0"/>
      <dgm:spPr/>
    </dgm:pt>
    <dgm:pt modelId="{DE6A2FAF-BE1A-4877-83DC-5F08250AF651}" type="pres">
      <dgm:prSet presAssocID="{04128790-4ABC-473B-8378-5AA20D77D827}" presName="parentText" presStyleLbl="node1" presStyleIdx="6" presStyleCnt="8" custLinFactY="-116461" custLinFactNeighborY="-200000">
        <dgm:presLayoutVars>
          <dgm:chMax val="0"/>
          <dgm:bulletEnabled val="1"/>
        </dgm:presLayoutVars>
      </dgm:prSet>
      <dgm:spPr/>
    </dgm:pt>
    <dgm:pt modelId="{D4AC092F-30E7-409F-B814-324355F6CEA1}" type="pres">
      <dgm:prSet presAssocID="{19FA75BF-8BA9-4D16-A085-EDE74A1B43CD}" presName="spacer" presStyleCnt="0"/>
      <dgm:spPr/>
    </dgm:pt>
    <dgm:pt modelId="{402587BF-CD27-43B3-99D4-C2E4E4AFF50E}" type="pres">
      <dgm:prSet presAssocID="{E9345ABF-AC4E-4F9C-9869-766EE5913023}" presName="parentText" presStyleLbl="node1" presStyleIdx="7" presStyleCnt="8" custLinFactY="-123209" custLinFactNeighborY="-200000">
        <dgm:presLayoutVars>
          <dgm:chMax val="0"/>
          <dgm:bulletEnabled val="1"/>
        </dgm:presLayoutVars>
      </dgm:prSet>
      <dgm:spPr/>
    </dgm:pt>
  </dgm:ptLst>
  <dgm:cxnLst>
    <dgm:cxn modelId="{A63D6D02-CF51-4756-B891-4E53C436D67C}" type="presOf" srcId="{05096EFC-7DD0-4184-A69A-152F43AF83E0}" destId="{0140C387-6F79-416C-869E-592742B69FD8}" srcOrd="0" destOrd="0" presId="urn:microsoft.com/office/officeart/2005/8/layout/vList2"/>
    <dgm:cxn modelId="{4AF7CE0C-0BC5-421D-88CE-AE97A66EED9E}" srcId="{05096EFC-7DD0-4184-A69A-152F43AF83E0}" destId="{173A6FFA-48D2-45F0-94DD-A16DBABBC61F}" srcOrd="1" destOrd="0" parTransId="{03AE626E-9A19-4DFC-9A46-5B960E0D6D78}" sibTransId="{8D43C550-061C-4EB1-867F-42A4B75B9152}"/>
    <dgm:cxn modelId="{9C8B8713-3D9D-4ACD-A8FE-3B41572F30D0}" srcId="{05096EFC-7DD0-4184-A69A-152F43AF83E0}" destId="{CCD2DC19-D457-4A54-BD1B-E54A9F714538}" srcOrd="5" destOrd="0" parTransId="{3EEEE3A6-B9DB-4AD2-9037-A889B32ED83E}" sibTransId="{5E49DA1A-DF2B-4B4E-88A7-F89A559AE868}"/>
    <dgm:cxn modelId="{28110B1F-10E2-45D7-90E0-E54F16B7EDDC}" type="presOf" srcId="{5B4FBC28-22D3-498D-B116-AAF170262F5F}" destId="{926CBF37-CD15-426E-A57E-D2596B5C9C8B}" srcOrd="0" destOrd="0" presId="urn:microsoft.com/office/officeart/2005/8/layout/vList2"/>
    <dgm:cxn modelId="{3FD25A2C-EBB1-44B7-B646-86AF2DCD56C2}" type="presOf" srcId="{B0E841DB-2644-4343-9B36-073617F197CE}" destId="{A2B1F04C-0831-40C0-9DFE-EDB58B4A6278}" srcOrd="0" destOrd="0" presId="urn:microsoft.com/office/officeart/2005/8/layout/vList2"/>
    <dgm:cxn modelId="{FE58B22C-B350-42FA-AA84-BCEE4F8A127B}" srcId="{05096EFC-7DD0-4184-A69A-152F43AF83E0}" destId="{5B4FBC28-22D3-498D-B116-AAF170262F5F}" srcOrd="2" destOrd="0" parTransId="{934C0325-FCDF-41A8-B7FB-A6B2E74AD341}" sibTransId="{D4400C86-609B-4CFE-9FFE-D11B7366FEF9}"/>
    <dgm:cxn modelId="{0F8AB935-AC66-41CF-B4B1-8323E0805D04}" srcId="{05096EFC-7DD0-4184-A69A-152F43AF83E0}" destId="{F2CE5C16-4DE5-4058-BFFA-E47D7B97B134}" srcOrd="0" destOrd="0" parTransId="{E69D9EE7-BEBB-4752-A304-D0AF929E9DD6}" sibTransId="{46D6F416-8856-464D-AD42-E2CAE55BFD7B}"/>
    <dgm:cxn modelId="{45D3583A-44BB-41C0-9FDE-FD8FB1069665}" srcId="{05096EFC-7DD0-4184-A69A-152F43AF83E0}" destId="{037B8C26-DE79-400C-936C-9926904BE1FD}" srcOrd="3" destOrd="0" parTransId="{397815B7-79F9-4327-BB2C-A4AE90F5EE2C}" sibTransId="{B8C2DD20-1618-4EBD-8E8A-D0B933C8C152}"/>
    <dgm:cxn modelId="{A2D3BB5F-A6ED-41FF-AC83-F8ADAB73235E}" type="presOf" srcId="{E9345ABF-AC4E-4F9C-9869-766EE5913023}" destId="{402587BF-CD27-43B3-99D4-C2E4E4AFF50E}" srcOrd="0" destOrd="0" presId="urn:microsoft.com/office/officeart/2005/8/layout/vList2"/>
    <dgm:cxn modelId="{F03EAE62-5E6B-46ED-95AC-7CE8FCDF8B92}" type="presOf" srcId="{173A6FFA-48D2-45F0-94DD-A16DBABBC61F}" destId="{F55D350E-FA02-4B2A-B081-8EC1F75AFDF5}" srcOrd="0" destOrd="0" presId="urn:microsoft.com/office/officeart/2005/8/layout/vList2"/>
    <dgm:cxn modelId="{788A3166-B972-4974-9EB2-2716BBE90424}" srcId="{05096EFC-7DD0-4184-A69A-152F43AF83E0}" destId="{B0E841DB-2644-4343-9B36-073617F197CE}" srcOrd="4" destOrd="0" parTransId="{571C9D5B-9F76-4D78-88BD-C235A4C58CF5}" sibTransId="{B66E24A9-10AF-477D-A725-F37490E46A4E}"/>
    <dgm:cxn modelId="{4550F66A-EEAB-4711-9D80-EAFF4640A325}" srcId="{05096EFC-7DD0-4184-A69A-152F43AF83E0}" destId="{04128790-4ABC-473B-8378-5AA20D77D827}" srcOrd="6" destOrd="0" parTransId="{E98EBD65-7938-4526-9D46-DDCF618AE44C}" sibTransId="{19FA75BF-8BA9-4D16-A085-EDE74A1B43CD}"/>
    <dgm:cxn modelId="{DDDA0C88-2E3A-4307-A98E-C302C3AA2625}" type="presOf" srcId="{037B8C26-DE79-400C-936C-9926904BE1FD}" destId="{ECAE26E5-41B1-48C8-836F-314929B81A42}" srcOrd="0" destOrd="0" presId="urn:microsoft.com/office/officeart/2005/8/layout/vList2"/>
    <dgm:cxn modelId="{CEB5B290-7A3B-4A78-A6E3-171A73C9F02C}" type="presOf" srcId="{F2CE5C16-4DE5-4058-BFFA-E47D7B97B134}" destId="{2FBF914F-0EF3-42BA-9D1B-C5AE1F34A5FA}" srcOrd="0" destOrd="0" presId="urn:microsoft.com/office/officeart/2005/8/layout/vList2"/>
    <dgm:cxn modelId="{05B34DAA-C4C3-4B19-8BA3-9A4468FCBAA1}" srcId="{05096EFC-7DD0-4184-A69A-152F43AF83E0}" destId="{E9345ABF-AC4E-4F9C-9869-766EE5913023}" srcOrd="7" destOrd="0" parTransId="{5F9EAFCE-3329-41C9-B6B2-C4E890927DEB}" sibTransId="{E1C972C9-D7F9-4650-8977-2C318216942F}"/>
    <dgm:cxn modelId="{4C04F7BE-ECD9-4BBE-BAFA-423211AE9E90}" type="presOf" srcId="{CCD2DC19-D457-4A54-BD1B-E54A9F714538}" destId="{AD52FAD9-A02D-467C-98BA-70512F285679}" srcOrd="0" destOrd="0" presId="urn:microsoft.com/office/officeart/2005/8/layout/vList2"/>
    <dgm:cxn modelId="{5AD597C1-B899-44CA-90A9-4EF2294E6192}" type="presOf" srcId="{04128790-4ABC-473B-8378-5AA20D77D827}" destId="{DE6A2FAF-BE1A-4877-83DC-5F08250AF651}" srcOrd="0" destOrd="0" presId="urn:microsoft.com/office/officeart/2005/8/layout/vList2"/>
    <dgm:cxn modelId="{0EA05AE6-5A98-4E18-B0E0-1F92C00CB4C2}" type="presParOf" srcId="{0140C387-6F79-416C-869E-592742B69FD8}" destId="{2FBF914F-0EF3-42BA-9D1B-C5AE1F34A5FA}" srcOrd="0" destOrd="0" presId="urn:microsoft.com/office/officeart/2005/8/layout/vList2"/>
    <dgm:cxn modelId="{3DDC3DD0-F578-449A-9176-AE38A6C3A9B4}" type="presParOf" srcId="{0140C387-6F79-416C-869E-592742B69FD8}" destId="{E179B876-92B5-4078-BF65-4D3AD823D872}" srcOrd="1" destOrd="0" presId="urn:microsoft.com/office/officeart/2005/8/layout/vList2"/>
    <dgm:cxn modelId="{DCDA6D09-AF9F-4B1C-8061-8CD274D997CC}" type="presParOf" srcId="{0140C387-6F79-416C-869E-592742B69FD8}" destId="{F55D350E-FA02-4B2A-B081-8EC1F75AFDF5}" srcOrd="2" destOrd="0" presId="urn:microsoft.com/office/officeart/2005/8/layout/vList2"/>
    <dgm:cxn modelId="{6C3A28DC-A38F-4948-9C76-E74824E87E79}" type="presParOf" srcId="{0140C387-6F79-416C-869E-592742B69FD8}" destId="{2174A6AA-9F8A-4F70-9137-DEDE2D7773A3}" srcOrd="3" destOrd="0" presId="urn:microsoft.com/office/officeart/2005/8/layout/vList2"/>
    <dgm:cxn modelId="{24BFCB4C-3F71-41FD-87BA-3D1CEF2CA371}" type="presParOf" srcId="{0140C387-6F79-416C-869E-592742B69FD8}" destId="{926CBF37-CD15-426E-A57E-D2596B5C9C8B}" srcOrd="4" destOrd="0" presId="urn:microsoft.com/office/officeart/2005/8/layout/vList2"/>
    <dgm:cxn modelId="{00BF5E74-9533-47FD-BF7B-88C534936112}" type="presParOf" srcId="{0140C387-6F79-416C-869E-592742B69FD8}" destId="{EBFC1AC9-3568-403C-A94C-1189BDF098C7}" srcOrd="5" destOrd="0" presId="urn:microsoft.com/office/officeart/2005/8/layout/vList2"/>
    <dgm:cxn modelId="{B6CD3168-9E95-40AB-A6AF-95D76D317F60}" type="presParOf" srcId="{0140C387-6F79-416C-869E-592742B69FD8}" destId="{ECAE26E5-41B1-48C8-836F-314929B81A42}" srcOrd="6" destOrd="0" presId="urn:microsoft.com/office/officeart/2005/8/layout/vList2"/>
    <dgm:cxn modelId="{E4C1C0B6-1BB9-4649-A84A-0E844E649F5D}" type="presParOf" srcId="{0140C387-6F79-416C-869E-592742B69FD8}" destId="{770440BD-8FB1-4768-8A62-59439190EC63}" srcOrd="7" destOrd="0" presId="urn:microsoft.com/office/officeart/2005/8/layout/vList2"/>
    <dgm:cxn modelId="{9E8A6AAB-B54C-4430-8B9B-8306E221641C}" type="presParOf" srcId="{0140C387-6F79-416C-869E-592742B69FD8}" destId="{A2B1F04C-0831-40C0-9DFE-EDB58B4A6278}" srcOrd="8" destOrd="0" presId="urn:microsoft.com/office/officeart/2005/8/layout/vList2"/>
    <dgm:cxn modelId="{CD796F53-C105-43F4-8C47-5886519A6ACD}" type="presParOf" srcId="{0140C387-6F79-416C-869E-592742B69FD8}" destId="{5681C6FC-4794-4939-8CEA-B37FFB4828CF}" srcOrd="9" destOrd="0" presId="urn:microsoft.com/office/officeart/2005/8/layout/vList2"/>
    <dgm:cxn modelId="{A7524466-50FA-43C8-A166-06EA34D2774F}" type="presParOf" srcId="{0140C387-6F79-416C-869E-592742B69FD8}" destId="{AD52FAD9-A02D-467C-98BA-70512F285679}" srcOrd="10" destOrd="0" presId="urn:microsoft.com/office/officeart/2005/8/layout/vList2"/>
    <dgm:cxn modelId="{733CC84A-95F8-4119-AA93-74DB1C9D37AD}" type="presParOf" srcId="{0140C387-6F79-416C-869E-592742B69FD8}" destId="{5E825B74-F47D-4ABA-B3EC-2F8BC0610B41}" srcOrd="11" destOrd="0" presId="urn:microsoft.com/office/officeart/2005/8/layout/vList2"/>
    <dgm:cxn modelId="{8DDF0445-A230-45DF-8EE9-15AC3EE62091}" type="presParOf" srcId="{0140C387-6F79-416C-869E-592742B69FD8}" destId="{DE6A2FAF-BE1A-4877-83DC-5F08250AF651}" srcOrd="12" destOrd="0" presId="urn:microsoft.com/office/officeart/2005/8/layout/vList2"/>
    <dgm:cxn modelId="{ADB08A98-9B26-407D-9E24-B189268B0A74}" type="presParOf" srcId="{0140C387-6F79-416C-869E-592742B69FD8}" destId="{D4AC092F-30E7-409F-B814-324355F6CEA1}" srcOrd="13" destOrd="0" presId="urn:microsoft.com/office/officeart/2005/8/layout/vList2"/>
    <dgm:cxn modelId="{3DC4E205-1835-4FAE-AFCA-D8287D831520}" type="presParOf" srcId="{0140C387-6F79-416C-869E-592742B69FD8}" destId="{402587BF-CD27-43B3-99D4-C2E4E4AFF50E}" srcOrd="14" destOrd="0" presId="urn:microsoft.com/office/officeart/2005/8/layout/vList2"/>
  </dgm:cxnLst>
  <dgm:bg/>
  <dgm:whole/>
  <dgm:extLst>
    <a:ext uri="http://schemas.microsoft.com/office/drawing/2008/diagram">
      <dsp:dataModelExt xmlns:dsp="http://schemas.microsoft.com/office/drawing/2008/diagram" relId="rId10"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BF914F-0EF3-42BA-9D1B-C5AE1F34A5FA}">
      <dsp:nvSpPr>
        <dsp:cNvPr id="0" name=""/>
        <dsp:cNvSpPr/>
      </dsp:nvSpPr>
      <dsp:spPr>
        <a:xfrm>
          <a:off x="0" y="30513"/>
          <a:ext cx="7053264" cy="483186"/>
        </a:xfrm>
        <a:prstGeom prst="roundRect">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nl-NL" sz="1900" kern="1200" dirty="0"/>
            <a:t>Werkveld</a:t>
          </a:r>
          <a:endParaRPr lang="en-US" sz="1900" kern="1200" dirty="0"/>
        </a:p>
      </dsp:txBody>
      <dsp:txXfrm>
        <a:off x="23587" y="54100"/>
        <a:ext cx="7006090" cy="436012"/>
      </dsp:txXfrm>
    </dsp:sp>
    <dsp:sp modelId="{F55D350E-FA02-4B2A-B081-8EC1F75AFDF5}">
      <dsp:nvSpPr>
        <dsp:cNvPr id="0" name=""/>
        <dsp:cNvSpPr/>
      </dsp:nvSpPr>
      <dsp:spPr>
        <a:xfrm>
          <a:off x="0" y="66475"/>
          <a:ext cx="7053264" cy="444600"/>
        </a:xfrm>
        <a:prstGeom prst="roundRect">
          <a:avLst/>
        </a:prstGeom>
        <a:solidFill>
          <a:schemeClr val="accent1">
            <a:shade val="80000"/>
            <a:hueOff val="-111618"/>
            <a:satOff val="-2695"/>
            <a:lumOff val="493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nl-NL" sz="1900" kern="1200" dirty="0"/>
            <a:t>Toelatingseisen</a:t>
          </a:r>
          <a:endParaRPr lang="en-US" sz="1900" kern="1200" dirty="0"/>
        </a:p>
      </dsp:txBody>
      <dsp:txXfrm>
        <a:off x="21704" y="88179"/>
        <a:ext cx="7009856" cy="401192"/>
      </dsp:txXfrm>
    </dsp:sp>
    <dsp:sp modelId="{926CBF37-CD15-426E-A57E-D2596B5C9C8B}">
      <dsp:nvSpPr>
        <dsp:cNvPr id="0" name=""/>
        <dsp:cNvSpPr/>
      </dsp:nvSpPr>
      <dsp:spPr>
        <a:xfrm>
          <a:off x="0" y="1066496"/>
          <a:ext cx="7053264" cy="444600"/>
        </a:xfrm>
        <a:prstGeom prst="roundRect">
          <a:avLst/>
        </a:prstGeom>
        <a:solidFill>
          <a:schemeClr val="accent1">
            <a:shade val="80000"/>
            <a:hueOff val="-223237"/>
            <a:satOff val="-5391"/>
            <a:lumOff val="98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nl-NL" sz="1900" kern="1200" dirty="0"/>
            <a:t>Opzet opleiding</a:t>
          </a:r>
          <a:endParaRPr lang="en-US" sz="1900" kern="1200" dirty="0"/>
        </a:p>
      </dsp:txBody>
      <dsp:txXfrm>
        <a:off x="21704" y="1088200"/>
        <a:ext cx="7009856" cy="401192"/>
      </dsp:txXfrm>
    </dsp:sp>
    <dsp:sp modelId="{ECAE26E5-41B1-48C8-836F-314929B81A42}">
      <dsp:nvSpPr>
        <dsp:cNvPr id="0" name=""/>
        <dsp:cNvSpPr/>
      </dsp:nvSpPr>
      <dsp:spPr>
        <a:xfrm>
          <a:off x="0" y="568563"/>
          <a:ext cx="7053264" cy="444600"/>
        </a:xfrm>
        <a:prstGeom prst="roundRect">
          <a:avLst/>
        </a:prstGeom>
        <a:solidFill>
          <a:srgbClr val="EF7D00">
            <a:shade val="80000"/>
            <a:hueOff val="-195332"/>
            <a:satOff val="-4717"/>
            <a:lumOff val="8642"/>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nl-NL" sz="1700" kern="1200" dirty="0">
              <a:solidFill>
                <a:srgbClr val="FFFFFF"/>
              </a:solidFill>
              <a:latin typeface="Arial" panose="020B0604020202020204"/>
              <a:ea typeface="+mn-ea"/>
              <a:cs typeface="+mn-cs"/>
            </a:rPr>
            <a:t>Profielen/Opleiding</a:t>
          </a:r>
          <a:endParaRPr lang="en-US" sz="1700" kern="1200" dirty="0">
            <a:solidFill>
              <a:srgbClr val="FFFFFF"/>
            </a:solidFill>
            <a:latin typeface="Arial" panose="020B0604020202020204"/>
            <a:ea typeface="+mn-ea"/>
            <a:cs typeface="+mn-cs"/>
          </a:endParaRPr>
        </a:p>
      </dsp:txBody>
      <dsp:txXfrm>
        <a:off x="21704" y="590267"/>
        <a:ext cx="7009856" cy="401192"/>
      </dsp:txXfrm>
    </dsp:sp>
    <dsp:sp modelId="{A2B1F04C-0831-40C0-9DFE-EDB58B4A6278}">
      <dsp:nvSpPr>
        <dsp:cNvPr id="0" name=""/>
        <dsp:cNvSpPr/>
      </dsp:nvSpPr>
      <dsp:spPr>
        <a:xfrm>
          <a:off x="0" y="1554371"/>
          <a:ext cx="7053264" cy="444600"/>
        </a:xfrm>
        <a:prstGeom prst="roundRect">
          <a:avLst/>
        </a:prstGeom>
        <a:solidFill>
          <a:schemeClr val="accent1">
            <a:shade val="80000"/>
            <a:hueOff val="-446473"/>
            <a:satOff val="-10781"/>
            <a:lumOff val="1975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dirty="0" err="1"/>
            <a:t>Dagindeling</a:t>
          </a:r>
          <a:endParaRPr lang="en-US" sz="1900" kern="1200" dirty="0"/>
        </a:p>
      </dsp:txBody>
      <dsp:txXfrm>
        <a:off x="21704" y="1576075"/>
        <a:ext cx="7009856" cy="401192"/>
      </dsp:txXfrm>
    </dsp:sp>
    <dsp:sp modelId="{AD52FAD9-A02D-467C-98BA-70512F285679}">
      <dsp:nvSpPr>
        <dsp:cNvPr id="0" name=""/>
        <dsp:cNvSpPr/>
      </dsp:nvSpPr>
      <dsp:spPr>
        <a:xfrm>
          <a:off x="0" y="2031265"/>
          <a:ext cx="7053264" cy="444600"/>
        </a:xfrm>
        <a:prstGeom prst="roundRect">
          <a:avLst/>
        </a:prstGeom>
        <a:solidFill>
          <a:schemeClr val="accent1">
            <a:shade val="80000"/>
            <a:hueOff val="-558091"/>
            <a:satOff val="-13476"/>
            <a:lumOff val="2469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nl-NL" sz="1900" kern="1200"/>
            <a:t>Examinering</a:t>
          </a:r>
          <a:endParaRPr lang="en-US" sz="1900" kern="1200"/>
        </a:p>
      </dsp:txBody>
      <dsp:txXfrm>
        <a:off x="21704" y="2052969"/>
        <a:ext cx="7009856" cy="401192"/>
      </dsp:txXfrm>
    </dsp:sp>
    <dsp:sp modelId="{DE6A2FAF-BE1A-4877-83DC-5F08250AF651}">
      <dsp:nvSpPr>
        <dsp:cNvPr id="0" name=""/>
        <dsp:cNvSpPr/>
      </dsp:nvSpPr>
      <dsp:spPr>
        <a:xfrm>
          <a:off x="0" y="2446284"/>
          <a:ext cx="7053264" cy="444600"/>
        </a:xfrm>
        <a:prstGeom prst="roundRect">
          <a:avLst/>
        </a:prstGeom>
        <a:solidFill>
          <a:schemeClr val="accent1">
            <a:shade val="80000"/>
            <a:hueOff val="-669710"/>
            <a:satOff val="-16172"/>
            <a:lumOff val="29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nl-NL" sz="1900" kern="1200"/>
            <a:t>Vervolgopleiding</a:t>
          </a:r>
          <a:endParaRPr lang="en-US" sz="1900" kern="1200"/>
        </a:p>
      </dsp:txBody>
      <dsp:txXfrm>
        <a:off x="21704" y="2467988"/>
        <a:ext cx="7009856" cy="401192"/>
      </dsp:txXfrm>
    </dsp:sp>
    <dsp:sp modelId="{402587BF-CD27-43B3-99D4-C2E4E4AFF50E}">
      <dsp:nvSpPr>
        <dsp:cNvPr id="0" name=""/>
        <dsp:cNvSpPr/>
      </dsp:nvSpPr>
      <dsp:spPr>
        <a:xfrm>
          <a:off x="0" y="2915603"/>
          <a:ext cx="7053264" cy="444600"/>
        </a:xfrm>
        <a:prstGeom prst="roundRect">
          <a:avLst/>
        </a:prstGeom>
        <a:solidFill>
          <a:schemeClr val="accent1">
            <a:shade val="80000"/>
            <a:hueOff val="-781328"/>
            <a:satOff val="-18867"/>
            <a:lumOff val="3456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nl-NL" sz="1900" kern="1200"/>
            <a:t>Vragen/Einde</a:t>
          </a:r>
          <a:endParaRPr lang="en-US" sz="1900" kern="1200"/>
        </a:p>
      </dsp:txBody>
      <dsp:txXfrm>
        <a:off x="21704" y="2937307"/>
        <a:ext cx="7009856" cy="40119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F50EA1-4DCA-4EA2-AFFB-60E6ADBAE326}" type="datetimeFigureOut">
              <a:rPr lang="nl-NL" smtClean="0"/>
              <a:t>5-10-2022</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1176DD-7D48-4F79-AF83-579DD8474F1E}" type="slidenum">
              <a:rPr lang="nl-NL" smtClean="0"/>
              <a:t>‹nr.›</a:t>
            </a:fld>
            <a:endParaRPr lang="nl-NL"/>
          </a:p>
        </p:txBody>
      </p:sp>
    </p:spTree>
    <p:extLst>
      <p:ext uri="{BB962C8B-B14F-4D97-AF65-F5344CB8AC3E}">
        <p14:creationId xmlns:p14="http://schemas.microsoft.com/office/powerpoint/2010/main" val="4102218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a:extLst>
              <a:ext uri="{FF2B5EF4-FFF2-40B4-BE49-F238E27FC236}">
                <a16:creationId xmlns:a16="http://schemas.microsoft.com/office/drawing/2014/main" id="{C3E54F3E-17C2-4E1C-AA11-D94BA65CF305}"/>
              </a:ext>
            </a:extLst>
          </p:cNvPr>
          <p:cNvSpPr>
            <a:spLocks noGrp="1" noChangeArrowheads="1"/>
          </p:cNvSpPr>
          <p:nvPr>
            <p:ph type="sldNum" sz="quarter" idx="5"/>
          </p:nvPr>
        </p:nvSpPr>
        <p:spPr>
          <a:noFill/>
        </p:spPr>
        <p:txBody>
          <a:bodyPr/>
          <a:lstStyle>
            <a:lvl1pPr defTabSz="914731">
              <a:defRPr sz="2400">
                <a:solidFill>
                  <a:schemeClr val="tx1"/>
                </a:solidFill>
                <a:latin typeface="Arial" panose="020B0604020202020204" pitchFamily="34" charset="0"/>
                <a:ea typeface="ヒラギノ角ゴ Pro W3" charset="-128"/>
              </a:defRPr>
            </a:lvl1pPr>
            <a:lvl2pPr marL="740647" indent="-283282" defTabSz="914731">
              <a:defRPr sz="2400">
                <a:solidFill>
                  <a:schemeClr val="tx1"/>
                </a:solidFill>
                <a:latin typeface="Arial" panose="020B0604020202020204" pitchFamily="34" charset="0"/>
                <a:ea typeface="ヒラギノ角ゴ Pro W3" charset="-128"/>
              </a:defRPr>
            </a:lvl2pPr>
            <a:lvl3pPr marL="1139457" indent="-226309" defTabSz="914731">
              <a:defRPr sz="2400">
                <a:solidFill>
                  <a:schemeClr val="tx1"/>
                </a:solidFill>
                <a:latin typeface="Arial" panose="020B0604020202020204" pitchFamily="34" charset="0"/>
                <a:ea typeface="ヒラギノ角ゴ Pro W3" charset="-128"/>
              </a:defRPr>
            </a:lvl3pPr>
            <a:lvl4pPr marL="1595239" indent="-226309" defTabSz="914731">
              <a:defRPr sz="2400">
                <a:solidFill>
                  <a:schemeClr val="tx1"/>
                </a:solidFill>
                <a:latin typeface="Arial" panose="020B0604020202020204" pitchFamily="34" charset="0"/>
                <a:ea typeface="ヒラギノ角ゴ Pro W3" charset="-128"/>
              </a:defRPr>
            </a:lvl4pPr>
            <a:lvl5pPr marL="2052605" indent="-226309" defTabSz="914731">
              <a:defRPr sz="2400">
                <a:solidFill>
                  <a:schemeClr val="tx1"/>
                </a:solidFill>
                <a:latin typeface="Arial" panose="020B0604020202020204" pitchFamily="34" charset="0"/>
                <a:ea typeface="ヒラギノ角ゴ Pro W3" charset="-128"/>
              </a:defRPr>
            </a:lvl5pPr>
            <a:lvl6pPr marL="2508388"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64170"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19953"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75736"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313D383B-46B2-4747-BE4E-C19D40FC9C5D}" type="slidenum">
              <a:rPr lang="en-US" altLang="nl-NL" sz="1200"/>
              <a:pPr/>
              <a:t>4</a:t>
            </a:fld>
            <a:endParaRPr lang="en-US" altLang="nl-NL" sz="1200"/>
          </a:p>
        </p:txBody>
      </p:sp>
      <p:sp>
        <p:nvSpPr>
          <p:cNvPr id="2" name="Rectangle 2">
            <a:extLst>
              <a:ext uri="{FF2B5EF4-FFF2-40B4-BE49-F238E27FC236}">
                <a16:creationId xmlns:a16="http://schemas.microsoft.com/office/drawing/2014/main" id="{89CB3C59-35CD-4CD7-B015-33FD7D31C93C}"/>
              </a:ext>
            </a:extLst>
          </p:cNvPr>
          <p:cNvSpPr>
            <a:spLocks noGrp="1" noRot="1" noChangeAspect="1" noChangeArrowheads="1" noTextEdit="1"/>
          </p:cNvSpPr>
          <p:nvPr>
            <p:ph type="sldImg"/>
          </p:nvPr>
        </p:nvSpPr>
        <p:spPr>
          <a:xfrm>
            <a:off x="0" y="0"/>
            <a:ext cx="0" cy="0"/>
          </a:xfrm>
          <a:ln/>
        </p:spPr>
      </p:sp>
      <p:sp>
        <p:nvSpPr>
          <p:cNvPr id="3" name="Rectangle 2">
            <a:extLst>
              <a:ext uri="{FF2B5EF4-FFF2-40B4-BE49-F238E27FC236}">
                <a16:creationId xmlns:a16="http://schemas.microsoft.com/office/drawing/2014/main" id="{0060301C-0775-4C79-A0D8-F47BC36BFE45}"/>
              </a:ext>
            </a:extLst>
          </p:cNvPr>
          <p:cNvSpPr>
            <a:spLocks noGrp="1" noRot="1" noChangeAspect="1" noChangeArrowheads="1" noTextEdit="1"/>
          </p:cNvSpPr>
          <p:nvPr>
            <p:ph type="sldImg"/>
          </p:nvPr>
        </p:nvSpPr>
        <p:spPr>
          <a:ln/>
        </p:spPr>
      </p:sp>
      <p:sp>
        <p:nvSpPr>
          <p:cNvPr id="11269" name="Rectangle 3">
            <a:extLst>
              <a:ext uri="{FF2B5EF4-FFF2-40B4-BE49-F238E27FC236}">
                <a16:creationId xmlns:a16="http://schemas.microsoft.com/office/drawing/2014/main" id="{94300690-C577-470B-AF0D-629A6E7AB076}"/>
              </a:ext>
            </a:extLst>
          </p:cNvPr>
          <p:cNvSpPr>
            <a:spLocks noGrp="1" noChangeArrowheads="1"/>
          </p:cNvSpPr>
          <p:nvPr>
            <p:ph type="body" idx="1"/>
          </p:nvPr>
        </p:nvSpPr>
        <p:spPr>
          <a:noFill/>
        </p:spPr>
        <p:txBody>
          <a:bodyPr/>
          <a:lstStyle/>
          <a:p>
            <a:pPr eaLnBrk="1" hangingPunct="1"/>
            <a:r>
              <a:rPr lang="nl-NL" altLang="nl-NL" b="1" dirty="0">
                <a:latin typeface="Arial" panose="020B0604020202020204" pitchFamily="34" charset="0"/>
                <a:ea typeface="ヒラギノ角ゴ Pro W3" charset="-128"/>
              </a:rPr>
              <a:t>Deze opleiding is evenals de BOL variant gehuisvest op de Campusbaan in Nijmegen, gelegen naast het station</a:t>
            </a:r>
          </a:p>
        </p:txBody>
      </p:sp>
    </p:spTree>
    <p:extLst>
      <p:ext uri="{BB962C8B-B14F-4D97-AF65-F5344CB8AC3E}">
        <p14:creationId xmlns:p14="http://schemas.microsoft.com/office/powerpoint/2010/main" val="15875573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ECE5727C-784D-4B81-AB2F-429684B1705F}"/>
              </a:ext>
            </a:extLst>
          </p:cNvPr>
          <p:cNvSpPr>
            <a:spLocks noGrp="1" noChangeArrowheads="1"/>
          </p:cNvSpPr>
          <p:nvPr>
            <p:ph type="sldNum" sz="quarter" idx="5"/>
          </p:nvPr>
        </p:nvSpPr>
        <p:spPr>
          <a:noFill/>
        </p:spPr>
        <p:txBody>
          <a:bodyPr/>
          <a:lstStyle>
            <a:lvl1pPr defTabSz="914731">
              <a:defRPr sz="2400">
                <a:solidFill>
                  <a:schemeClr val="tx1"/>
                </a:solidFill>
                <a:latin typeface="Arial" panose="020B0604020202020204" pitchFamily="34" charset="0"/>
                <a:ea typeface="ヒラギノ角ゴ Pro W3" charset="-128"/>
              </a:defRPr>
            </a:lvl1pPr>
            <a:lvl2pPr marL="740647" indent="-283282" defTabSz="914731">
              <a:defRPr sz="2400">
                <a:solidFill>
                  <a:schemeClr val="tx1"/>
                </a:solidFill>
                <a:latin typeface="Arial" panose="020B0604020202020204" pitchFamily="34" charset="0"/>
                <a:ea typeface="ヒラギノ角ゴ Pro W3" charset="-128"/>
              </a:defRPr>
            </a:lvl2pPr>
            <a:lvl3pPr marL="1139457" indent="-226309" defTabSz="914731">
              <a:defRPr sz="2400">
                <a:solidFill>
                  <a:schemeClr val="tx1"/>
                </a:solidFill>
                <a:latin typeface="Arial" panose="020B0604020202020204" pitchFamily="34" charset="0"/>
                <a:ea typeface="ヒラギノ角ゴ Pro W3" charset="-128"/>
              </a:defRPr>
            </a:lvl3pPr>
            <a:lvl4pPr marL="1595239" indent="-226309" defTabSz="914731">
              <a:defRPr sz="2400">
                <a:solidFill>
                  <a:schemeClr val="tx1"/>
                </a:solidFill>
                <a:latin typeface="Arial" panose="020B0604020202020204" pitchFamily="34" charset="0"/>
                <a:ea typeface="ヒラギノ角ゴ Pro W3" charset="-128"/>
              </a:defRPr>
            </a:lvl4pPr>
            <a:lvl5pPr marL="2052605" indent="-226309" defTabSz="914731">
              <a:defRPr sz="2400">
                <a:solidFill>
                  <a:schemeClr val="tx1"/>
                </a:solidFill>
                <a:latin typeface="Arial" panose="020B0604020202020204" pitchFamily="34" charset="0"/>
                <a:ea typeface="ヒラギノ角ゴ Pro W3" charset="-128"/>
              </a:defRPr>
            </a:lvl5pPr>
            <a:lvl6pPr marL="2508388"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64170"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19953"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75736"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DF789A5E-B5CD-4B81-8D90-1A52AFE15D25}" type="slidenum">
              <a:rPr lang="en-US" altLang="nl-NL" sz="1200"/>
              <a:pPr/>
              <a:t>13</a:t>
            </a:fld>
            <a:endParaRPr lang="en-US" altLang="nl-NL" sz="1200"/>
          </a:p>
        </p:txBody>
      </p:sp>
      <p:sp>
        <p:nvSpPr>
          <p:cNvPr id="36866" name="Rectangle 2">
            <a:extLst>
              <a:ext uri="{FF2B5EF4-FFF2-40B4-BE49-F238E27FC236}">
                <a16:creationId xmlns:a16="http://schemas.microsoft.com/office/drawing/2014/main" id="{D14D7492-9F2F-4FDB-8AD7-4886D5CCA1D7}"/>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6D415A7B-25AC-49D6-B5DD-9B2D33F93775}"/>
              </a:ext>
            </a:extLst>
          </p:cNvPr>
          <p:cNvSpPr>
            <a:spLocks noGrp="1" noChangeArrowheads="1"/>
          </p:cNvSpPr>
          <p:nvPr>
            <p:ph type="body" idx="1"/>
          </p:nvPr>
        </p:nvSpPr>
        <p:spPr>
          <a:noFill/>
        </p:spPr>
        <p:txBody>
          <a:bodyPr/>
          <a:lstStyle/>
          <a:p>
            <a:pPr eaLnBrk="1" hangingPunct="1"/>
            <a:r>
              <a:rPr lang="nl-NL" altLang="nl-NL" b="1" dirty="0">
                <a:latin typeface="Arial" panose="020B0604020202020204" pitchFamily="34" charset="0"/>
                <a:ea typeface="ヒラギノ角ゴ Pro W3" charset="-128"/>
              </a:rPr>
              <a:t>Wijs de leerlingen</a:t>
            </a:r>
            <a:r>
              <a:rPr lang="nl-NL" altLang="nl-NL" b="1" baseline="0" dirty="0">
                <a:latin typeface="Arial" panose="020B0604020202020204" pitchFamily="34" charset="0"/>
                <a:ea typeface="ヒラギノ角ゴ Pro W3" charset="-128"/>
              </a:rPr>
              <a:t> op Kiezen op Maat. Via de website van </a:t>
            </a:r>
            <a:r>
              <a:rPr lang="nl-NL" altLang="nl-NL" b="1" baseline="0" dirty="0" err="1">
                <a:latin typeface="Arial" panose="020B0604020202020204" pitchFamily="34" charset="0"/>
                <a:ea typeface="ヒラギノ角ゴ Pro W3" charset="-128"/>
              </a:rPr>
              <a:t>Roc</a:t>
            </a:r>
            <a:r>
              <a:rPr lang="nl-NL" altLang="nl-NL" b="1" baseline="0" dirty="0">
                <a:latin typeface="Arial" panose="020B0604020202020204" pitchFamily="34" charset="0"/>
                <a:ea typeface="ヒラギノ角ゴ Pro W3" charset="-128"/>
              </a:rPr>
              <a:t> </a:t>
            </a:r>
            <a:r>
              <a:rPr lang="nl-NL" altLang="nl-NL" b="1" baseline="0" dirty="0" err="1">
                <a:latin typeface="Arial" panose="020B0604020202020204" pitchFamily="34" charset="0"/>
                <a:ea typeface="ヒラギノ角ゴ Pro W3" charset="-128"/>
              </a:rPr>
              <a:t>nijmegen</a:t>
            </a:r>
            <a:r>
              <a:rPr lang="nl-NL" altLang="nl-NL" b="1" baseline="0" dirty="0">
                <a:latin typeface="Arial" panose="020B0604020202020204" pitchFamily="34" charset="0"/>
                <a:ea typeface="ヒラギノ角ゴ Pro W3" charset="-128"/>
              </a:rPr>
              <a:t> kan je als je 4</a:t>
            </a:r>
            <a:r>
              <a:rPr lang="nl-NL" altLang="nl-NL" b="1" baseline="30000" dirty="0">
                <a:latin typeface="Arial" panose="020B0604020202020204" pitchFamily="34" charset="0"/>
                <a:ea typeface="ヒラギノ角ゴ Pro W3" charset="-128"/>
              </a:rPr>
              <a:t>e</a:t>
            </a:r>
            <a:r>
              <a:rPr lang="nl-NL" altLang="nl-NL" b="1" baseline="0" dirty="0">
                <a:latin typeface="Arial" panose="020B0604020202020204" pitchFamily="34" charset="0"/>
                <a:ea typeface="ヒラギノ角ゴ Pro W3" charset="-128"/>
              </a:rPr>
              <a:t> </a:t>
            </a:r>
            <a:r>
              <a:rPr lang="nl-NL" altLang="nl-NL" b="1" baseline="0" dirty="0" err="1">
                <a:latin typeface="Arial" panose="020B0604020202020204" pitchFamily="34" charset="0"/>
                <a:ea typeface="ヒラギノ角ゴ Pro W3" charset="-128"/>
              </a:rPr>
              <a:t>jaars</a:t>
            </a:r>
            <a:r>
              <a:rPr lang="nl-NL" altLang="nl-NL" b="1" baseline="0" dirty="0">
                <a:latin typeface="Arial" panose="020B0604020202020204" pitchFamily="34" charset="0"/>
                <a:ea typeface="ヒラギノ角ゴ Pro W3" charset="-128"/>
              </a:rPr>
              <a:t> bent jezelf opgeven voor kiezen op maat. Je loopt dan een dag mee met onze studenten op het leerplein. </a:t>
            </a:r>
            <a:endParaRPr lang="nl-NL" altLang="nl-NL" b="1" dirty="0">
              <a:latin typeface="Arial" panose="020B0604020202020204" pitchFamily="34" charset="0"/>
              <a:ea typeface="ヒラギノ角ゴ Pro W3" charset="-128"/>
            </a:endParaRPr>
          </a:p>
        </p:txBody>
      </p:sp>
    </p:spTree>
    <p:extLst>
      <p:ext uri="{BB962C8B-B14F-4D97-AF65-F5344CB8AC3E}">
        <p14:creationId xmlns:p14="http://schemas.microsoft.com/office/powerpoint/2010/main" val="14254409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ECE5727C-784D-4B81-AB2F-429684B1705F}"/>
              </a:ext>
            </a:extLst>
          </p:cNvPr>
          <p:cNvSpPr>
            <a:spLocks noGrp="1" noChangeArrowheads="1"/>
          </p:cNvSpPr>
          <p:nvPr>
            <p:ph type="sldNum" sz="quarter" idx="5"/>
          </p:nvPr>
        </p:nvSpPr>
        <p:spPr>
          <a:noFill/>
        </p:spPr>
        <p:txBody>
          <a:bodyPr/>
          <a:lstStyle>
            <a:lvl1pPr defTabSz="914731">
              <a:defRPr sz="2400">
                <a:solidFill>
                  <a:schemeClr val="tx1"/>
                </a:solidFill>
                <a:latin typeface="Arial" panose="020B0604020202020204" pitchFamily="34" charset="0"/>
                <a:ea typeface="ヒラギノ角ゴ Pro W3" charset="-128"/>
              </a:defRPr>
            </a:lvl1pPr>
            <a:lvl2pPr marL="740647" indent="-283282" defTabSz="914731">
              <a:defRPr sz="2400">
                <a:solidFill>
                  <a:schemeClr val="tx1"/>
                </a:solidFill>
                <a:latin typeface="Arial" panose="020B0604020202020204" pitchFamily="34" charset="0"/>
                <a:ea typeface="ヒラギノ角ゴ Pro W3" charset="-128"/>
              </a:defRPr>
            </a:lvl2pPr>
            <a:lvl3pPr marL="1139457" indent="-226309" defTabSz="914731">
              <a:defRPr sz="2400">
                <a:solidFill>
                  <a:schemeClr val="tx1"/>
                </a:solidFill>
                <a:latin typeface="Arial" panose="020B0604020202020204" pitchFamily="34" charset="0"/>
                <a:ea typeface="ヒラギノ角ゴ Pro W3" charset="-128"/>
              </a:defRPr>
            </a:lvl3pPr>
            <a:lvl4pPr marL="1595239" indent="-226309" defTabSz="914731">
              <a:defRPr sz="2400">
                <a:solidFill>
                  <a:schemeClr val="tx1"/>
                </a:solidFill>
                <a:latin typeface="Arial" panose="020B0604020202020204" pitchFamily="34" charset="0"/>
                <a:ea typeface="ヒラギノ角ゴ Pro W3" charset="-128"/>
              </a:defRPr>
            </a:lvl4pPr>
            <a:lvl5pPr marL="2052605" indent="-226309" defTabSz="914731">
              <a:defRPr sz="2400">
                <a:solidFill>
                  <a:schemeClr val="tx1"/>
                </a:solidFill>
                <a:latin typeface="Arial" panose="020B0604020202020204" pitchFamily="34" charset="0"/>
                <a:ea typeface="ヒラギノ角ゴ Pro W3" charset="-128"/>
              </a:defRPr>
            </a:lvl5pPr>
            <a:lvl6pPr marL="2508388"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64170"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19953"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75736"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DF789A5E-B5CD-4B81-8D90-1A52AFE15D25}" type="slidenum">
              <a:rPr lang="en-US" altLang="nl-NL" sz="1200"/>
              <a:pPr/>
              <a:t>14</a:t>
            </a:fld>
            <a:endParaRPr lang="en-US" altLang="nl-NL" sz="1200"/>
          </a:p>
        </p:txBody>
      </p:sp>
      <p:sp>
        <p:nvSpPr>
          <p:cNvPr id="36866" name="Rectangle 2">
            <a:extLst>
              <a:ext uri="{FF2B5EF4-FFF2-40B4-BE49-F238E27FC236}">
                <a16:creationId xmlns:a16="http://schemas.microsoft.com/office/drawing/2014/main" id="{D14D7492-9F2F-4FDB-8AD7-4886D5CCA1D7}"/>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6D415A7B-25AC-49D6-B5DD-9B2D33F93775}"/>
              </a:ext>
            </a:extLst>
          </p:cNvPr>
          <p:cNvSpPr>
            <a:spLocks noGrp="1" noChangeArrowheads="1"/>
          </p:cNvSpPr>
          <p:nvPr>
            <p:ph type="body" idx="1"/>
          </p:nvPr>
        </p:nvSpPr>
        <p:spPr>
          <a:noFill/>
        </p:spPr>
        <p:txBody>
          <a:bodyPr/>
          <a:lstStyle/>
          <a:p>
            <a:pPr eaLnBrk="1" hangingPunct="1"/>
            <a:endParaRPr lang="nl-NL" altLang="nl-NL" b="1" dirty="0">
              <a:latin typeface="Arial" panose="020B0604020202020204" pitchFamily="34" charset="0"/>
              <a:ea typeface="ヒラギノ角ゴ Pro W3" charset="-128"/>
            </a:endParaRPr>
          </a:p>
        </p:txBody>
      </p:sp>
    </p:spTree>
    <p:extLst>
      <p:ext uri="{BB962C8B-B14F-4D97-AF65-F5344CB8AC3E}">
        <p14:creationId xmlns:p14="http://schemas.microsoft.com/office/powerpoint/2010/main" val="2513006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a:extLst>
              <a:ext uri="{FF2B5EF4-FFF2-40B4-BE49-F238E27FC236}">
                <a16:creationId xmlns:a16="http://schemas.microsoft.com/office/drawing/2014/main" id="{C3E54F3E-17C2-4E1C-AA11-D94BA65CF305}"/>
              </a:ext>
            </a:extLst>
          </p:cNvPr>
          <p:cNvSpPr>
            <a:spLocks noGrp="1" noChangeArrowheads="1"/>
          </p:cNvSpPr>
          <p:nvPr>
            <p:ph type="sldNum" sz="quarter" idx="5"/>
          </p:nvPr>
        </p:nvSpPr>
        <p:spPr>
          <a:noFill/>
        </p:spPr>
        <p:txBody>
          <a:bodyPr/>
          <a:lstStyle>
            <a:lvl1pPr defTabSz="914731">
              <a:defRPr sz="2400">
                <a:solidFill>
                  <a:schemeClr val="tx1"/>
                </a:solidFill>
                <a:latin typeface="Arial" panose="020B0604020202020204" pitchFamily="34" charset="0"/>
                <a:ea typeface="ヒラギノ角ゴ Pro W3" charset="-128"/>
              </a:defRPr>
            </a:lvl1pPr>
            <a:lvl2pPr marL="740647" indent="-283282" defTabSz="914731">
              <a:defRPr sz="2400">
                <a:solidFill>
                  <a:schemeClr val="tx1"/>
                </a:solidFill>
                <a:latin typeface="Arial" panose="020B0604020202020204" pitchFamily="34" charset="0"/>
                <a:ea typeface="ヒラギノ角ゴ Pro W3" charset="-128"/>
              </a:defRPr>
            </a:lvl2pPr>
            <a:lvl3pPr marL="1139457" indent="-226309" defTabSz="914731">
              <a:defRPr sz="2400">
                <a:solidFill>
                  <a:schemeClr val="tx1"/>
                </a:solidFill>
                <a:latin typeface="Arial" panose="020B0604020202020204" pitchFamily="34" charset="0"/>
                <a:ea typeface="ヒラギノ角ゴ Pro W3" charset="-128"/>
              </a:defRPr>
            </a:lvl3pPr>
            <a:lvl4pPr marL="1595239" indent="-226309" defTabSz="914731">
              <a:defRPr sz="2400">
                <a:solidFill>
                  <a:schemeClr val="tx1"/>
                </a:solidFill>
                <a:latin typeface="Arial" panose="020B0604020202020204" pitchFamily="34" charset="0"/>
                <a:ea typeface="ヒラギノ角ゴ Pro W3" charset="-128"/>
              </a:defRPr>
            </a:lvl4pPr>
            <a:lvl5pPr marL="2052605" indent="-226309" defTabSz="914731">
              <a:defRPr sz="2400">
                <a:solidFill>
                  <a:schemeClr val="tx1"/>
                </a:solidFill>
                <a:latin typeface="Arial" panose="020B0604020202020204" pitchFamily="34" charset="0"/>
                <a:ea typeface="ヒラギノ角ゴ Pro W3" charset="-128"/>
              </a:defRPr>
            </a:lvl5pPr>
            <a:lvl6pPr marL="2508388"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64170"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19953"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75736"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313D383B-46B2-4747-BE4E-C19D40FC9C5D}" type="slidenum">
              <a:rPr lang="en-US" altLang="nl-NL" sz="1200"/>
              <a:pPr/>
              <a:t>5</a:t>
            </a:fld>
            <a:endParaRPr lang="en-US" altLang="nl-NL" sz="1200"/>
          </a:p>
        </p:txBody>
      </p:sp>
      <p:sp>
        <p:nvSpPr>
          <p:cNvPr id="2" name="Rectangle 2">
            <a:extLst>
              <a:ext uri="{FF2B5EF4-FFF2-40B4-BE49-F238E27FC236}">
                <a16:creationId xmlns:a16="http://schemas.microsoft.com/office/drawing/2014/main" id="{89CB3C59-35CD-4CD7-B015-33FD7D31C93C}"/>
              </a:ext>
            </a:extLst>
          </p:cNvPr>
          <p:cNvSpPr>
            <a:spLocks noGrp="1" noRot="1" noChangeAspect="1" noChangeArrowheads="1" noTextEdit="1"/>
          </p:cNvSpPr>
          <p:nvPr>
            <p:ph type="sldImg"/>
          </p:nvPr>
        </p:nvSpPr>
        <p:spPr>
          <a:xfrm>
            <a:off x="0" y="0"/>
            <a:ext cx="0" cy="0"/>
          </a:xfrm>
          <a:ln/>
        </p:spPr>
      </p:sp>
      <p:sp>
        <p:nvSpPr>
          <p:cNvPr id="3" name="Rectangle 2">
            <a:extLst>
              <a:ext uri="{FF2B5EF4-FFF2-40B4-BE49-F238E27FC236}">
                <a16:creationId xmlns:a16="http://schemas.microsoft.com/office/drawing/2014/main" id="{0060301C-0775-4C79-A0D8-F47BC36BFE45}"/>
              </a:ext>
            </a:extLst>
          </p:cNvPr>
          <p:cNvSpPr>
            <a:spLocks noGrp="1" noRot="1" noChangeAspect="1" noChangeArrowheads="1" noTextEdit="1"/>
          </p:cNvSpPr>
          <p:nvPr>
            <p:ph type="sldImg"/>
          </p:nvPr>
        </p:nvSpPr>
        <p:spPr>
          <a:ln/>
        </p:spPr>
      </p:sp>
      <p:sp>
        <p:nvSpPr>
          <p:cNvPr id="11269" name="Rectangle 3">
            <a:extLst>
              <a:ext uri="{FF2B5EF4-FFF2-40B4-BE49-F238E27FC236}">
                <a16:creationId xmlns:a16="http://schemas.microsoft.com/office/drawing/2014/main" id="{94300690-C577-470B-AF0D-629A6E7AB076}"/>
              </a:ext>
            </a:extLst>
          </p:cNvPr>
          <p:cNvSpPr>
            <a:spLocks noGrp="1" noChangeArrowheads="1"/>
          </p:cNvSpPr>
          <p:nvPr>
            <p:ph type="body" idx="1"/>
          </p:nvPr>
        </p:nvSpPr>
        <p:spPr>
          <a:noFill/>
        </p:spPr>
        <p:txBody>
          <a:bodyPr/>
          <a:lstStyle/>
          <a:p>
            <a:pPr eaLnBrk="1" hangingPunct="1"/>
            <a:r>
              <a:rPr lang="nl-NL" altLang="nl-NL" b="1" dirty="0">
                <a:latin typeface="Arial" panose="020B0604020202020204" pitchFamily="34" charset="0"/>
                <a:ea typeface="ヒラギノ角ゴ Pro W3" charset="-128"/>
              </a:rPr>
              <a:t>In deze </a:t>
            </a:r>
            <a:r>
              <a:rPr lang="nl-NL" altLang="nl-NL" b="1" dirty="0" err="1">
                <a:latin typeface="Arial" panose="020B0604020202020204" pitchFamily="34" charset="0"/>
                <a:ea typeface="ヒラギノ角ゴ Pro W3" charset="-128"/>
              </a:rPr>
              <a:t>presemtatie</a:t>
            </a:r>
            <a:r>
              <a:rPr lang="nl-NL" altLang="nl-NL" b="1" dirty="0">
                <a:latin typeface="Arial" panose="020B0604020202020204" pitchFamily="34" charset="0"/>
                <a:ea typeface="ヒラギノ角ゴ Pro W3" charset="-128"/>
              </a:rPr>
              <a:t> komen verschillende items aan de orde. We starten bij de werkvelden en via de inhoud van de opleiding komen we bij de </a:t>
            </a:r>
            <a:r>
              <a:rPr lang="nl-NL" altLang="nl-NL" b="1" dirty="0" err="1">
                <a:latin typeface="Arial" panose="020B0604020202020204" pitchFamily="34" charset="0"/>
                <a:ea typeface="ヒラギノ角ゴ Pro W3" charset="-128"/>
              </a:rPr>
              <a:t>eaminering</a:t>
            </a:r>
            <a:r>
              <a:rPr lang="nl-NL" altLang="nl-NL" b="1" dirty="0">
                <a:latin typeface="Arial" panose="020B0604020202020204" pitchFamily="34" charset="0"/>
                <a:ea typeface="ヒラギノ角ゴ Pro W3" charset="-128"/>
              </a:rPr>
              <a:t> en mogelijke vervolgopleidingen.</a:t>
            </a:r>
          </a:p>
        </p:txBody>
      </p:sp>
    </p:spTree>
    <p:extLst>
      <p:ext uri="{BB962C8B-B14F-4D97-AF65-F5344CB8AC3E}">
        <p14:creationId xmlns:p14="http://schemas.microsoft.com/office/powerpoint/2010/main" val="14292466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a:extLst>
              <a:ext uri="{FF2B5EF4-FFF2-40B4-BE49-F238E27FC236}">
                <a16:creationId xmlns:a16="http://schemas.microsoft.com/office/drawing/2014/main" id="{C3E54F3E-17C2-4E1C-AA11-D94BA65CF305}"/>
              </a:ext>
            </a:extLst>
          </p:cNvPr>
          <p:cNvSpPr>
            <a:spLocks noGrp="1" noChangeArrowheads="1"/>
          </p:cNvSpPr>
          <p:nvPr>
            <p:ph type="sldNum" sz="quarter" idx="5"/>
          </p:nvPr>
        </p:nvSpPr>
        <p:spPr>
          <a:noFill/>
        </p:spPr>
        <p:txBody>
          <a:bodyPr/>
          <a:lstStyle>
            <a:lvl1pPr defTabSz="914731">
              <a:defRPr sz="2400">
                <a:solidFill>
                  <a:schemeClr val="tx1"/>
                </a:solidFill>
                <a:latin typeface="Arial" panose="020B0604020202020204" pitchFamily="34" charset="0"/>
                <a:ea typeface="ヒラギノ角ゴ Pro W3" charset="-128"/>
              </a:defRPr>
            </a:lvl1pPr>
            <a:lvl2pPr marL="740647" indent="-283282" defTabSz="914731">
              <a:defRPr sz="2400">
                <a:solidFill>
                  <a:schemeClr val="tx1"/>
                </a:solidFill>
                <a:latin typeface="Arial" panose="020B0604020202020204" pitchFamily="34" charset="0"/>
                <a:ea typeface="ヒラギノ角ゴ Pro W3" charset="-128"/>
              </a:defRPr>
            </a:lvl2pPr>
            <a:lvl3pPr marL="1139457" indent="-226309" defTabSz="914731">
              <a:defRPr sz="2400">
                <a:solidFill>
                  <a:schemeClr val="tx1"/>
                </a:solidFill>
                <a:latin typeface="Arial" panose="020B0604020202020204" pitchFamily="34" charset="0"/>
                <a:ea typeface="ヒラギノ角ゴ Pro W3" charset="-128"/>
              </a:defRPr>
            </a:lvl3pPr>
            <a:lvl4pPr marL="1595239" indent="-226309" defTabSz="914731">
              <a:defRPr sz="2400">
                <a:solidFill>
                  <a:schemeClr val="tx1"/>
                </a:solidFill>
                <a:latin typeface="Arial" panose="020B0604020202020204" pitchFamily="34" charset="0"/>
                <a:ea typeface="ヒラギノ角ゴ Pro W3" charset="-128"/>
              </a:defRPr>
            </a:lvl4pPr>
            <a:lvl5pPr marL="2052605" indent="-226309" defTabSz="914731">
              <a:defRPr sz="2400">
                <a:solidFill>
                  <a:schemeClr val="tx1"/>
                </a:solidFill>
                <a:latin typeface="Arial" panose="020B0604020202020204" pitchFamily="34" charset="0"/>
                <a:ea typeface="ヒラギノ角ゴ Pro W3" charset="-128"/>
              </a:defRPr>
            </a:lvl5pPr>
            <a:lvl6pPr marL="2508388"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64170"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19953"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75736"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313D383B-46B2-4747-BE4E-C19D40FC9C5D}" type="slidenum">
              <a:rPr lang="en-US" altLang="nl-NL" sz="1200"/>
              <a:pPr/>
              <a:t>6</a:t>
            </a:fld>
            <a:endParaRPr lang="en-US" altLang="nl-NL" sz="1200"/>
          </a:p>
        </p:txBody>
      </p:sp>
      <p:sp>
        <p:nvSpPr>
          <p:cNvPr id="2" name="Rectangle 2">
            <a:extLst>
              <a:ext uri="{FF2B5EF4-FFF2-40B4-BE49-F238E27FC236}">
                <a16:creationId xmlns:a16="http://schemas.microsoft.com/office/drawing/2014/main" id="{89CB3C59-35CD-4CD7-B015-33FD7D31C93C}"/>
              </a:ext>
            </a:extLst>
          </p:cNvPr>
          <p:cNvSpPr>
            <a:spLocks noGrp="1" noRot="1" noChangeAspect="1" noChangeArrowheads="1" noTextEdit="1"/>
          </p:cNvSpPr>
          <p:nvPr>
            <p:ph type="sldImg"/>
          </p:nvPr>
        </p:nvSpPr>
        <p:spPr>
          <a:xfrm>
            <a:off x="0" y="0"/>
            <a:ext cx="0" cy="0"/>
          </a:xfrm>
          <a:ln/>
        </p:spPr>
      </p:sp>
      <p:sp>
        <p:nvSpPr>
          <p:cNvPr id="3" name="Rectangle 2">
            <a:extLst>
              <a:ext uri="{FF2B5EF4-FFF2-40B4-BE49-F238E27FC236}">
                <a16:creationId xmlns:a16="http://schemas.microsoft.com/office/drawing/2014/main" id="{0060301C-0775-4C79-A0D8-F47BC36BFE45}"/>
              </a:ext>
            </a:extLst>
          </p:cNvPr>
          <p:cNvSpPr>
            <a:spLocks noGrp="1" noRot="1" noChangeAspect="1" noChangeArrowheads="1" noTextEdit="1"/>
          </p:cNvSpPr>
          <p:nvPr>
            <p:ph type="sldImg"/>
          </p:nvPr>
        </p:nvSpPr>
        <p:spPr>
          <a:ln/>
        </p:spPr>
      </p:sp>
      <p:sp>
        <p:nvSpPr>
          <p:cNvPr id="11269" name="Rectangle 3">
            <a:extLst>
              <a:ext uri="{FF2B5EF4-FFF2-40B4-BE49-F238E27FC236}">
                <a16:creationId xmlns:a16="http://schemas.microsoft.com/office/drawing/2014/main" id="{94300690-C577-470B-AF0D-629A6E7AB076}"/>
              </a:ext>
            </a:extLst>
          </p:cNvPr>
          <p:cNvSpPr>
            <a:spLocks noGrp="1" noChangeArrowheads="1"/>
          </p:cNvSpPr>
          <p:nvPr>
            <p:ph type="body" idx="1"/>
          </p:nvPr>
        </p:nvSpPr>
        <p:spPr>
          <a:noFill/>
        </p:spPr>
        <p:txBody>
          <a:bodyPr/>
          <a:lstStyle/>
          <a:p>
            <a:pPr eaLnBrk="1" hangingPunct="1"/>
            <a:r>
              <a:rPr lang="nl-NL" altLang="nl-NL" b="1" dirty="0">
                <a:latin typeface="Arial" panose="020B0604020202020204" pitchFamily="34" charset="0"/>
                <a:ea typeface="ヒラギノ角ゴ Pro W3" charset="-128"/>
              </a:rPr>
              <a:t>Er zijn diverse werkvelden die toegerust  zijn om BBL </a:t>
            </a:r>
            <a:r>
              <a:rPr lang="nl-NL" altLang="nl-NL" b="1" dirty="0" err="1">
                <a:latin typeface="Arial" panose="020B0604020202020204" pitchFamily="34" charset="0"/>
                <a:ea typeface="ヒラギノ角ゴ Pro W3" charset="-128"/>
              </a:rPr>
              <a:t>ers</a:t>
            </a:r>
            <a:r>
              <a:rPr lang="nl-NL" altLang="nl-NL" b="1" dirty="0">
                <a:latin typeface="Arial" panose="020B0604020202020204" pitchFamily="34" charset="0"/>
                <a:ea typeface="ヒラギノ角ゴ Pro W3" charset="-128"/>
              </a:rPr>
              <a:t> op te mogen leiden in de verschillende Pedagogische richtingen. Peuterspeelzalen, Kinderdagverblijven, </a:t>
            </a:r>
            <a:r>
              <a:rPr lang="nl-NL" altLang="nl-NL" b="1" dirty="0" err="1">
                <a:latin typeface="Arial" panose="020B0604020202020204" pitchFamily="34" charset="0"/>
                <a:ea typeface="ヒラギノ角ゴ Pro W3" charset="-128"/>
              </a:rPr>
              <a:t>BSO’s</a:t>
            </a:r>
            <a:r>
              <a:rPr lang="nl-NL" altLang="nl-NL" b="1" dirty="0">
                <a:latin typeface="Arial" panose="020B0604020202020204" pitchFamily="34" charset="0"/>
                <a:ea typeface="ヒラギノ角ゴ Pro W3" charset="-128"/>
              </a:rPr>
              <a:t> wat staat boor buitenschoolse opvang. Scholen, zowel basis, als voortgezet onderwijs of MBO onderwijs.</a:t>
            </a:r>
          </a:p>
          <a:p>
            <a:pPr eaLnBrk="1" hangingPunct="1"/>
            <a:r>
              <a:rPr lang="nl-NL" altLang="nl-NL" b="1" dirty="0">
                <a:latin typeface="Arial" panose="020B0604020202020204" pitchFamily="34" charset="0"/>
                <a:ea typeface="ヒラギノ角ゴ Pro W3" charset="-128"/>
              </a:rPr>
              <a:t> Er wordt ons regelmatig gevraagd of wij werkplekken weten. Maar dat is niet zo, onze werkvelden nemen geen contact op met docenten om te melden dat ze plaats hebben voor een BBL er. Op de site van het SBB echter staan alle werkvelden die geaccrediteerd zijn om </a:t>
            </a:r>
            <a:r>
              <a:rPr lang="nl-NL" altLang="nl-NL" b="1" dirty="0" err="1">
                <a:latin typeface="Arial" panose="020B0604020202020204" pitchFamily="34" charset="0"/>
                <a:ea typeface="ヒラギノ角ゴ Pro W3" charset="-128"/>
              </a:rPr>
              <a:t>mensnen</a:t>
            </a:r>
            <a:r>
              <a:rPr lang="nl-NL" altLang="nl-NL" b="1" dirty="0">
                <a:latin typeface="Arial" panose="020B0604020202020204" pitchFamily="34" charset="0"/>
                <a:ea typeface="ヒラギノ角ゴ Pro W3" charset="-128"/>
              </a:rPr>
              <a:t> op te leiden. Soms geven zij </a:t>
            </a:r>
            <a:r>
              <a:rPr lang="nl-NL" altLang="nl-NL" b="1" dirty="0" err="1">
                <a:latin typeface="Arial" panose="020B0604020202020204" pitchFamily="34" charset="0"/>
                <a:ea typeface="ヒラギノ角ゴ Pro W3" charset="-128"/>
              </a:rPr>
              <a:t>ookmaan</a:t>
            </a:r>
            <a:r>
              <a:rPr lang="nl-NL" altLang="nl-NL" b="1" dirty="0">
                <a:latin typeface="Arial" panose="020B0604020202020204" pitchFamily="34" charset="0"/>
                <a:ea typeface="ヒラギノ角ゴ Pro W3" charset="-128"/>
              </a:rPr>
              <a:t> op deze site of zij ruimte hebben voor een </a:t>
            </a:r>
            <a:r>
              <a:rPr lang="nl-NL" altLang="nl-NL" b="1" dirty="0" err="1">
                <a:latin typeface="Arial" panose="020B0604020202020204" pitchFamily="34" charset="0"/>
                <a:ea typeface="ヒラギノ角ゴ Pro W3" charset="-128"/>
              </a:rPr>
              <a:t>bb</a:t>
            </a:r>
            <a:r>
              <a:rPr lang="nl-NL" altLang="nl-NL" b="1" dirty="0">
                <a:latin typeface="Arial" panose="020B0604020202020204" pitchFamily="34" charset="0"/>
                <a:ea typeface="ヒラギノ角ゴ Pro W3" charset="-128"/>
              </a:rPr>
              <a:t> leerling</a:t>
            </a:r>
          </a:p>
        </p:txBody>
      </p:sp>
    </p:spTree>
    <p:extLst>
      <p:ext uri="{BB962C8B-B14F-4D97-AF65-F5344CB8AC3E}">
        <p14:creationId xmlns:p14="http://schemas.microsoft.com/office/powerpoint/2010/main" val="1092132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Als je VMBO basis hebt moet je eerst een Niveau 2 opleiding afronden voordat je toegelaten kunt worden.</a:t>
            </a:r>
            <a:r>
              <a:rPr lang="nl-NL" baseline="0" dirty="0"/>
              <a:t>.</a:t>
            </a:r>
          </a:p>
          <a:p>
            <a:endParaRPr lang="nl-NL" baseline="0" dirty="0"/>
          </a:p>
        </p:txBody>
      </p:sp>
      <p:sp>
        <p:nvSpPr>
          <p:cNvPr id="4" name="Tijdelijke aanduiding voor dianummer 3"/>
          <p:cNvSpPr>
            <a:spLocks noGrp="1"/>
          </p:cNvSpPr>
          <p:nvPr>
            <p:ph type="sldNum" sz="quarter" idx="10"/>
          </p:nvPr>
        </p:nvSpPr>
        <p:spPr/>
        <p:txBody>
          <a:bodyPr/>
          <a:lstStyle/>
          <a:p>
            <a:fld id="{DDC24EC0-8DE8-4E08-B71D-2B6B6ADD7F5C}" type="slidenum">
              <a:rPr lang="nl-NL" smtClean="0"/>
              <a:pPr/>
              <a:t>7</a:t>
            </a:fld>
            <a:endParaRPr lang="nl-NL"/>
          </a:p>
        </p:txBody>
      </p:sp>
    </p:spTree>
    <p:extLst>
      <p:ext uri="{BB962C8B-B14F-4D97-AF65-F5344CB8AC3E}">
        <p14:creationId xmlns:p14="http://schemas.microsoft.com/office/powerpoint/2010/main" val="2857190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a:extLst>
              <a:ext uri="{FF2B5EF4-FFF2-40B4-BE49-F238E27FC236}">
                <a16:creationId xmlns:a16="http://schemas.microsoft.com/office/drawing/2014/main" id="{C3E54F3E-17C2-4E1C-AA11-D94BA65CF305}"/>
              </a:ext>
            </a:extLst>
          </p:cNvPr>
          <p:cNvSpPr>
            <a:spLocks noGrp="1" noChangeArrowheads="1"/>
          </p:cNvSpPr>
          <p:nvPr>
            <p:ph type="sldNum" sz="quarter" idx="5"/>
          </p:nvPr>
        </p:nvSpPr>
        <p:spPr>
          <a:noFill/>
        </p:spPr>
        <p:txBody>
          <a:bodyPr/>
          <a:lstStyle>
            <a:lvl1pPr defTabSz="914731">
              <a:defRPr sz="2400">
                <a:solidFill>
                  <a:schemeClr val="tx1"/>
                </a:solidFill>
                <a:latin typeface="Arial" panose="020B0604020202020204" pitchFamily="34" charset="0"/>
                <a:ea typeface="ヒラギノ角ゴ Pro W3" charset="-128"/>
              </a:defRPr>
            </a:lvl1pPr>
            <a:lvl2pPr marL="740647" indent="-283282" defTabSz="914731">
              <a:defRPr sz="2400">
                <a:solidFill>
                  <a:schemeClr val="tx1"/>
                </a:solidFill>
                <a:latin typeface="Arial" panose="020B0604020202020204" pitchFamily="34" charset="0"/>
                <a:ea typeface="ヒラギノ角ゴ Pro W3" charset="-128"/>
              </a:defRPr>
            </a:lvl2pPr>
            <a:lvl3pPr marL="1139457" indent="-226309" defTabSz="914731">
              <a:defRPr sz="2400">
                <a:solidFill>
                  <a:schemeClr val="tx1"/>
                </a:solidFill>
                <a:latin typeface="Arial" panose="020B0604020202020204" pitchFamily="34" charset="0"/>
                <a:ea typeface="ヒラギノ角ゴ Pro W3" charset="-128"/>
              </a:defRPr>
            </a:lvl3pPr>
            <a:lvl4pPr marL="1595239" indent="-226309" defTabSz="914731">
              <a:defRPr sz="2400">
                <a:solidFill>
                  <a:schemeClr val="tx1"/>
                </a:solidFill>
                <a:latin typeface="Arial" panose="020B0604020202020204" pitchFamily="34" charset="0"/>
                <a:ea typeface="ヒラギノ角ゴ Pro W3" charset="-128"/>
              </a:defRPr>
            </a:lvl4pPr>
            <a:lvl5pPr marL="2052605" indent="-226309" defTabSz="914731">
              <a:defRPr sz="2400">
                <a:solidFill>
                  <a:schemeClr val="tx1"/>
                </a:solidFill>
                <a:latin typeface="Arial" panose="020B0604020202020204" pitchFamily="34" charset="0"/>
                <a:ea typeface="ヒラギノ角ゴ Pro W3" charset="-128"/>
              </a:defRPr>
            </a:lvl5pPr>
            <a:lvl6pPr marL="2508388"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64170"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19953"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75736"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313D383B-46B2-4747-BE4E-C19D40FC9C5D}" type="slidenum">
              <a:rPr lang="en-US" altLang="nl-NL" sz="1200"/>
              <a:pPr/>
              <a:t>8</a:t>
            </a:fld>
            <a:endParaRPr lang="en-US" altLang="nl-NL" sz="1200"/>
          </a:p>
        </p:txBody>
      </p:sp>
      <p:sp>
        <p:nvSpPr>
          <p:cNvPr id="2" name="Rectangle 2">
            <a:extLst>
              <a:ext uri="{FF2B5EF4-FFF2-40B4-BE49-F238E27FC236}">
                <a16:creationId xmlns:a16="http://schemas.microsoft.com/office/drawing/2014/main" id="{89CB3C59-35CD-4CD7-B015-33FD7D31C93C}"/>
              </a:ext>
            </a:extLst>
          </p:cNvPr>
          <p:cNvSpPr>
            <a:spLocks noGrp="1" noRot="1" noChangeAspect="1" noChangeArrowheads="1" noTextEdit="1"/>
          </p:cNvSpPr>
          <p:nvPr>
            <p:ph type="sldImg"/>
          </p:nvPr>
        </p:nvSpPr>
        <p:spPr>
          <a:xfrm>
            <a:off x="0" y="0"/>
            <a:ext cx="0" cy="0"/>
          </a:xfrm>
          <a:ln/>
        </p:spPr>
      </p:sp>
      <p:sp>
        <p:nvSpPr>
          <p:cNvPr id="3" name="Rectangle 2">
            <a:extLst>
              <a:ext uri="{FF2B5EF4-FFF2-40B4-BE49-F238E27FC236}">
                <a16:creationId xmlns:a16="http://schemas.microsoft.com/office/drawing/2014/main" id="{0060301C-0775-4C79-A0D8-F47BC36BFE45}"/>
              </a:ext>
            </a:extLst>
          </p:cNvPr>
          <p:cNvSpPr>
            <a:spLocks noGrp="1" noRot="1" noChangeAspect="1" noChangeArrowheads="1" noTextEdit="1"/>
          </p:cNvSpPr>
          <p:nvPr>
            <p:ph type="sldImg"/>
          </p:nvPr>
        </p:nvSpPr>
        <p:spPr>
          <a:ln/>
        </p:spPr>
      </p:sp>
      <p:sp>
        <p:nvSpPr>
          <p:cNvPr id="11269" name="Rectangle 3">
            <a:extLst>
              <a:ext uri="{FF2B5EF4-FFF2-40B4-BE49-F238E27FC236}">
                <a16:creationId xmlns:a16="http://schemas.microsoft.com/office/drawing/2014/main" id="{94300690-C577-470B-AF0D-629A6E7AB076}"/>
              </a:ext>
            </a:extLst>
          </p:cNvPr>
          <p:cNvSpPr>
            <a:spLocks noGrp="1" noChangeArrowheads="1"/>
          </p:cNvSpPr>
          <p:nvPr>
            <p:ph type="body" idx="1"/>
          </p:nvPr>
        </p:nvSpPr>
        <p:spPr>
          <a:noFill/>
        </p:spPr>
        <p:txBody>
          <a:bodyPr/>
          <a:lstStyle/>
          <a:p>
            <a:pPr eaLnBrk="1" hangingPunct="1"/>
            <a:r>
              <a:rPr lang="nl-NL" altLang="nl-NL" b="1" baseline="0" dirty="0">
                <a:latin typeface="Arial" panose="020B0604020202020204" pitchFamily="34" charset="0"/>
                <a:ea typeface="ヒラギノ角ゴ Pro W3" charset="-128"/>
              </a:rPr>
              <a:t>PMK 0-12  : kinderdagverblijven, peuterspeelzalen</a:t>
            </a:r>
          </a:p>
          <a:p>
            <a:pPr eaLnBrk="1" hangingPunct="1"/>
            <a:r>
              <a:rPr lang="nl-NL" altLang="nl-NL" b="1" baseline="0" dirty="0">
                <a:latin typeface="Arial" panose="020B0604020202020204" pitchFamily="34" charset="0"/>
                <a:ea typeface="ヒラギノ角ゴ Pro W3" charset="-128"/>
              </a:rPr>
              <a:t>Andere 2: tot en met volwassenheid</a:t>
            </a:r>
            <a:endParaRPr lang="nl-NL" altLang="nl-NL" b="1" dirty="0">
              <a:latin typeface="Arial" panose="020B0604020202020204" pitchFamily="34" charset="0"/>
              <a:ea typeface="ヒラギノ角ゴ Pro W3" charset="-128"/>
            </a:endParaRPr>
          </a:p>
        </p:txBody>
      </p:sp>
    </p:spTree>
    <p:extLst>
      <p:ext uri="{BB962C8B-B14F-4D97-AF65-F5344CB8AC3E}">
        <p14:creationId xmlns:p14="http://schemas.microsoft.com/office/powerpoint/2010/main" val="9472895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opleidingen zijn als volgt opgebouwd. Het basisdeel</a:t>
            </a:r>
            <a:r>
              <a:rPr lang="nl-NL" baseline="0" dirty="0"/>
              <a:t> is voor de verschillende profielen hetzelfde. Dat betekent dat ook de basisexamens gelijk zijn. De profielexamens van de verschillende </a:t>
            </a:r>
            <a:r>
              <a:rPr lang="nl-NL" baseline="0" dirty="0" err="1"/>
              <a:t>uitstroomrinchtingen</a:t>
            </a:r>
            <a:r>
              <a:rPr lang="nl-NL" baseline="0" dirty="0"/>
              <a:t> hangen uiteraard samen met het gekozen profiel</a:t>
            </a:r>
          </a:p>
          <a:p>
            <a:endParaRPr lang="nl-NL" baseline="0" dirty="0"/>
          </a:p>
          <a:p>
            <a:r>
              <a:rPr lang="nl-NL" baseline="0" dirty="0"/>
              <a:t>Keuzedelen zijn heel divers : voorbeelden zijn: omgaan met baby’s, voorbereiding op PABO of HBO, persoonlijk profileren.</a:t>
            </a:r>
            <a:endParaRPr lang="nl-NL" dirty="0"/>
          </a:p>
        </p:txBody>
      </p:sp>
      <p:sp>
        <p:nvSpPr>
          <p:cNvPr id="4" name="Tijdelijke aanduiding voor dianummer 3"/>
          <p:cNvSpPr>
            <a:spLocks noGrp="1"/>
          </p:cNvSpPr>
          <p:nvPr>
            <p:ph type="sldNum" sz="quarter" idx="10"/>
          </p:nvPr>
        </p:nvSpPr>
        <p:spPr/>
        <p:txBody>
          <a:bodyPr/>
          <a:lstStyle/>
          <a:p>
            <a:pPr>
              <a:defRPr/>
            </a:pPr>
            <a:fld id="{C0370F97-4059-4A2D-BE26-89B5520A0D62}" type="slidenum">
              <a:rPr lang="en-US" altLang="nl-NL" smtClean="0"/>
              <a:pPr>
                <a:defRPr/>
              </a:pPr>
              <a:t>9</a:t>
            </a:fld>
            <a:endParaRPr lang="en-US" altLang="nl-NL"/>
          </a:p>
        </p:txBody>
      </p:sp>
    </p:spTree>
    <p:extLst>
      <p:ext uri="{BB962C8B-B14F-4D97-AF65-F5344CB8AC3E}">
        <p14:creationId xmlns:p14="http://schemas.microsoft.com/office/powerpoint/2010/main" val="26971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a:extLst>
              <a:ext uri="{FF2B5EF4-FFF2-40B4-BE49-F238E27FC236}">
                <a16:creationId xmlns:a16="http://schemas.microsoft.com/office/drawing/2014/main" id="{C3E54F3E-17C2-4E1C-AA11-D94BA65CF305}"/>
              </a:ext>
            </a:extLst>
          </p:cNvPr>
          <p:cNvSpPr>
            <a:spLocks noGrp="1" noChangeArrowheads="1"/>
          </p:cNvSpPr>
          <p:nvPr>
            <p:ph type="sldNum" sz="quarter" idx="5"/>
          </p:nvPr>
        </p:nvSpPr>
        <p:spPr>
          <a:noFill/>
        </p:spPr>
        <p:txBody>
          <a:bodyPr/>
          <a:lstStyle>
            <a:lvl1pPr defTabSz="914731">
              <a:defRPr sz="2400">
                <a:solidFill>
                  <a:schemeClr val="tx1"/>
                </a:solidFill>
                <a:latin typeface="Arial" panose="020B0604020202020204" pitchFamily="34" charset="0"/>
                <a:ea typeface="ヒラギノ角ゴ Pro W3" charset="-128"/>
              </a:defRPr>
            </a:lvl1pPr>
            <a:lvl2pPr marL="740647" indent="-283282" defTabSz="914731">
              <a:defRPr sz="2400">
                <a:solidFill>
                  <a:schemeClr val="tx1"/>
                </a:solidFill>
                <a:latin typeface="Arial" panose="020B0604020202020204" pitchFamily="34" charset="0"/>
                <a:ea typeface="ヒラギノ角ゴ Pro W3" charset="-128"/>
              </a:defRPr>
            </a:lvl2pPr>
            <a:lvl3pPr marL="1139457" indent="-226309" defTabSz="914731">
              <a:defRPr sz="2400">
                <a:solidFill>
                  <a:schemeClr val="tx1"/>
                </a:solidFill>
                <a:latin typeface="Arial" panose="020B0604020202020204" pitchFamily="34" charset="0"/>
                <a:ea typeface="ヒラギノ角ゴ Pro W3" charset="-128"/>
              </a:defRPr>
            </a:lvl3pPr>
            <a:lvl4pPr marL="1595239" indent="-226309" defTabSz="914731">
              <a:defRPr sz="2400">
                <a:solidFill>
                  <a:schemeClr val="tx1"/>
                </a:solidFill>
                <a:latin typeface="Arial" panose="020B0604020202020204" pitchFamily="34" charset="0"/>
                <a:ea typeface="ヒラギノ角ゴ Pro W3" charset="-128"/>
              </a:defRPr>
            </a:lvl4pPr>
            <a:lvl5pPr marL="2052605" indent="-226309" defTabSz="914731">
              <a:defRPr sz="2400">
                <a:solidFill>
                  <a:schemeClr val="tx1"/>
                </a:solidFill>
                <a:latin typeface="Arial" panose="020B0604020202020204" pitchFamily="34" charset="0"/>
                <a:ea typeface="ヒラギノ角ゴ Pro W3" charset="-128"/>
              </a:defRPr>
            </a:lvl5pPr>
            <a:lvl6pPr marL="2508388"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64170"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19953"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75736"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313D383B-46B2-4747-BE4E-C19D40FC9C5D}" type="slidenum">
              <a:rPr lang="en-US" altLang="nl-NL" sz="1200"/>
              <a:pPr/>
              <a:t>10</a:t>
            </a:fld>
            <a:endParaRPr lang="en-US" altLang="nl-NL" sz="1200"/>
          </a:p>
        </p:txBody>
      </p:sp>
      <p:sp>
        <p:nvSpPr>
          <p:cNvPr id="2" name="Rectangle 2">
            <a:extLst>
              <a:ext uri="{FF2B5EF4-FFF2-40B4-BE49-F238E27FC236}">
                <a16:creationId xmlns:a16="http://schemas.microsoft.com/office/drawing/2014/main" id="{89CB3C59-35CD-4CD7-B015-33FD7D31C93C}"/>
              </a:ext>
            </a:extLst>
          </p:cNvPr>
          <p:cNvSpPr>
            <a:spLocks noGrp="1" noRot="1" noChangeAspect="1" noChangeArrowheads="1" noTextEdit="1"/>
          </p:cNvSpPr>
          <p:nvPr>
            <p:ph type="sldImg"/>
          </p:nvPr>
        </p:nvSpPr>
        <p:spPr>
          <a:xfrm>
            <a:off x="0" y="0"/>
            <a:ext cx="0" cy="0"/>
          </a:xfrm>
          <a:ln/>
        </p:spPr>
      </p:sp>
      <p:sp>
        <p:nvSpPr>
          <p:cNvPr id="3" name="Rectangle 2">
            <a:extLst>
              <a:ext uri="{FF2B5EF4-FFF2-40B4-BE49-F238E27FC236}">
                <a16:creationId xmlns:a16="http://schemas.microsoft.com/office/drawing/2014/main" id="{0060301C-0775-4C79-A0D8-F47BC36BFE45}"/>
              </a:ext>
            </a:extLst>
          </p:cNvPr>
          <p:cNvSpPr>
            <a:spLocks noGrp="1" noRot="1" noChangeAspect="1" noChangeArrowheads="1" noTextEdit="1"/>
          </p:cNvSpPr>
          <p:nvPr>
            <p:ph type="sldImg"/>
          </p:nvPr>
        </p:nvSpPr>
        <p:spPr>
          <a:ln/>
        </p:spPr>
      </p:sp>
      <p:sp>
        <p:nvSpPr>
          <p:cNvPr id="11269" name="Rectangle 3">
            <a:extLst>
              <a:ext uri="{FF2B5EF4-FFF2-40B4-BE49-F238E27FC236}">
                <a16:creationId xmlns:a16="http://schemas.microsoft.com/office/drawing/2014/main" id="{94300690-C577-470B-AF0D-629A6E7AB076}"/>
              </a:ext>
            </a:extLst>
          </p:cNvPr>
          <p:cNvSpPr>
            <a:spLocks noGrp="1" noChangeArrowheads="1"/>
          </p:cNvSpPr>
          <p:nvPr>
            <p:ph type="body" idx="1"/>
          </p:nvPr>
        </p:nvSpPr>
        <p:spPr>
          <a:noFill/>
        </p:spPr>
        <p:txBody>
          <a:bodyPr/>
          <a:lstStyle/>
          <a:p>
            <a:pPr eaLnBrk="1" hangingPunct="1"/>
            <a:r>
              <a:rPr lang="nl-NL" altLang="nl-NL" b="1" dirty="0">
                <a:latin typeface="Arial" panose="020B0604020202020204" pitchFamily="34" charset="0"/>
                <a:ea typeface="ヒラギノ角ゴ Pro W3" charset="-128"/>
              </a:rPr>
              <a:t>BBL heeft 2 instroommomenten. September en februari. Je komt dan in een diverse groep, met verschillen in uitstroomprofiel en tempo van de opleiding. Dit betekent dat de workshops die gegeven worden ‘op maat’ zullen zijn. Je bent in staat om je eigen gepersonaliseerde route te volgen.</a:t>
            </a:r>
          </a:p>
        </p:txBody>
      </p:sp>
    </p:spTree>
    <p:extLst>
      <p:ext uri="{BB962C8B-B14F-4D97-AF65-F5344CB8AC3E}">
        <p14:creationId xmlns:p14="http://schemas.microsoft.com/office/powerpoint/2010/main" val="37924451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a:extLst>
              <a:ext uri="{FF2B5EF4-FFF2-40B4-BE49-F238E27FC236}">
                <a16:creationId xmlns:a16="http://schemas.microsoft.com/office/drawing/2014/main" id="{C3E54F3E-17C2-4E1C-AA11-D94BA65CF305}"/>
              </a:ext>
            </a:extLst>
          </p:cNvPr>
          <p:cNvSpPr>
            <a:spLocks noGrp="1" noChangeArrowheads="1"/>
          </p:cNvSpPr>
          <p:nvPr>
            <p:ph type="sldNum" sz="quarter" idx="5"/>
          </p:nvPr>
        </p:nvSpPr>
        <p:spPr>
          <a:noFill/>
        </p:spPr>
        <p:txBody>
          <a:bodyPr/>
          <a:lstStyle>
            <a:lvl1pPr defTabSz="914731">
              <a:defRPr sz="2400">
                <a:solidFill>
                  <a:schemeClr val="tx1"/>
                </a:solidFill>
                <a:latin typeface="Arial" panose="020B0604020202020204" pitchFamily="34" charset="0"/>
                <a:ea typeface="ヒラギノ角ゴ Pro W3" charset="-128"/>
              </a:defRPr>
            </a:lvl1pPr>
            <a:lvl2pPr marL="740647" indent="-283282" defTabSz="914731">
              <a:defRPr sz="2400">
                <a:solidFill>
                  <a:schemeClr val="tx1"/>
                </a:solidFill>
                <a:latin typeface="Arial" panose="020B0604020202020204" pitchFamily="34" charset="0"/>
                <a:ea typeface="ヒラギノ角ゴ Pro W3" charset="-128"/>
              </a:defRPr>
            </a:lvl2pPr>
            <a:lvl3pPr marL="1139457" indent="-226309" defTabSz="914731">
              <a:defRPr sz="2400">
                <a:solidFill>
                  <a:schemeClr val="tx1"/>
                </a:solidFill>
                <a:latin typeface="Arial" panose="020B0604020202020204" pitchFamily="34" charset="0"/>
                <a:ea typeface="ヒラギノ角ゴ Pro W3" charset="-128"/>
              </a:defRPr>
            </a:lvl3pPr>
            <a:lvl4pPr marL="1595239" indent="-226309" defTabSz="914731">
              <a:defRPr sz="2400">
                <a:solidFill>
                  <a:schemeClr val="tx1"/>
                </a:solidFill>
                <a:latin typeface="Arial" panose="020B0604020202020204" pitchFamily="34" charset="0"/>
                <a:ea typeface="ヒラギノ角ゴ Pro W3" charset="-128"/>
              </a:defRPr>
            </a:lvl4pPr>
            <a:lvl5pPr marL="2052605" indent="-226309" defTabSz="914731">
              <a:defRPr sz="2400">
                <a:solidFill>
                  <a:schemeClr val="tx1"/>
                </a:solidFill>
                <a:latin typeface="Arial" panose="020B0604020202020204" pitchFamily="34" charset="0"/>
                <a:ea typeface="ヒラギノ角ゴ Pro W3" charset="-128"/>
              </a:defRPr>
            </a:lvl5pPr>
            <a:lvl6pPr marL="2508388"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64170"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19953"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75736"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313D383B-46B2-4747-BE4E-C19D40FC9C5D}" type="slidenum">
              <a:rPr lang="en-US" altLang="nl-NL" sz="1200"/>
              <a:pPr/>
              <a:t>11</a:t>
            </a:fld>
            <a:endParaRPr lang="en-US" altLang="nl-NL" sz="1200"/>
          </a:p>
        </p:txBody>
      </p:sp>
      <p:sp>
        <p:nvSpPr>
          <p:cNvPr id="2" name="Rectangle 2">
            <a:extLst>
              <a:ext uri="{FF2B5EF4-FFF2-40B4-BE49-F238E27FC236}">
                <a16:creationId xmlns:a16="http://schemas.microsoft.com/office/drawing/2014/main" id="{89CB3C59-35CD-4CD7-B015-33FD7D31C93C}"/>
              </a:ext>
            </a:extLst>
          </p:cNvPr>
          <p:cNvSpPr>
            <a:spLocks noGrp="1" noRot="1" noChangeAspect="1" noChangeArrowheads="1" noTextEdit="1"/>
          </p:cNvSpPr>
          <p:nvPr>
            <p:ph type="sldImg"/>
          </p:nvPr>
        </p:nvSpPr>
        <p:spPr>
          <a:xfrm>
            <a:off x="0" y="0"/>
            <a:ext cx="0" cy="0"/>
          </a:xfrm>
          <a:ln/>
        </p:spPr>
      </p:sp>
      <p:sp>
        <p:nvSpPr>
          <p:cNvPr id="3" name="Rectangle 2">
            <a:extLst>
              <a:ext uri="{FF2B5EF4-FFF2-40B4-BE49-F238E27FC236}">
                <a16:creationId xmlns:a16="http://schemas.microsoft.com/office/drawing/2014/main" id="{0060301C-0775-4C79-A0D8-F47BC36BFE45}"/>
              </a:ext>
            </a:extLst>
          </p:cNvPr>
          <p:cNvSpPr>
            <a:spLocks noGrp="1" noRot="1" noChangeAspect="1" noChangeArrowheads="1" noTextEdit="1"/>
          </p:cNvSpPr>
          <p:nvPr>
            <p:ph type="sldImg"/>
          </p:nvPr>
        </p:nvSpPr>
        <p:spPr>
          <a:ln/>
        </p:spPr>
      </p:sp>
      <p:sp>
        <p:nvSpPr>
          <p:cNvPr id="11269" name="Rectangle 3">
            <a:extLst>
              <a:ext uri="{FF2B5EF4-FFF2-40B4-BE49-F238E27FC236}">
                <a16:creationId xmlns:a16="http://schemas.microsoft.com/office/drawing/2014/main" id="{94300690-C577-470B-AF0D-629A6E7AB076}"/>
              </a:ext>
            </a:extLst>
          </p:cNvPr>
          <p:cNvSpPr>
            <a:spLocks noGrp="1" noChangeArrowheads="1"/>
          </p:cNvSpPr>
          <p:nvPr>
            <p:ph type="body" idx="1"/>
          </p:nvPr>
        </p:nvSpPr>
        <p:spPr>
          <a:noFill/>
        </p:spPr>
        <p:txBody>
          <a:bodyPr/>
          <a:lstStyle/>
          <a:p>
            <a:pPr eaLnBrk="1" hangingPunct="1"/>
            <a:r>
              <a:rPr lang="nl-NL" altLang="nl-NL" b="1" dirty="0">
                <a:latin typeface="Arial" panose="020B0604020202020204" pitchFamily="34" charset="0"/>
                <a:ea typeface="ヒラギノ角ゴ Pro W3" charset="-128"/>
              </a:rPr>
              <a:t>Dit is ongeveer hoe een lesdag eruit kan zien. Meestal worden de AVO vakken  (Nederlands, Rekenen en voor niveau 4 Engels)in de ochtend gegeven.</a:t>
            </a:r>
          </a:p>
          <a:p>
            <a:pPr eaLnBrk="1" hangingPunct="1"/>
            <a:r>
              <a:rPr lang="nl-NL" altLang="nl-NL" b="1" dirty="0">
                <a:latin typeface="Arial" panose="020B0604020202020204" pitchFamily="34" charset="0"/>
                <a:ea typeface="ヒラギノ角ゴ Pro W3" charset="-128"/>
              </a:rPr>
              <a:t>In de loop van de dag zijn er 2 of 3 workshops met daartussen begeleide studietijd. Tijdens de intekentijd is er ruimte voor vragen (individueel of per studiegroepje)</a:t>
            </a:r>
          </a:p>
        </p:txBody>
      </p:sp>
    </p:spTree>
    <p:extLst>
      <p:ext uri="{BB962C8B-B14F-4D97-AF65-F5344CB8AC3E}">
        <p14:creationId xmlns:p14="http://schemas.microsoft.com/office/powerpoint/2010/main" val="42010406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a:extLst>
              <a:ext uri="{FF2B5EF4-FFF2-40B4-BE49-F238E27FC236}">
                <a16:creationId xmlns:a16="http://schemas.microsoft.com/office/drawing/2014/main" id="{C3E54F3E-17C2-4E1C-AA11-D94BA65CF305}"/>
              </a:ext>
            </a:extLst>
          </p:cNvPr>
          <p:cNvSpPr>
            <a:spLocks noGrp="1" noChangeArrowheads="1"/>
          </p:cNvSpPr>
          <p:nvPr>
            <p:ph type="sldNum" sz="quarter" idx="5"/>
          </p:nvPr>
        </p:nvSpPr>
        <p:spPr>
          <a:noFill/>
        </p:spPr>
        <p:txBody>
          <a:bodyPr/>
          <a:lstStyle>
            <a:lvl1pPr defTabSz="914731">
              <a:defRPr sz="2400">
                <a:solidFill>
                  <a:schemeClr val="tx1"/>
                </a:solidFill>
                <a:latin typeface="Arial" panose="020B0604020202020204" pitchFamily="34" charset="0"/>
                <a:ea typeface="ヒラギノ角ゴ Pro W3" charset="-128"/>
              </a:defRPr>
            </a:lvl1pPr>
            <a:lvl2pPr marL="740647" indent="-283282" defTabSz="914731">
              <a:defRPr sz="2400">
                <a:solidFill>
                  <a:schemeClr val="tx1"/>
                </a:solidFill>
                <a:latin typeface="Arial" panose="020B0604020202020204" pitchFamily="34" charset="0"/>
                <a:ea typeface="ヒラギノ角ゴ Pro W3" charset="-128"/>
              </a:defRPr>
            </a:lvl2pPr>
            <a:lvl3pPr marL="1139457" indent="-226309" defTabSz="914731">
              <a:defRPr sz="2400">
                <a:solidFill>
                  <a:schemeClr val="tx1"/>
                </a:solidFill>
                <a:latin typeface="Arial" panose="020B0604020202020204" pitchFamily="34" charset="0"/>
                <a:ea typeface="ヒラギノ角ゴ Pro W3" charset="-128"/>
              </a:defRPr>
            </a:lvl3pPr>
            <a:lvl4pPr marL="1595239" indent="-226309" defTabSz="914731">
              <a:defRPr sz="2400">
                <a:solidFill>
                  <a:schemeClr val="tx1"/>
                </a:solidFill>
                <a:latin typeface="Arial" panose="020B0604020202020204" pitchFamily="34" charset="0"/>
                <a:ea typeface="ヒラギノ角ゴ Pro W3" charset="-128"/>
              </a:defRPr>
            </a:lvl4pPr>
            <a:lvl5pPr marL="2052605" indent="-226309" defTabSz="914731">
              <a:defRPr sz="2400">
                <a:solidFill>
                  <a:schemeClr val="tx1"/>
                </a:solidFill>
                <a:latin typeface="Arial" panose="020B0604020202020204" pitchFamily="34" charset="0"/>
                <a:ea typeface="ヒラギノ角ゴ Pro W3" charset="-128"/>
              </a:defRPr>
            </a:lvl5pPr>
            <a:lvl6pPr marL="2508388"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64170"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19953"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75736" indent="-226309" defTabSz="914731"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313D383B-46B2-4747-BE4E-C19D40FC9C5D}" type="slidenum">
              <a:rPr lang="en-US" altLang="nl-NL" sz="1200"/>
              <a:pPr/>
              <a:t>12</a:t>
            </a:fld>
            <a:endParaRPr lang="en-US" altLang="nl-NL" sz="1200"/>
          </a:p>
        </p:txBody>
      </p:sp>
      <p:sp>
        <p:nvSpPr>
          <p:cNvPr id="2" name="Rectangle 2">
            <a:extLst>
              <a:ext uri="{FF2B5EF4-FFF2-40B4-BE49-F238E27FC236}">
                <a16:creationId xmlns:a16="http://schemas.microsoft.com/office/drawing/2014/main" id="{89CB3C59-35CD-4CD7-B015-33FD7D31C93C}"/>
              </a:ext>
            </a:extLst>
          </p:cNvPr>
          <p:cNvSpPr>
            <a:spLocks noGrp="1" noRot="1" noChangeAspect="1" noChangeArrowheads="1" noTextEdit="1"/>
          </p:cNvSpPr>
          <p:nvPr>
            <p:ph type="sldImg"/>
          </p:nvPr>
        </p:nvSpPr>
        <p:spPr>
          <a:xfrm>
            <a:off x="0" y="0"/>
            <a:ext cx="0" cy="0"/>
          </a:xfrm>
          <a:ln/>
        </p:spPr>
      </p:sp>
      <p:sp>
        <p:nvSpPr>
          <p:cNvPr id="3" name="Rectangle 2">
            <a:extLst>
              <a:ext uri="{FF2B5EF4-FFF2-40B4-BE49-F238E27FC236}">
                <a16:creationId xmlns:a16="http://schemas.microsoft.com/office/drawing/2014/main" id="{0060301C-0775-4C79-A0D8-F47BC36BFE45}"/>
              </a:ext>
            </a:extLst>
          </p:cNvPr>
          <p:cNvSpPr>
            <a:spLocks noGrp="1" noRot="1" noChangeAspect="1" noChangeArrowheads="1" noTextEdit="1"/>
          </p:cNvSpPr>
          <p:nvPr>
            <p:ph type="sldImg"/>
          </p:nvPr>
        </p:nvSpPr>
        <p:spPr>
          <a:ln/>
        </p:spPr>
      </p:sp>
      <p:sp>
        <p:nvSpPr>
          <p:cNvPr id="11269" name="Rectangle 3">
            <a:extLst>
              <a:ext uri="{FF2B5EF4-FFF2-40B4-BE49-F238E27FC236}">
                <a16:creationId xmlns:a16="http://schemas.microsoft.com/office/drawing/2014/main" id="{94300690-C577-470B-AF0D-629A6E7AB076}"/>
              </a:ext>
            </a:extLst>
          </p:cNvPr>
          <p:cNvSpPr>
            <a:spLocks noGrp="1" noChangeArrowheads="1"/>
          </p:cNvSpPr>
          <p:nvPr>
            <p:ph type="body" idx="1"/>
          </p:nvPr>
        </p:nvSpPr>
        <p:spPr>
          <a:noFill/>
        </p:spPr>
        <p:txBody>
          <a:bodyPr/>
          <a:lstStyle/>
          <a:p>
            <a:pPr eaLnBrk="1" hangingPunct="1"/>
            <a:r>
              <a:rPr lang="nl-NL" altLang="nl-NL" b="1" dirty="0">
                <a:latin typeface="Arial" panose="020B0604020202020204" pitchFamily="34" charset="0"/>
                <a:ea typeface="ヒラギノ角ゴ Pro W3" charset="-128"/>
              </a:rPr>
              <a:t>7 bij GPM en OA, 6 bij PMK</a:t>
            </a:r>
          </a:p>
          <a:p>
            <a:pPr eaLnBrk="1" hangingPunct="1"/>
            <a:endParaRPr lang="nl-NL" altLang="nl-NL" b="1" dirty="0">
              <a:latin typeface="Arial" panose="020B0604020202020204" pitchFamily="34" charset="0"/>
              <a:ea typeface="ヒラギノ角ゴ Pro W3" charset="-128"/>
            </a:endParaRPr>
          </a:p>
        </p:txBody>
      </p:sp>
    </p:spTree>
    <p:extLst>
      <p:ext uri="{BB962C8B-B14F-4D97-AF65-F5344CB8AC3E}">
        <p14:creationId xmlns:p14="http://schemas.microsoft.com/office/powerpoint/2010/main" val="5964736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el 7"/>
          <p:cNvSpPr>
            <a:spLocks noGrp="1"/>
          </p:cNvSpPr>
          <p:nvPr>
            <p:ph type="title"/>
          </p:nvPr>
        </p:nvSpPr>
        <p:spPr>
          <a:xfrm>
            <a:off x="628650" y="642220"/>
            <a:ext cx="6776605" cy="1325563"/>
          </a:xfrm>
        </p:spPr>
        <p:txBody>
          <a:bodyPr/>
          <a:lstStyle>
            <a:lvl1pPr>
              <a:defRPr sz="4800"/>
            </a:lvl1pPr>
          </a:lstStyle>
          <a:p>
            <a:r>
              <a:rPr lang="nl-NL"/>
              <a:t>Klik om stijl te bewerken</a:t>
            </a:r>
            <a:endParaRPr lang="nl-NL"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1_Titeldia">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nl-NL"/>
              <a:t>Klik om stijl te bewerken</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49FEFF8-84B4-4014-BA46-5B82492B2434}" type="slidenum">
              <a:rPr lang="en-US" altLang="nl-NL" smtClean="0"/>
              <a:pPr>
                <a:defRPr/>
              </a:pPr>
              <a:t>‹nr.›</a:t>
            </a:fld>
            <a:endParaRPr lang="en-US" altLang="nl-NL"/>
          </a:p>
        </p:txBody>
      </p:sp>
    </p:spTree>
    <p:extLst>
      <p:ext uri="{BB962C8B-B14F-4D97-AF65-F5344CB8AC3E}">
        <p14:creationId xmlns:p14="http://schemas.microsoft.com/office/powerpoint/2010/main" val="30741710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F28EBA4F-E8B9-4A5E-8197-DFFF23F46133}" type="slidenum">
              <a:rPr lang="en-US" altLang="nl-NL" smtClean="0"/>
              <a:pPr>
                <a:defRPr/>
              </a:pPr>
              <a:t>‹nr.›</a:t>
            </a:fld>
            <a:endParaRPr lang="en-US" altLang="nl-NL"/>
          </a:p>
        </p:txBody>
      </p:sp>
    </p:spTree>
    <p:extLst>
      <p:ext uri="{BB962C8B-B14F-4D97-AF65-F5344CB8AC3E}">
        <p14:creationId xmlns:p14="http://schemas.microsoft.com/office/powerpoint/2010/main" val="9099724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el en grafie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nl-NL" dirty="0"/>
              <a:t>Klik om de stijl te bewerken</a:t>
            </a:r>
            <a:endParaRPr lang="en-US" dirty="0"/>
          </a:p>
        </p:txBody>
      </p:sp>
      <p:sp>
        <p:nvSpPr>
          <p:cNvPr id="5" name="Tijdelijke aanduiding voor grafiek 4"/>
          <p:cNvSpPr>
            <a:spLocks noGrp="1"/>
          </p:cNvSpPr>
          <p:nvPr>
            <p:ph type="chart" sz="quarter" idx="10"/>
          </p:nvPr>
        </p:nvSpPr>
        <p:spPr>
          <a:xfrm>
            <a:off x="628650" y="1790700"/>
            <a:ext cx="7886700" cy="4141927"/>
          </a:xfrm>
        </p:spPr>
        <p:txBody>
          <a:bodyPr/>
          <a:lstStyle>
            <a:lvl1pPr marL="0" indent="0">
              <a:buNone/>
              <a:defRPr/>
            </a:lvl1pPr>
          </a:lstStyle>
          <a:p>
            <a:endParaRPr lang="nl-NL" dirty="0"/>
          </a:p>
        </p:txBody>
      </p:sp>
    </p:spTree>
    <p:extLst>
      <p:ext uri="{BB962C8B-B14F-4D97-AF65-F5344CB8AC3E}">
        <p14:creationId xmlns:p14="http://schemas.microsoft.com/office/powerpoint/2010/main" val="17361393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grafiek uilt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ekst 4"/>
          <p:cNvSpPr>
            <a:spLocks noGrp="1"/>
          </p:cNvSpPr>
          <p:nvPr>
            <p:ph type="body" sz="quarter" idx="11"/>
          </p:nvPr>
        </p:nvSpPr>
        <p:spPr>
          <a:xfrm>
            <a:off x="4740250" y="1825625"/>
            <a:ext cx="3775100" cy="4038600"/>
          </a:xfrm>
        </p:spPr>
        <p:txBody>
          <a:bodyPr/>
          <a:lstStyle/>
          <a:p>
            <a:pPr lvl="0"/>
            <a:r>
              <a:rPr lang="nl-NL"/>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7" name="Tijdelijke aanduiding voor grafiek 6"/>
          <p:cNvSpPr>
            <a:spLocks noGrp="1"/>
          </p:cNvSpPr>
          <p:nvPr>
            <p:ph type="chart" sz="quarter" idx="12"/>
          </p:nvPr>
        </p:nvSpPr>
        <p:spPr>
          <a:xfrm>
            <a:off x="628650" y="1825625"/>
            <a:ext cx="4025900" cy="4038600"/>
          </a:xfrm>
        </p:spPr>
        <p:txBody>
          <a:bodyPr/>
          <a:lstStyle>
            <a:lvl1pPr marL="0" indent="0">
              <a:buNone/>
              <a:defRPr/>
            </a:lvl1pPr>
          </a:lstStyle>
          <a:p>
            <a:endParaRPr lang="nl-NL" dirty="0"/>
          </a:p>
        </p:txBody>
      </p:sp>
    </p:spTree>
    <p:extLst>
      <p:ext uri="{BB962C8B-B14F-4D97-AF65-F5344CB8AC3E}">
        <p14:creationId xmlns:p14="http://schemas.microsoft.com/office/powerpoint/2010/main" val="9729213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en tabel">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b="1">
                <a:solidFill>
                  <a:schemeClr val="accent2"/>
                </a:solidFill>
                <a:latin typeface="Arial" panose="020B0604020202020204" pitchFamily="34" charset="0"/>
                <a:cs typeface="Arial" panose="020B0604020202020204" pitchFamily="34" charset="0"/>
              </a:defRPr>
            </a:lvl1pPr>
          </a:lstStyle>
          <a:p>
            <a:r>
              <a:rPr lang="nl-NL" dirty="0"/>
              <a:t>Klik om de stijl te bewerken</a:t>
            </a:r>
          </a:p>
        </p:txBody>
      </p:sp>
      <p:sp>
        <p:nvSpPr>
          <p:cNvPr id="5" name="Tijdelijke aanduiding voor tabel 4"/>
          <p:cNvSpPr>
            <a:spLocks noGrp="1"/>
          </p:cNvSpPr>
          <p:nvPr>
            <p:ph type="tbl" sz="quarter" idx="10"/>
          </p:nvPr>
        </p:nvSpPr>
        <p:spPr>
          <a:xfrm>
            <a:off x="628650" y="1903413"/>
            <a:ext cx="7886700" cy="3976997"/>
          </a:xfrm>
          <a:noFill/>
          <a:ln>
            <a:noFill/>
          </a:ln>
        </p:spPr>
        <p:txBody>
          <a:bodyPr/>
          <a:lstStyle>
            <a:lvl1pPr marL="0" indent="0">
              <a:buNone/>
              <a:defRPr/>
            </a:lvl1pPr>
          </a:lstStyle>
          <a:p>
            <a:endParaRPr lang="nl-NL" dirty="0"/>
          </a:p>
        </p:txBody>
      </p:sp>
    </p:spTree>
    <p:extLst>
      <p:ext uri="{BB962C8B-B14F-4D97-AF65-F5344CB8AC3E}">
        <p14:creationId xmlns:p14="http://schemas.microsoft.com/office/powerpoint/2010/main" val="8083015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el tabel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abel 3"/>
          <p:cNvSpPr>
            <a:spLocks noGrp="1"/>
          </p:cNvSpPr>
          <p:nvPr>
            <p:ph type="tbl" sz="quarter" idx="10"/>
          </p:nvPr>
        </p:nvSpPr>
        <p:spPr>
          <a:xfrm>
            <a:off x="628650" y="1858963"/>
            <a:ext cx="3906179" cy="3998912"/>
          </a:xfrm>
        </p:spPr>
        <p:txBody>
          <a:bodyPr/>
          <a:lstStyle>
            <a:lvl1pPr marL="0" indent="0">
              <a:buNone/>
              <a:defRPr/>
            </a:lvl1pPr>
          </a:lstStyle>
          <a:p>
            <a:endParaRPr lang="nl-NL" dirty="0"/>
          </a:p>
        </p:txBody>
      </p:sp>
      <p:sp>
        <p:nvSpPr>
          <p:cNvPr id="6" name="Tijdelijke aanduiding voor tekst 5"/>
          <p:cNvSpPr>
            <a:spLocks noGrp="1"/>
          </p:cNvSpPr>
          <p:nvPr>
            <p:ph type="body" sz="quarter" idx="11"/>
          </p:nvPr>
        </p:nvSpPr>
        <p:spPr>
          <a:xfrm>
            <a:off x="4824413" y="1858964"/>
            <a:ext cx="3690937" cy="3998912"/>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716176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met ondertite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28650" y="1828800"/>
            <a:ext cx="5720944" cy="719667"/>
          </a:xfrm>
        </p:spPr>
        <p:txBody>
          <a:bodyPr/>
          <a:lstStyle>
            <a:lvl1pPr marL="0" indent="0" algn="l">
              <a:buNone/>
              <a:defRPr sz="2400" b="1" i="0">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9" name="Title Placeholder 1"/>
          <p:cNvSpPr>
            <a:spLocks noGrp="1"/>
          </p:cNvSpPr>
          <p:nvPr>
            <p:ph type="title"/>
          </p:nvPr>
        </p:nvSpPr>
        <p:spPr>
          <a:xfrm>
            <a:off x="628650" y="365129"/>
            <a:ext cx="7271766" cy="1325563"/>
          </a:xfrm>
          <a:prstGeom prst="rect">
            <a:avLst/>
          </a:prstGeom>
        </p:spPr>
        <p:txBody>
          <a:bodyPr vert="horz" lIns="91440" tIns="45720" rIns="91440" bIns="45720" rtlCol="0" anchor="ctr">
            <a:normAutofit/>
          </a:bodyPr>
          <a:lstStyle/>
          <a:p>
            <a:r>
              <a:rPr lang="nl-NL"/>
              <a:t>Klik om stijl te bewerken</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ard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5" name="Tijdelijke aanduiding voor tekst 4"/>
          <p:cNvSpPr>
            <a:spLocks noGrp="1"/>
          </p:cNvSpPr>
          <p:nvPr>
            <p:ph type="body" sz="quarter" idx="10"/>
          </p:nvPr>
        </p:nvSpPr>
        <p:spPr>
          <a:xfrm>
            <a:off x="628650" y="1865250"/>
            <a:ext cx="7886700" cy="38766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gelijking (tekst)">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30"/>
            <a:ext cx="7886700" cy="1316034"/>
          </a:xfrm>
        </p:spPr>
        <p:txBody>
          <a:bodyPr/>
          <a:lstStyle/>
          <a:p>
            <a:r>
              <a:rPr lang="nl-NL"/>
              <a:t>Klik om stijl te bewerken</a:t>
            </a:r>
            <a:endParaRPr lang="en-US" dirty="0"/>
          </a:p>
        </p:txBody>
      </p:sp>
      <p:sp>
        <p:nvSpPr>
          <p:cNvPr id="3" name="Text Placeholder 2"/>
          <p:cNvSpPr>
            <a:spLocks noGrp="1"/>
          </p:cNvSpPr>
          <p:nvPr>
            <p:ph type="body" idx="1" hasCustomPrompt="1"/>
          </p:nvPr>
        </p:nvSpPr>
        <p:spPr>
          <a:xfrm>
            <a:off x="629842" y="1681163"/>
            <a:ext cx="3868340"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a:t>Subtitel</a:t>
            </a:r>
          </a:p>
        </p:txBody>
      </p:sp>
      <p:sp>
        <p:nvSpPr>
          <p:cNvPr id="5" name="Text Placeholder 4"/>
          <p:cNvSpPr>
            <a:spLocks noGrp="1"/>
          </p:cNvSpPr>
          <p:nvPr>
            <p:ph type="body" sz="quarter" idx="3" hasCustomPrompt="1"/>
          </p:nvPr>
        </p:nvSpPr>
        <p:spPr>
          <a:xfrm>
            <a:off x="4629152" y="1681163"/>
            <a:ext cx="3887391"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a:t>Subtitel</a:t>
            </a:r>
          </a:p>
        </p:txBody>
      </p:sp>
      <p:sp>
        <p:nvSpPr>
          <p:cNvPr id="8" name="Tijdelijke aanduiding voor tekst 7"/>
          <p:cNvSpPr>
            <a:spLocks noGrp="1"/>
          </p:cNvSpPr>
          <p:nvPr>
            <p:ph type="body" sz="quarter" idx="10"/>
          </p:nvPr>
        </p:nvSpPr>
        <p:spPr>
          <a:xfrm>
            <a:off x="630238" y="2505075"/>
            <a:ext cx="3868737" cy="33512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tekst 7"/>
          <p:cNvSpPr>
            <a:spLocks noGrp="1"/>
          </p:cNvSpPr>
          <p:nvPr>
            <p:ph type="body" sz="quarter" idx="11"/>
          </p:nvPr>
        </p:nvSpPr>
        <p:spPr>
          <a:xfrm>
            <a:off x="4629152" y="2505075"/>
            <a:ext cx="3868737" cy="33512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ee kolommen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5" name="Tijdelijke aanduiding voor tekst 4"/>
          <p:cNvSpPr>
            <a:spLocks noGrp="1"/>
          </p:cNvSpPr>
          <p:nvPr>
            <p:ph type="body" sz="quarter" idx="10"/>
          </p:nvPr>
        </p:nvSpPr>
        <p:spPr>
          <a:xfrm>
            <a:off x="628649" y="1825625"/>
            <a:ext cx="3883877" cy="4038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7" name="Tijdelijke aanduiding voor tekst 4"/>
          <p:cNvSpPr>
            <a:spLocks noGrp="1"/>
          </p:cNvSpPr>
          <p:nvPr>
            <p:ph type="body" sz="quarter" idx="11"/>
          </p:nvPr>
        </p:nvSpPr>
        <p:spPr>
          <a:xfrm>
            <a:off x="4624039" y="1825625"/>
            <a:ext cx="3891311" cy="4038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0"/>
          </p:nvPr>
        </p:nvSpPr>
        <p:spPr>
          <a:xfrm>
            <a:off x="0" y="1"/>
            <a:ext cx="9144000" cy="5874106"/>
          </a:xfrm>
        </p:spPr>
        <p:txBody>
          <a:bodyPr/>
          <a:lstStyle>
            <a:lvl1pPr marL="0" indent="0">
              <a:buNone/>
              <a:defRPr/>
            </a:lvl1pPr>
          </a:lstStyle>
          <a:p>
            <a:r>
              <a:rPr lang="nl-NL"/>
              <a:t>Klik op het pictogram als u een afbeelding wilt toevoegen</a:t>
            </a:r>
            <a:endParaRPr lang="nl-NL"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fbeelding en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p>
        </p:txBody>
      </p:sp>
      <p:sp>
        <p:nvSpPr>
          <p:cNvPr id="4" name="Tijdelijke aanduiding voor afbeelding 3"/>
          <p:cNvSpPr>
            <a:spLocks noGrp="1"/>
          </p:cNvSpPr>
          <p:nvPr>
            <p:ph type="pic" sz="quarter" idx="10"/>
          </p:nvPr>
        </p:nvSpPr>
        <p:spPr>
          <a:xfrm>
            <a:off x="628650" y="1828800"/>
            <a:ext cx="4411663" cy="4029075"/>
          </a:xfrm>
        </p:spPr>
        <p:txBody>
          <a:bodyPr/>
          <a:lstStyle>
            <a:lvl1pPr marL="0" indent="0">
              <a:buNone/>
              <a:defRPr/>
            </a:lvl1pPr>
          </a:lstStyle>
          <a:p>
            <a:r>
              <a:rPr lang="nl-NL"/>
              <a:t>Klik op het pictogram als u een afbeelding wilt toevoegen</a:t>
            </a:r>
            <a:endParaRPr lang="nl-NL" dirty="0"/>
          </a:p>
        </p:txBody>
      </p:sp>
      <p:sp>
        <p:nvSpPr>
          <p:cNvPr id="6" name="Tijdelijke aanduiding voor tekst 5"/>
          <p:cNvSpPr>
            <a:spLocks noGrp="1"/>
          </p:cNvSpPr>
          <p:nvPr>
            <p:ph type="body" sz="quarter" idx="11"/>
          </p:nvPr>
        </p:nvSpPr>
        <p:spPr>
          <a:xfrm>
            <a:off x="5145088" y="1828799"/>
            <a:ext cx="3370262" cy="40290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26980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Leeg">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a:defRPr/>
            </a:pPr>
            <a:endParaRPr lang="en-US"/>
          </a:p>
        </p:txBody>
      </p:sp>
      <p:sp>
        <p:nvSpPr>
          <p:cNvPr id="5" name="Footer Placeholder 2"/>
          <p:cNvSpPr>
            <a:spLocks noGrp="1"/>
          </p:cNvSpPr>
          <p:nvPr>
            <p:ph type="ftr" sz="quarter" idx="11"/>
          </p:nvPr>
        </p:nvSpPr>
        <p:spPr/>
        <p:txBody>
          <a:bodyPr/>
          <a:lstStyle/>
          <a:p>
            <a:pPr>
              <a:defRPr/>
            </a:pPr>
            <a:endParaRPr lang="en-US"/>
          </a:p>
        </p:txBody>
      </p:sp>
      <p:sp>
        <p:nvSpPr>
          <p:cNvPr id="6" name="Slide Number Placeholder 3"/>
          <p:cNvSpPr>
            <a:spLocks noGrp="1"/>
          </p:cNvSpPr>
          <p:nvPr>
            <p:ph type="sldNum" sz="quarter" idx="12"/>
          </p:nvPr>
        </p:nvSpPr>
        <p:spPr/>
        <p:txBody>
          <a:bodyPr/>
          <a:lstStyle/>
          <a:p>
            <a:pPr>
              <a:defRPr/>
            </a:pPr>
            <a:fld id="{C2F2A343-D2C1-4579-9D95-FDB706EF3441}" type="slidenum">
              <a:rPr lang="en-US" altLang="nl-NL" smtClean="0"/>
              <a:pPr>
                <a:defRPr/>
              </a:pPr>
              <a:t>‹nr.›</a:t>
            </a:fld>
            <a:endParaRPr lang="en-US" altLang="nl-NL"/>
          </a:p>
        </p:txBody>
      </p:sp>
    </p:spTree>
    <p:extLst>
      <p:ext uri="{BB962C8B-B14F-4D97-AF65-F5344CB8AC3E}">
        <p14:creationId xmlns:p14="http://schemas.microsoft.com/office/powerpoint/2010/main" val="482953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61D37A5B-E1EE-467D-A9C8-8C71261FBE7D}" type="slidenum">
              <a:rPr lang="en-US" altLang="nl-NL" smtClean="0"/>
              <a:pPr>
                <a:defRPr/>
              </a:pPr>
              <a:t>‹nr.›</a:t>
            </a:fld>
            <a:endParaRPr lang="en-US" altLang="nl-NL"/>
          </a:p>
        </p:txBody>
      </p:sp>
    </p:spTree>
    <p:extLst>
      <p:ext uri="{BB962C8B-B14F-4D97-AF65-F5344CB8AC3E}">
        <p14:creationId xmlns:p14="http://schemas.microsoft.com/office/powerpoint/2010/main" val="20011629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dirty="0"/>
              <a:t>Titelstijl van model bewerken</a:t>
            </a:r>
            <a:endParaRPr lang="en-US" dirty="0"/>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p:txBody>
      </p:sp>
    </p:spTree>
    <p:extLst>
      <p:ext uri="{BB962C8B-B14F-4D97-AF65-F5344CB8AC3E}">
        <p14:creationId xmlns:p14="http://schemas.microsoft.com/office/powerpoint/2010/main" val="20581118"/>
      </p:ext>
    </p:extLst>
  </p:cSld>
  <p:clrMap bg1="lt1" tx1="dk1" bg2="lt2" tx2="dk2" accent1="accent1" accent2="accent2" accent3="accent3" accent4="accent4" accent5="accent5" accent6="accent6" hlink="hlink" folHlink="folHlink"/>
  <p:sldLayoutIdLst>
    <p:sldLayoutId id="2147483666" r:id="rId1"/>
    <p:sldLayoutId id="2147483661" r:id="rId2"/>
    <p:sldLayoutId id="2147483662" r:id="rId3"/>
    <p:sldLayoutId id="2147483665" r:id="rId4"/>
    <p:sldLayoutId id="2147483664" r:id="rId5"/>
    <p:sldLayoutId id="2147483673" r:id="rId6"/>
    <p:sldLayoutId id="2147483683" r:id="rId7"/>
    <p:sldLayoutId id="2147483684" r:id="rId8"/>
    <p:sldLayoutId id="2147483685" r:id="rId9"/>
    <p:sldLayoutId id="2147483686" r:id="rId10"/>
    <p:sldLayoutId id="2147483687" r:id="rId11"/>
  </p:sldLayoutIdLst>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dirty="0"/>
              <a:t>Titelstijl van model bewerken</a:t>
            </a:r>
            <a:endParaRPr lang="en-US" dirty="0"/>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p:txBody>
      </p:sp>
    </p:spTree>
    <p:extLst>
      <p:ext uri="{BB962C8B-B14F-4D97-AF65-F5344CB8AC3E}">
        <p14:creationId xmlns:p14="http://schemas.microsoft.com/office/powerpoint/2010/main" val="3657446052"/>
      </p:ext>
    </p:extLst>
  </p:cSld>
  <p:clrMap bg1="lt1" tx1="dk1" bg2="lt2" tx2="dk2" accent1="accent1" accent2="accent2" accent3="accent3" accent4="accent4" accent5="accent5" accent6="accent6" hlink="hlink" folHlink="folHlink"/>
  <p:sldLayoutIdLst>
    <p:sldLayoutId id="2147483680" r:id="rId1"/>
    <p:sldLayoutId id="2147483681" r:id="rId2"/>
  </p:sldLayoutIdLst>
  <p:txStyles>
    <p:titleStyle>
      <a:lvl1pPr algn="l" defTabSz="914400" rtl="0" eaLnBrk="1" latinLnBrk="0" hangingPunct="1">
        <a:lnSpc>
          <a:spcPct val="90000"/>
        </a:lnSpc>
        <a:spcBef>
          <a:spcPct val="0"/>
        </a:spcBef>
        <a:buNone/>
        <a:defRPr sz="3200" b="1" i="0" kern="1200">
          <a:solidFill>
            <a:schemeClr val="accent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nl-NL" dirty="0"/>
              <a:t>Klik om de stijl te bewerken</a:t>
            </a:r>
          </a:p>
        </p:txBody>
      </p:sp>
      <p:sp>
        <p:nvSpPr>
          <p:cNvPr id="3" name="Tijdelijke aanduiding voor tekst 2"/>
          <p:cNvSpPr>
            <a:spLocks noGrp="1"/>
          </p:cNvSpPr>
          <p:nvPr>
            <p:ph type="body" idx="1"/>
          </p:nvPr>
        </p:nvSpPr>
        <p:spPr>
          <a:xfrm>
            <a:off x="628650" y="1825625"/>
            <a:ext cx="7886700" cy="4114317"/>
          </a:xfrm>
          <a:prstGeom prst="rect">
            <a:avLst/>
          </a:prstGeom>
        </p:spPr>
        <p:txBody>
          <a:bodyPr vert="horz" lIns="91440" tIns="45720" rIns="91440" bIns="4572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Tree>
    <p:extLst>
      <p:ext uri="{BB962C8B-B14F-4D97-AF65-F5344CB8AC3E}">
        <p14:creationId xmlns:p14="http://schemas.microsoft.com/office/powerpoint/2010/main" val="1657124953"/>
      </p:ext>
    </p:extLst>
  </p:cSld>
  <p:clrMap bg1="lt1" tx1="dk1" bg2="lt2" tx2="dk2" accent1="accent1" accent2="accent2" accent3="accent3" accent4="accent4" accent5="accent5" accent6="accent6" hlink="hlink" folHlink="folHlink"/>
  <p:sldLayoutIdLst>
    <p:sldLayoutId id="2147483676" r:id="rId1"/>
    <p:sldLayoutId id="2147483682" r:id="rId2"/>
  </p:sldLayoutIdLst>
  <p:txStyles>
    <p:titleStyle>
      <a:lvl1pPr algn="l" defTabSz="914400" rtl="0" eaLnBrk="1" latinLnBrk="0" hangingPunct="1">
        <a:lnSpc>
          <a:spcPct val="90000"/>
        </a:lnSpc>
        <a:spcBef>
          <a:spcPct val="0"/>
        </a:spcBef>
        <a:buNone/>
        <a:defRPr sz="3200" b="1" i="0" kern="1200">
          <a:solidFill>
            <a:schemeClr val="accent2"/>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Wingdings" panose="05000000000000000000" pitchFamily="2" charset="2"/>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Wingdings" charset="2"/>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7.png"/><Relationship Id="rId5" Type="http://schemas.openxmlformats.org/officeDocument/2006/relationships/image" Target="../media/image8.emf"/><Relationship Id="rId4"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7.png"/><Relationship Id="rId5" Type="http://schemas.openxmlformats.org/officeDocument/2006/relationships/image" Target="../media/image8.emf"/><Relationship Id="rId4"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7.png"/><Relationship Id="rId5" Type="http://schemas.openxmlformats.org/officeDocument/2006/relationships/image" Target="../media/image8.emf"/><Relationship Id="rId4"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3" Type="http://schemas.openxmlformats.org/officeDocument/2006/relationships/hyperlink" Target="mailto:t.degroot@roc-nijmegen.nl" TargetMode="External"/><Relationship Id="rId2" Type="http://schemas.openxmlformats.org/officeDocument/2006/relationships/hyperlink" Target="mailto:m.rutten@roc-nijmegen.nl" TargetMode="Externa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hyperlink" Target="http://www.roc-nijmegen.nl/aanmelden-mbo" TargetMode="Externa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openxmlformats.org/officeDocument/2006/relationships/hyperlink" Target="http://www.roc-nijmegen.nl/meelopen" TargetMode="External"/><Relationship Id="rId3" Type="http://schemas.openxmlformats.org/officeDocument/2006/relationships/hyperlink" Target="http://www.roc-nijmegen.nl/studiekeuze" TargetMode="External"/><Relationship Id="rId7" Type="http://schemas.openxmlformats.org/officeDocument/2006/relationships/hyperlink" Target="http://www.roc-nijmegen.nl/opendag" TargetMode="External"/><Relationship Id="rId2" Type="http://schemas.openxmlformats.org/officeDocument/2006/relationships/hyperlink" Target="https://www.roc-nijmegen.nl/folder" TargetMode="External"/><Relationship Id="rId1" Type="http://schemas.openxmlformats.org/officeDocument/2006/relationships/slideLayout" Target="../slideLayouts/slideLayout3.xml"/><Relationship Id="rId6" Type="http://schemas.openxmlformats.org/officeDocument/2006/relationships/hyperlink" Target="http://www.roc-nijmegen.nl/adviesgesprek" TargetMode="External"/><Relationship Id="rId11" Type="http://schemas.openxmlformats.org/officeDocument/2006/relationships/hyperlink" Target="http://www.kiesmbo.nl" TargetMode="External"/><Relationship Id="rId5" Type="http://schemas.openxmlformats.org/officeDocument/2006/relationships/hyperlink" Target="http://www.roc-nijmegen.nl/mbo" TargetMode="External"/><Relationship Id="rId10" Type="http://schemas.openxmlformats.org/officeDocument/2006/relationships/hyperlink" Target="http://www.roc-nijmegen.nl/locatie" TargetMode="External"/><Relationship Id="rId4" Type="http://schemas.openxmlformats.org/officeDocument/2006/relationships/hyperlink" Target="http://www.roc-nijmegen.nl/bit" TargetMode="External"/><Relationship Id="rId9" Type="http://schemas.openxmlformats.org/officeDocument/2006/relationships/hyperlink" Target="http://www.roc-nijmegen.nl/toekoms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9.xml"/><Relationship Id="rId7" Type="http://schemas.openxmlformats.org/officeDocument/2006/relationships/image" Target="../media/image6.sv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slideLayout" Target="../slideLayouts/slideLayout9.xml"/><Relationship Id="rId7" Type="http://schemas.openxmlformats.org/officeDocument/2006/relationships/diagramLayout" Target="../diagrams/layout1.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diagramData" Target="../diagrams/data1.xml"/><Relationship Id="rId11" Type="http://schemas.openxmlformats.org/officeDocument/2006/relationships/image" Target="../media/image7.png"/><Relationship Id="rId5" Type="http://schemas.openxmlformats.org/officeDocument/2006/relationships/image" Target="../media/image8.emf"/><Relationship Id="rId10" Type="http://schemas.microsoft.com/office/2007/relationships/diagramDrawing" Target="../diagrams/drawing1.xml"/><Relationship Id="rId4" Type="http://schemas.openxmlformats.org/officeDocument/2006/relationships/notesSlide" Target="../notesSlides/notesSlide2.xml"/><Relationship Id="rId9" Type="http://schemas.openxmlformats.org/officeDocument/2006/relationships/diagramColors" Target="../diagrams/colors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7.png"/><Relationship Id="rId5" Type="http://schemas.openxmlformats.org/officeDocument/2006/relationships/image" Target="../media/image8.emf"/><Relationship Id="rId4"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7.png"/><Relationship Id="rId5" Type="http://schemas.openxmlformats.org/officeDocument/2006/relationships/image" Target="../media/image8.emf"/><Relationship Id="rId4"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7.png"/><Relationship Id="rId5" Type="http://schemas.openxmlformats.org/officeDocument/2006/relationships/image" Target="../media/image8.emf"/><Relationship Id="rId4"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7.png"/><Relationship Id="rId5" Type="http://schemas.openxmlformats.org/officeDocument/2006/relationships/image" Target="../media/image9.png"/><Relationship Id="rId4"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62E2BF-235D-4C51-9673-2FF9406689BE}"/>
              </a:ext>
            </a:extLst>
          </p:cNvPr>
          <p:cNvSpPr>
            <a:spLocks noGrp="1"/>
          </p:cNvSpPr>
          <p:nvPr>
            <p:ph type="title"/>
          </p:nvPr>
        </p:nvSpPr>
        <p:spPr>
          <a:xfrm>
            <a:off x="628650" y="1648683"/>
            <a:ext cx="7731579" cy="2914607"/>
          </a:xfrm>
        </p:spPr>
        <p:txBody>
          <a:bodyPr>
            <a:normAutofit fontScale="90000"/>
          </a:bodyPr>
          <a:lstStyle/>
          <a:p>
            <a:br>
              <a:rPr lang="nl-NL" i="1" dirty="0">
                <a:latin typeface="Arial"/>
                <a:cs typeface="Arial"/>
              </a:rPr>
            </a:br>
            <a:r>
              <a:rPr lang="nl-NL" dirty="0">
                <a:latin typeface="Arial"/>
                <a:cs typeface="Arial"/>
              </a:rPr>
              <a:t>Voorlichting over</a:t>
            </a:r>
            <a:br>
              <a:rPr lang="nl-NL" i="1" dirty="0">
                <a:latin typeface="Arial"/>
                <a:cs typeface="Arial"/>
              </a:rPr>
            </a:br>
            <a:br>
              <a:rPr lang="nl-NL" i="1" dirty="0">
                <a:latin typeface="Arial"/>
                <a:cs typeface="Arial"/>
              </a:rPr>
            </a:br>
            <a:r>
              <a:rPr lang="nl-NL" dirty="0">
                <a:latin typeface="Arial"/>
                <a:cs typeface="Arial"/>
              </a:rPr>
              <a:t>Welzijn</a:t>
            </a:r>
            <a:br>
              <a:rPr lang="nl-NL" i="1" dirty="0">
                <a:latin typeface="Arial"/>
                <a:cs typeface="Arial"/>
              </a:rPr>
            </a:br>
            <a:r>
              <a:rPr lang="nl-NL" i="1" dirty="0">
                <a:latin typeface="Arial"/>
                <a:cs typeface="Arial"/>
              </a:rPr>
              <a:t>Pedagogisch Werk BBL</a:t>
            </a:r>
            <a:br>
              <a:rPr lang="nl-NL" i="1" dirty="0">
                <a:latin typeface="Arial"/>
                <a:cs typeface="Arial"/>
              </a:rPr>
            </a:br>
            <a:br>
              <a:rPr lang="nl-NL" i="1" dirty="0">
                <a:latin typeface="Arial"/>
                <a:cs typeface="Arial"/>
              </a:rPr>
            </a:br>
            <a:r>
              <a:rPr lang="nl-NL" sz="3100" b="0" dirty="0">
                <a:solidFill>
                  <a:schemeClr val="accent5">
                    <a:lumMod val="10000"/>
                  </a:schemeClr>
                </a:solidFill>
                <a:latin typeface="Arial"/>
                <a:cs typeface="Arial"/>
              </a:rPr>
              <a:t>Pedagogisch medewerker</a:t>
            </a:r>
            <a:br>
              <a:rPr lang="nl-NL" sz="3100" b="0" dirty="0">
                <a:solidFill>
                  <a:schemeClr val="accent5">
                    <a:lumMod val="10000"/>
                  </a:schemeClr>
                </a:solidFill>
                <a:latin typeface="Arial"/>
                <a:cs typeface="Arial"/>
              </a:rPr>
            </a:br>
            <a:r>
              <a:rPr lang="nl-NL" sz="3100" b="0" dirty="0">
                <a:solidFill>
                  <a:schemeClr val="accent5">
                    <a:lumMod val="10000"/>
                  </a:schemeClr>
                </a:solidFill>
                <a:latin typeface="Arial"/>
                <a:cs typeface="Arial"/>
              </a:rPr>
              <a:t>Gespecialiseerd pedagogisch medewerker</a:t>
            </a:r>
            <a:br>
              <a:rPr lang="nl-NL" sz="3100" b="0" dirty="0">
                <a:solidFill>
                  <a:schemeClr val="accent5">
                    <a:lumMod val="10000"/>
                  </a:schemeClr>
                </a:solidFill>
                <a:latin typeface="Arial"/>
                <a:cs typeface="Arial"/>
              </a:rPr>
            </a:br>
            <a:r>
              <a:rPr lang="nl-NL" sz="3100" b="0" dirty="0">
                <a:solidFill>
                  <a:schemeClr val="accent5">
                    <a:lumMod val="10000"/>
                  </a:schemeClr>
                </a:solidFill>
                <a:latin typeface="Arial"/>
                <a:cs typeface="Arial"/>
              </a:rPr>
              <a:t>Onderwijsassistent</a:t>
            </a:r>
            <a:br>
              <a:rPr lang="nl-NL" b="0" dirty="0">
                <a:latin typeface="Arial"/>
                <a:cs typeface="Arial"/>
              </a:rPr>
            </a:br>
            <a:endParaRPr lang="nl-NL" b="0" dirty="0"/>
          </a:p>
        </p:txBody>
      </p:sp>
    </p:spTree>
    <p:extLst>
      <p:ext uri="{BB962C8B-B14F-4D97-AF65-F5344CB8AC3E}">
        <p14:creationId xmlns:p14="http://schemas.microsoft.com/office/powerpoint/2010/main" val="18644060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Afbeelding 1" descr="ROC DSB Ppt standaard.pdf">
            <a:extLst>
              <a:ext uri="{FF2B5EF4-FFF2-40B4-BE49-F238E27FC236}">
                <a16:creationId xmlns:a16="http://schemas.microsoft.com/office/drawing/2014/main" id="{2677E340-1FE1-4FCA-880C-B447BB9473AA}"/>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360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Titel 1">
            <a:extLst>
              <a:ext uri="{FF2B5EF4-FFF2-40B4-BE49-F238E27FC236}">
                <a16:creationId xmlns:a16="http://schemas.microsoft.com/office/drawing/2014/main" id="{F4B082CD-A6CF-4220-ADF9-9CB618DBFEAE}"/>
              </a:ext>
            </a:extLst>
          </p:cNvPr>
          <p:cNvSpPr>
            <a:spLocks noGrp="1" noChangeArrowheads="1"/>
          </p:cNvSpPr>
          <p:nvPr>
            <p:ph type="title"/>
          </p:nvPr>
        </p:nvSpPr>
        <p:spPr>
          <a:xfrm>
            <a:off x="685800" y="1495425"/>
            <a:ext cx="7772400" cy="846954"/>
          </a:xfrm>
        </p:spPr>
        <p:txBody>
          <a:bodyPr>
            <a:normAutofit fontScale="90000"/>
          </a:bodyPr>
          <a:lstStyle/>
          <a:p>
            <a:br>
              <a:rPr lang="en-US">
                <a:solidFill>
                  <a:schemeClr val="tx1"/>
                </a:solidFill>
                <a:latin typeface="+mj-ea"/>
                <a:cs typeface="+mj-ea"/>
              </a:rPr>
            </a:br>
            <a:endParaRPr lang="nl-NL" altLang="nl-NL"/>
          </a:p>
        </p:txBody>
      </p:sp>
      <p:sp>
        <p:nvSpPr>
          <p:cNvPr id="10244" name="Rectangle 3">
            <a:extLst>
              <a:ext uri="{FF2B5EF4-FFF2-40B4-BE49-F238E27FC236}">
                <a16:creationId xmlns:a16="http://schemas.microsoft.com/office/drawing/2014/main" id="{410F45DA-1CCD-44AA-9AB7-D11677B4A5A9}"/>
              </a:ext>
            </a:extLst>
          </p:cNvPr>
          <p:cNvSpPr>
            <a:spLocks noGrp="1" noChangeArrowheads="1"/>
          </p:cNvSpPr>
          <p:nvPr>
            <p:ph idx="1"/>
          </p:nvPr>
        </p:nvSpPr>
        <p:spPr>
          <a:xfrm>
            <a:off x="-109613" y="1242742"/>
            <a:ext cx="7772400" cy="4824135"/>
          </a:xfrm>
        </p:spPr>
        <p:txBody>
          <a:bodyPr/>
          <a:lstStyle/>
          <a:p>
            <a:pPr algn="ctr" eaLnBrk="1" hangingPunct="1">
              <a:buNone/>
            </a:pPr>
            <a:r>
              <a:rPr lang="nl-NL" sz="3600" b="1" dirty="0">
                <a:solidFill>
                  <a:schemeClr val="tx1"/>
                </a:solidFill>
                <a:latin typeface="Arial"/>
                <a:ea typeface="Arial"/>
                <a:cs typeface="Arial"/>
              </a:rPr>
              <a:t>Opzet van de BBL opleiding</a:t>
            </a:r>
            <a:endParaRPr lang="nl-NL" altLang="nl-NL" sz="3600" b="1" dirty="0">
              <a:solidFill>
                <a:schemeClr val="tx1"/>
              </a:solidFill>
            </a:endParaRPr>
          </a:p>
        </p:txBody>
      </p:sp>
      <p:sp>
        <p:nvSpPr>
          <p:cNvPr id="2" name="Rectangle 3">
            <a:extLst>
              <a:ext uri="{FF2B5EF4-FFF2-40B4-BE49-F238E27FC236}">
                <a16:creationId xmlns:a16="http://schemas.microsoft.com/office/drawing/2014/main" id="{E0AE328E-9E50-484F-83C1-CD447C3BB925}"/>
              </a:ext>
            </a:extLst>
          </p:cNvPr>
          <p:cNvSpPr txBox="1">
            <a:spLocks noChangeArrowheads="1"/>
          </p:cNvSpPr>
          <p:nvPr/>
        </p:nvSpPr>
        <p:spPr bwMode="auto">
          <a:xfrm>
            <a:off x="1052345" y="1660115"/>
            <a:ext cx="7248415" cy="44067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t"/>
          <a:lstStyle>
            <a:lvl1pPr>
              <a:defRPr sz="2400">
                <a:solidFill>
                  <a:schemeClr val="tx1"/>
                </a:solidFill>
                <a:latin typeface="Arial" charset="0"/>
                <a:ea typeface="ヒラギノ角ゴ Pro W3" pitchFamily="-80" charset="-128"/>
              </a:defRPr>
            </a:lvl1pPr>
            <a:lvl2pPr marL="742950" indent="-285750">
              <a:defRPr sz="2400">
                <a:solidFill>
                  <a:schemeClr val="tx1"/>
                </a:solidFill>
                <a:latin typeface="Arial" charset="0"/>
                <a:ea typeface="ヒラギノ角ゴ Pro W3" pitchFamily="-80" charset="-128"/>
              </a:defRPr>
            </a:lvl2pPr>
            <a:lvl3pPr marL="1143000" indent="-228600">
              <a:defRPr sz="2400">
                <a:solidFill>
                  <a:schemeClr val="tx1"/>
                </a:solidFill>
                <a:latin typeface="Arial" charset="0"/>
                <a:ea typeface="ヒラギノ角ゴ Pro W3" pitchFamily="-80" charset="-128"/>
              </a:defRPr>
            </a:lvl3pPr>
            <a:lvl4pPr marL="1600200" indent="-228600">
              <a:defRPr sz="2400">
                <a:solidFill>
                  <a:schemeClr val="tx1"/>
                </a:solidFill>
                <a:latin typeface="Arial" charset="0"/>
                <a:ea typeface="ヒラギノ角ゴ Pro W3" pitchFamily="-80" charset="-128"/>
              </a:defRPr>
            </a:lvl4pPr>
            <a:lvl5pPr marL="2057400" indent="-228600">
              <a:defRPr sz="2400">
                <a:solidFill>
                  <a:schemeClr val="tx1"/>
                </a:solidFill>
                <a:latin typeface="Arial" charset="0"/>
                <a:ea typeface="ヒラギノ角ゴ Pro W3" pitchFamily="-80"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pitchFamily="-80"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pitchFamily="-80"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pitchFamily="-80"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pitchFamily="-80" charset="-128"/>
              </a:defRPr>
            </a:lvl9pPr>
          </a:lstStyle>
          <a:p>
            <a:pPr algn="ctr" rtl="0"/>
            <a:r>
              <a:rPr lang="nl-NL" b="0" i="0" u="none" strike="noStrike" dirty="0">
                <a:solidFill>
                  <a:schemeClr val="accent5">
                    <a:lumMod val="10000"/>
                  </a:schemeClr>
                </a:solidFill>
                <a:latin typeface="Calibri"/>
              </a:rPr>
              <a:t>​</a:t>
            </a:r>
          </a:p>
          <a:p>
            <a:pPr marL="342900" indent="-342900" algn="just">
              <a:lnSpc>
                <a:spcPct val="150000"/>
              </a:lnSpc>
              <a:spcAft>
                <a:spcPts val="600"/>
              </a:spcAft>
              <a:buFont typeface="Arial" panose="020B0604020202020204" pitchFamily="34" charset="0"/>
              <a:buChar char="•"/>
            </a:pPr>
            <a:r>
              <a:rPr lang="nl-NL" dirty="0">
                <a:solidFill>
                  <a:schemeClr val="accent5">
                    <a:lumMod val="10000"/>
                  </a:schemeClr>
                </a:solidFill>
                <a:latin typeface="Arial"/>
                <a:ea typeface="Arial"/>
                <a:cs typeface="Arial"/>
              </a:rPr>
              <a:t>Werken in je eigen tempo </a:t>
            </a:r>
          </a:p>
          <a:p>
            <a:pPr marL="342900" indent="-342900" algn="just">
              <a:lnSpc>
                <a:spcPct val="150000"/>
              </a:lnSpc>
              <a:spcAft>
                <a:spcPts val="600"/>
              </a:spcAft>
              <a:buFont typeface="Arial" panose="020B0604020202020204" pitchFamily="34" charset="0"/>
              <a:buChar char="•"/>
            </a:pPr>
            <a:r>
              <a:rPr lang="nl-NL" dirty="0">
                <a:solidFill>
                  <a:schemeClr val="accent5">
                    <a:lumMod val="10000"/>
                  </a:schemeClr>
                </a:solidFill>
                <a:latin typeface="Arial"/>
                <a:ea typeface="Arial"/>
                <a:cs typeface="Arial"/>
              </a:rPr>
              <a:t>Workshops per opleidingsfase</a:t>
            </a:r>
            <a:endParaRPr lang="en-US" b="0" i="0" dirty="0">
              <a:solidFill>
                <a:schemeClr val="accent5">
                  <a:lumMod val="10000"/>
                </a:schemeClr>
              </a:solidFill>
              <a:latin typeface="Arial"/>
              <a:ea typeface="Arial"/>
              <a:cs typeface="Arial"/>
            </a:endParaRPr>
          </a:p>
          <a:p>
            <a:pPr marL="342900" indent="-342900" algn="just">
              <a:lnSpc>
                <a:spcPct val="150000"/>
              </a:lnSpc>
              <a:spcAft>
                <a:spcPts val="600"/>
              </a:spcAft>
              <a:buFont typeface="Arial" panose="020B0604020202020204" pitchFamily="34" charset="0"/>
              <a:buChar char="•"/>
            </a:pPr>
            <a:r>
              <a:rPr lang="nl-NL" b="0" i="0" u="none" strike="noStrike" dirty="0">
                <a:solidFill>
                  <a:schemeClr val="accent5">
                    <a:lumMod val="10000"/>
                  </a:schemeClr>
                </a:solidFill>
                <a:latin typeface="Arial"/>
                <a:ea typeface="Arial"/>
                <a:cs typeface="Arial"/>
              </a:rPr>
              <a:t>AVO vakken (Engels, Nederlands en rekenen) </a:t>
            </a:r>
            <a:r>
              <a:rPr lang="en-US" b="0" i="0" dirty="0">
                <a:solidFill>
                  <a:schemeClr val="accent5">
                    <a:lumMod val="10000"/>
                  </a:schemeClr>
                </a:solidFill>
                <a:latin typeface="Arial"/>
                <a:ea typeface="Arial"/>
                <a:cs typeface="Arial"/>
              </a:rPr>
              <a:t>​</a:t>
            </a:r>
          </a:p>
          <a:p>
            <a:pPr marL="342900" indent="-342900" algn="just">
              <a:lnSpc>
                <a:spcPct val="150000"/>
              </a:lnSpc>
              <a:buFont typeface="Arial" panose="020B0604020202020204" pitchFamily="34" charset="0"/>
              <a:buChar char="•"/>
            </a:pPr>
            <a:r>
              <a:rPr lang="nl-NL" b="0" i="0" dirty="0">
                <a:solidFill>
                  <a:schemeClr val="accent5">
                    <a:lumMod val="10000"/>
                  </a:schemeClr>
                </a:solidFill>
                <a:latin typeface="Arial"/>
              </a:rPr>
              <a:t>Voortgangsgesprekken</a:t>
            </a:r>
          </a:p>
          <a:p>
            <a:pPr marL="342900" indent="-342900" algn="just">
              <a:lnSpc>
                <a:spcPct val="150000"/>
              </a:lnSpc>
              <a:buFont typeface="Arial" panose="020B0604020202020204" pitchFamily="34" charset="0"/>
              <a:buChar char="•"/>
            </a:pPr>
            <a:r>
              <a:rPr lang="nl-NL" dirty="0">
                <a:solidFill>
                  <a:schemeClr val="accent5">
                    <a:lumMod val="10000"/>
                  </a:schemeClr>
                </a:solidFill>
                <a:latin typeface="Arial"/>
                <a:ea typeface="Arial"/>
                <a:cs typeface="Arial"/>
              </a:rPr>
              <a:t>Loopbaan - Burgerschap</a:t>
            </a:r>
          </a:p>
          <a:p>
            <a:pPr marL="342900" indent="-342900" algn="just">
              <a:lnSpc>
                <a:spcPct val="150000"/>
              </a:lnSpc>
              <a:buFont typeface="Arial" panose="020B0604020202020204" pitchFamily="34" charset="0"/>
              <a:buChar char="•"/>
            </a:pPr>
            <a:r>
              <a:rPr lang="nl-NL" dirty="0">
                <a:solidFill>
                  <a:schemeClr val="accent5">
                    <a:lumMod val="10000"/>
                  </a:schemeClr>
                </a:solidFill>
                <a:latin typeface="Arial"/>
                <a:ea typeface="Arial"/>
                <a:cs typeface="Arial"/>
              </a:rPr>
              <a:t>Vaste gedifferentieerde lesgroep</a:t>
            </a:r>
          </a:p>
          <a:p>
            <a:pPr marL="342900" indent="-342900" algn="just">
              <a:lnSpc>
                <a:spcPct val="150000"/>
              </a:lnSpc>
              <a:buFont typeface="Arial" panose="020B0604020202020204" pitchFamily="34" charset="0"/>
              <a:buChar char="•"/>
            </a:pPr>
            <a:r>
              <a:rPr lang="nl-NL" dirty="0">
                <a:solidFill>
                  <a:schemeClr val="accent5">
                    <a:lumMod val="10000"/>
                  </a:schemeClr>
                </a:solidFill>
                <a:latin typeface="Arial"/>
                <a:ea typeface="Arial"/>
                <a:cs typeface="Arial"/>
              </a:rPr>
              <a:t>1 lesdag per week</a:t>
            </a:r>
          </a:p>
          <a:p>
            <a:pPr algn="just" rtl="0"/>
            <a:endParaRPr lang="nl-NL" b="0" i="0" dirty="0">
              <a:solidFill>
                <a:schemeClr val="accent5">
                  <a:lumMod val="10000"/>
                </a:schemeClr>
              </a:solidFill>
              <a:latin typeface="Arial"/>
            </a:endParaRPr>
          </a:p>
        </p:txBody>
      </p:sp>
      <p:pic>
        <p:nvPicPr>
          <p:cNvPr id="3" name="8">
            <a:hlinkClick r:id="" action="ppaction://media"/>
            <a:extLst>
              <a:ext uri="{FF2B5EF4-FFF2-40B4-BE49-F238E27FC236}">
                <a16:creationId xmlns:a16="http://schemas.microsoft.com/office/drawing/2014/main" id="{819213C2-333D-4CF0-BCFF-803B0E20757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685800" y="6319560"/>
            <a:ext cx="406400" cy="406400"/>
          </a:xfrm>
          <a:prstGeom prst="rect">
            <a:avLst/>
          </a:prstGeom>
        </p:spPr>
      </p:pic>
    </p:spTree>
    <p:extLst>
      <p:ext uri="{BB962C8B-B14F-4D97-AF65-F5344CB8AC3E}">
        <p14:creationId xmlns:p14="http://schemas.microsoft.com/office/powerpoint/2010/main" val="25185525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970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itel 1">
            <a:extLst>
              <a:ext uri="{FF2B5EF4-FFF2-40B4-BE49-F238E27FC236}">
                <a16:creationId xmlns:a16="http://schemas.microsoft.com/office/drawing/2014/main" id="{F4B082CD-A6CF-4220-ADF9-9CB618DBFEAE}"/>
              </a:ext>
            </a:extLst>
          </p:cNvPr>
          <p:cNvSpPr>
            <a:spLocks noGrp="1" noChangeArrowheads="1"/>
          </p:cNvSpPr>
          <p:nvPr>
            <p:ph type="title"/>
          </p:nvPr>
        </p:nvSpPr>
        <p:spPr>
          <a:xfrm>
            <a:off x="503002" y="579820"/>
            <a:ext cx="7772400" cy="846954"/>
          </a:xfrm>
        </p:spPr>
        <p:txBody>
          <a:bodyPr/>
          <a:lstStyle/>
          <a:p>
            <a:r>
              <a:rPr lang="nl-NL" altLang="nl-NL" sz="3600" b="1" dirty="0">
                <a:cs typeface="Arial"/>
              </a:rPr>
              <a:t>Dagindeling</a:t>
            </a:r>
          </a:p>
        </p:txBody>
      </p:sp>
      <p:sp>
        <p:nvSpPr>
          <p:cNvPr id="10244" name="Rectangle 3">
            <a:extLst>
              <a:ext uri="{FF2B5EF4-FFF2-40B4-BE49-F238E27FC236}">
                <a16:creationId xmlns:a16="http://schemas.microsoft.com/office/drawing/2014/main" id="{410F45DA-1CCD-44AA-9AB7-D11677B4A5A9}"/>
              </a:ext>
            </a:extLst>
          </p:cNvPr>
          <p:cNvSpPr>
            <a:spLocks noGrp="1" noChangeArrowheads="1"/>
          </p:cNvSpPr>
          <p:nvPr>
            <p:ph idx="1"/>
          </p:nvPr>
        </p:nvSpPr>
        <p:spPr>
          <a:xfrm>
            <a:off x="685800" y="1762125"/>
            <a:ext cx="7775877" cy="4114800"/>
          </a:xfrm>
        </p:spPr>
        <p:txBody>
          <a:bodyPr/>
          <a:lstStyle/>
          <a:p>
            <a:pPr eaLnBrk="1" hangingPunct="1">
              <a:buFontTx/>
              <a:buNone/>
            </a:pPr>
            <a:r>
              <a:rPr lang="nl-NL" altLang="nl-NL" b="1" dirty="0"/>
              <a:t> </a:t>
            </a:r>
          </a:p>
        </p:txBody>
      </p:sp>
      <p:sp>
        <p:nvSpPr>
          <p:cNvPr id="5" name="Tekstvak 4">
            <a:extLst>
              <a:ext uri="{FF2B5EF4-FFF2-40B4-BE49-F238E27FC236}">
                <a16:creationId xmlns:a16="http://schemas.microsoft.com/office/drawing/2014/main" id="{398A9B56-6E06-41FD-9B44-F522A6D730CB}"/>
              </a:ext>
            </a:extLst>
          </p:cNvPr>
          <p:cNvSpPr txBox="1"/>
          <p:nvPr/>
        </p:nvSpPr>
        <p:spPr>
          <a:xfrm>
            <a:off x="619125" y="2019300"/>
            <a:ext cx="6781800" cy="2031325"/>
          </a:xfrm>
          <a:prstGeom prst="rect">
            <a:avLst/>
          </a:prstGeom>
          <a:noFill/>
        </p:spPr>
        <p:txBody>
          <a:bodyPr wrap="square" rtlCol="0">
            <a:spAutoFit/>
          </a:bodyPr>
          <a:lstStyle/>
          <a:p>
            <a:r>
              <a:rPr lang="nl-NL" dirty="0">
                <a:solidFill>
                  <a:schemeClr val="accent5">
                    <a:lumMod val="10000"/>
                  </a:schemeClr>
                </a:solidFill>
              </a:rPr>
              <a:t>Vrijdag is de lesdag</a:t>
            </a:r>
          </a:p>
          <a:p>
            <a:r>
              <a:rPr lang="nl-NL" dirty="0">
                <a:solidFill>
                  <a:schemeClr val="accent5">
                    <a:lumMod val="10000"/>
                  </a:schemeClr>
                </a:solidFill>
              </a:rPr>
              <a:t>We starten om 8.30 uur en eindigen om 16.00 uur</a:t>
            </a:r>
          </a:p>
          <a:p>
            <a:r>
              <a:rPr lang="nl-NL" dirty="0">
                <a:solidFill>
                  <a:schemeClr val="accent5">
                    <a:lumMod val="10000"/>
                  </a:schemeClr>
                </a:solidFill>
              </a:rPr>
              <a:t>Er zijn verschillende lesblokken voor AVO vakken en pedagogische vakken</a:t>
            </a:r>
          </a:p>
          <a:p>
            <a:r>
              <a:rPr lang="nl-NL" dirty="0">
                <a:solidFill>
                  <a:schemeClr val="accent5">
                    <a:lumMod val="10000"/>
                  </a:schemeClr>
                </a:solidFill>
              </a:rPr>
              <a:t>Ook is er ruimte voor begeleide zelfstudie en individuele begeleiding.</a:t>
            </a:r>
          </a:p>
          <a:p>
            <a:endParaRPr lang="nl-NL" dirty="0"/>
          </a:p>
        </p:txBody>
      </p:sp>
    </p:spTree>
    <p:extLst>
      <p:ext uri="{BB962C8B-B14F-4D97-AF65-F5344CB8AC3E}">
        <p14:creationId xmlns:p14="http://schemas.microsoft.com/office/powerpoint/2010/main" val="2831040758"/>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Afbeelding 1" descr="ROC DSB Ppt standaard.pdf">
            <a:extLst>
              <a:ext uri="{FF2B5EF4-FFF2-40B4-BE49-F238E27FC236}">
                <a16:creationId xmlns:a16="http://schemas.microsoft.com/office/drawing/2014/main" id="{2677E340-1FE1-4FCA-880C-B447BB9473A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360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Titel 1">
            <a:extLst>
              <a:ext uri="{FF2B5EF4-FFF2-40B4-BE49-F238E27FC236}">
                <a16:creationId xmlns:a16="http://schemas.microsoft.com/office/drawing/2014/main" id="{F4B082CD-A6CF-4220-ADF9-9CB618DBFEAE}"/>
              </a:ext>
            </a:extLst>
          </p:cNvPr>
          <p:cNvSpPr>
            <a:spLocks noGrp="1" noChangeArrowheads="1"/>
          </p:cNvSpPr>
          <p:nvPr>
            <p:ph type="title"/>
          </p:nvPr>
        </p:nvSpPr>
        <p:spPr>
          <a:xfrm>
            <a:off x="1321359" y="722424"/>
            <a:ext cx="7772400" cy="846954"/>
          </a:xfrm>
        </p:spPr>
        <p:txBody>
          <a:bodyPr/>
          <a:lstStyle/>
          <a:p>
            <a:r>
              <a:rPr lang="nl-NL" altLang="nl-NL" sz="3600" b="1" dirty="0"/>
              <a:t>Examinering</a:t>
            </a:r>
            <a:endParaRPr lang="nl-NL" altLang="nl-NL" sz="3600" b="1" dirty="0">
              <a:cs typeface="Arial"/>
            </a:endParaRPr>
          </a:p>
        </p:txBody>
      </p:sp>
      <p:sp>
        <p:nvSpPr>
          <p:cNvPr id="10244" name="Rectangle 3">
            <a:extLst>
              <a:ext uri="{FF2B5EF4-FFF2-40B4-BE49-F238E27FC236}">
                <a16:creationId xmlns:a16="http://schemas.microsoft.com/office/drawing/2014/main" id="{410F45DA-1CCD-44AA-9AB7-D11677B4A5A9}"/>
              </a:ext>
            </a:extLst>
          </p:cNvPr>
          <p:cNvSpPr>
            <a:spLocks noGrp="1" noChangeArrowheads="1"/>
          </p:cNvSpPr>
          <p:nvPr>
            <p:ph idx="1"/>
          </p:nvPr>
        </p:nvSpPr>
        <p:spPr>
          <a:xfrm>
            <a:off x="689277" y="1762125"/>
            <a:ext cx="7772400" cy="4114800"/>
          </a:xfrm>
        </p:spPr>
        <p:txBody>
          <a:bodyPr/>
          <a:lstStyle/>
          <a:p>
            <a:pPr algn="ctr" eaLnBrk="1" hangingPunct="1">
              <a:buFontTx/>
              <a:buNone/>
            </a:pPr>
            <a:endParaRPr lang="nl-NL" altLang="nl-NL" b="1" dirty="0"/>
          </a:p>
          <a:p>
            <a:pPr algn="ctr" eaLnBrk="1" hangingPunct="1">
              <a:buFontTx/>
              <a:buNone/>
            </a:pPr>
            <a:endParaRPr lang="nl-NL" altLang="nl-NL" b="1" dirty="0"/>
          </a:p>
        </p:txBody>
      </p:sp>
      <p:sp>
        <p:nvSpPr>
          <p:cNvPr id="2" name="Rectangle 3">
            <a:extLst>
              <a:ext uri="{FF2B5EF4-FFF2-40B4-BE49-F238E27FC236}">
                <a16:creationId xmlns:a16="http://schemas.microsoft.com/office/drawing/2014/main" id="{E0AE328E-9E50-484F-83C1-CD447C3BB925}"/>
              </a:ext>
            </a:extLst>
          </p:cNvPr>
          <p:cNvSpPr txBox="1">
            <a:spLocks noChangeArrowheads="1"/>
          </p:cNvSpPr>
          <p:nvPr/>
        </p:nvSpPr>
        <p:spPr bwMode="auto">
          <a:xfrm>
            <a:off x="1128128" y="1569378"/>
            <a:ext cx="6551613" cy="32921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t"/>
          <a:lstStyle>
            <a:lvl1pPr>
              <a:defRPr sz="2400">
                <a:solidFill>
                  <a:schemeClr val="tx1"/>
                </a:solidFill>
                <a:latin typeface="Arial" charset="0"/>
                <a:ea typeface="ヒラギノ角ゴ Pro W3" pitchFamily="-80" charset="-128"/>
              </a:defRPr>
            </a:lvl1pPr>
            <a:lvl2pPr marL="742950" indent="-285750">
              <a:defRPr sz="2400">
                <a:solidFill>
                  <a:schemeClr val="tx1"/>
                </a:solidFill>
                <a:latin typeface="Arial" charset="0"/>
                <a:ea typeface="ヒラギノ角ゴ Pro W3" pitchFamily="-80" charset="-128"/>
              </a:defRPr>
            </a:lvl2pPr>
            <a:lvl3pPr marL="1143000" indent="-228600">
              <a:defRPr sz="2400">
                <a:solidFill>
                  <a:schemeClr val="tx1"/>
                </a:solidFill>
                <a:latin typeface="Arial" charset="0"/>
                <a:ea typeface="ヒラギノ角ゴ Pro W3" pitchFamily="-80" charset="-128"/>
              </a:defRPr>
            </a:lvl3pPr>
            <a:lvl4pPr marL="1600200" indent="-228600">
              <a:defRPr sz="2400">
                <a:solidFill>
                  <a:schemeClr val="tx1"/>
                </a:solidFill>
                <a:latin typeface="Arial" charset="0"/>
                <a:ea typeface="ヒラギノ角ゴ Pro W3" pitchFamily="-80" charset="-128"/>
              </a:defRPr>
            </a:lvl4pPr>
            <a:lvl5pPr marL="2057400" indent="-228600">
              <a:defRPr sz="2400">
                <a:solidFill>
                  <a:schemeClr val="tx1"/>
                </a:solidFill>
                <a:latin typeface="Arial" charset="0"/>
                <a:ea typeface="ヒラギノ角ゴ Pro W3" pitchFamily="-80"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pitchFamily="-80"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pitchFamily="-80"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pitchFamily="-80"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pitchFamily="-80" charset="-128"/>
              </a:defRPr>
            </a:lvl9pPr>
          </a:lstStyle>
          <a:p>
            <a:endParaRPr lang="nl-NL" dirty="0">
              <a:solidFill>
                <a:schemeClr val="accent5">
                  <a:lumMod val="10000"/>
                </a:schemeClr>
              </a:solidFill>
              <a:latin typeface="Arial"/>
              <a:ea typeface="Arial"/>
              <a:cs typeface="Arial"/>
            </a:endParaRPr>
          </a:p>
          <a:p>
            <a:pPr marL="342900" indent="-342900">
              <a:lnSpc>
                <a:spcPct val="114000"/>
              </a:lnSpc>
              <a:spcAft>
                <a:spcPts val="600"/>
              </a:spcAft>
              <a:buFont typeface="Arial" panose="020B0604020202020204" pitchFamily="34" charset="0"/>
              <a:buChar char="•"/>
            </a:pPr>
            <a:r>
              <a:rPr lang="nl-NL" dirty="0">
                <a:solidFill>
                  <a:schemeClr val="accent5">
                    <a:lumMod val="10000"/>
                  </a:schemeClr>
                </a:solidFill>
                <a:latin typeface="Arial"/>
                <a:ea typeface="Arial"/>
                <a:cs typeface="Arial"/>
              </a:rPr>
              <a:t>5 of 6 praktijkexamens</a:t>
            </a:r>
          </a:p>
          <a:p>
            <a:pPr marL="342900" indent="-342900">
              <a:lnSpc>
                <a:spcPct val="114000"/>
              </a:lnSpc>
              <a:spcAft>
                <a:spcPts val="600"/>
              </a:spcAft>
              <a:buFont typeface="Arial" panose="020B0604020202020204" pitchFamily="34" charset="0"/>
              <a:buChar char="•"/>
            </a:pPr>
            <a:r>
              <a:rPr lang="nl-NL" dirty="0">
                <a:solidFill>
                  <a:schemeClr val="accent5">
                    <a:lumMod val="10000"/>
                  </a:schemeClr>
                </a:solidFill>
                <a:latin typeface="Arial"/>
                <a:ea typeface="Arial"/>
                <a:cs typeface="Arial"/>
              </a:rPr>
              <a:t>4 examens Nederlands</a:t>
            </a:r>
            <a:endParaRPr dirty="0">
              <a:solidFill>
                <a:schemeClr val="accent5">
                  <a:lumMod val="10000"/>
                </a:schemeClr>
              </a:solidFill>
              <a:latin typeface="Arial"/>
              <a:ea typeface="Arial"/>
              <a:cs typeface="Arial"/>
            </a:endParaRPr>
          </a:p>
          <a:p>
            <a:pPr marL="342900" indent="-342900">
              <a:lnSpc>
                <a:spcPct val="114000"/>
              </a:lnSpc>
              <a:spcAft>
                <a:spcPts val="600"/>
              </a:spcAft>
              <a:buFont typeface="Arial" panose="020B0604020202020204" pitchFamily="34" charset="0"/>
              <a:buChar char="•"/>
            </a:pPr>
            <a:r>
              <a:rPr lang="nl-NL" dirty="0">
                <a:solidFill>
                  <a:schemeClr val="accent5">
                    <a:lumMod val="10000"/>
                  </a:schemeClr>
                </a:solidFill>
                <a:latin typeface="Arial"/>
                <a:ea typeface="Arial"/>
                <a:cs typeface="Arial"/>
              </a:rPr>
              <a:t>4 examens Engels</a:t>
            </a:r>
            <a:endParaRPr dirty="0">
              <a:solidFill>
                <a:schemeClr val="accent5">
                  <a:lumMod val="10000"/>
                </a:schemeClr>
              </a:solidFill>
              <a:latin typeface="Arial"/>
              <a:ea typeface="Arial"/>
              <a:cs typeface="Arial"/>
            </a:endParaRPr>
          </a:p>
          <a:p>
            <a:pPr marL="342900" indent="-342900">
              <a:lnSpc>
                <a:spcPct val="114000"/>
              </a:lnSpc>
              <a:spcAft>
                <a:spcPts val="600"/>
              </a:spcAft>
              <a:buFont typeface="Arial" panose="020B0604020202020204" pitchFamily="34" charset="0"/>
              <a:buChar char="•"/>
            </a:pPr>
            <a:r>
              <a:rPr lang="nl-NL" dirty="0">
                <a:solidFill>
                  <a:schemeClr val="accent5">
                    <a:lumMod val="10000"/>
                  </a:schemeClr>
                </a:solidFill>
                <a:latin typeface="Arial"/>
                <a:ea typeface="Arial"/>
                <a:cs typeface="Arial"/>
              </a:rPr>
              <a:t>examen rekenen</a:t>
            </a:r>
            <a:endParaRPr dirty="0">
              <a:solidFill>
                <a:schemeClr val="accent5">
                  <a:lumMod val="10000"/>
                </a:schemeClr>
              </a:solidFill>
              <a:cs typeface="Arial"/>
            </a:endParaRPr>
          </a:p>
          <a:p>
            <a:pPr marL="342900" indent="-342900">
              <a:lnSpc>
                <a:spcPct val="114000"/>
              </a:lnSpc>
              <a:spcAft>
                <a:spcPts val="600"/>
              </a:spcAft>
              <a:buFont typeface="Arial" panose="020B0604020202020204" pitchFamily="34" charset="0"/>
              <a:buChar char="•"/>
            </a:pPr>
            <a:r>
              <a:rPr lang="nl-NL" dirty="0">
                <a:solidFill>
                  <a:schemeClr val="accent5">
                    <a:lumMod val="10000"/>
                  </a:schemeClr>
                </a:solidFill>
                <a:latin typeface="Arial"/>
                <a:ea typeface="Arial"/>
                <a:cs typeface="Arial"/>
              </a:rPr>
              <a:t>burgerschap</a:t>
            </a:r>
          </a:p>
          <a:p>
            <a:pPr marL="342900" indent="-342900">
              <a:lnSpc>
                <a:spcPct val="114000"/>
              </a:lnSpc>
              <a:spcAft>
                <a:spcPts val="600"/>
              </a:spcAft>
              <a:buFont typeface="Arial" panose="020B0604020202020204" pitchFamily="34" charset="0"/>
              <a:buChar char="•"/>
            </a:pPr>
            <a:r>
              <a:rPr lang="nl-NL" dirty="0">
                <a:solidFill>
                  <a:schemeClr val="accent5">
                    <a:lumMod val="10000"/>
                  </a:schemeClr>
                </a:solidFill>
                <a:latin typeface="Arial"/>
                <a:ea typeface="Arial"/>
                <a:cs typeface="Arial"/>
              </a:rPr>
              <a:t>1 tot 3 examens voor de keuzedelen</a:t>
            </a:r>
          </a:p>
          <a:p>
            <a:endParaRPr lang="nl-NL" dirty="0">
              <a:solidFill>
                <a:schemeClr val="accent5">
                  <a:lumMod val="10000"/>
                </a:schemeClr>
              </a:solidFill>
              <a:latin typeface="Arial"/>
              <a:ea typeface="Arial"/>
              <a:cs typeface="Arial"/>
            </a:endParaRPr>
          </a:p>
        </p:txBody>
      </p:sp>
    </p:spTree>
    <p:extLst>
      <p:ext uri="{BB962C8B-B14F-4D97-AF65-F5344CB8AC3E}">
        <p14:creationId xmlns:p14="http://schemas.microsoft.com/office/powerpoint/2010/main" val="3387460950"/>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Afbeelding 1" descr="ROC DSB Ppt standaard.pdf">
            <a:extLst>
              <a:ext uri="{FF2B5EF4-FFF2-40B4-BE49-F238E27FC236}">
                <a16:creationId xmlns:a16="http://schemas.microsoft.com/office/drawing/2014/main" id="{CB35A78C-06A7-4ADD-8A9D-D36C0D84B85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38996" y="185738"/>
            <a:ext cx="91360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a:extLst>
              <a:ext uri="{FF2B5EF4-FFF2-40B4-BE49-F238E27FC236}">
                <a16:creationId xmlns:a16="http://schemas.microsoft.com/office/drawing/2014/main" id="{0AB6F955-0A14-453A-A674-109A437C24B7}"/>
              </a:ext>
            </a:extLst>
          </p:cNvPr>
          <p:cNvSpPr txBox="1">
            <a:spLocks noChangeArrowheads="1"/>
          </p:cNvSpPr>
          <p:nvPr/>
        </p:nvSpPr>
        <p:spPr bwMode="auto">
          <a:xfrm>
            <a:off x="900113" y="1557338"/>
            <a:ext cx="6767512" cy="4751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a:lstStyle>
          <a:p>
            <a:pPr marL="0" indent="0" eaLnBrk="1" hangingPunct="1">
              <a:buFontTx/>
              <a:buNone/>
              <a:defRPr/>
            </a:pPr>
            <a:endParaRPr lang="nl-NL" sz="2400" b="1"/>
          </a:p>
          <a:p>
            <a:pPr marL="609600" indent="-609600" eaLnBrk="1" hangingPunct="1">
              <a:lnSpc>
                <a:spcPct val="90000"/>
              </a:lnSpc>
              <a:buFontTx/>
              <a:buNone/>
              <a:defRPr/>
            </a:pPr>
            <a:endParaRPr lang="nl-NL" b="1"/>
          </a:p>
          <a:p>
            <a:pPr marL="609600" indent="-609600" eaLnBrk="1" hangingPunct="1">
              <a:lnSpc>
                <a:spcPct val="90000"/>
              </a:lnSpc>
              <a:buFontTx/>
              <a:buNone/>
              <a:defRPr/>
            </a:pPr>
            <a:endParaRPr lang="nl-NL" b="1"/>
          </a:p>
        </p:txBody>
      </p:sp>
      <p:sp>
        <p:nvSpPr>
          <p:cNvPr id="26628" name="Titel 1">
            <a:extLst>
              <a:ext uri="{FF2B5EF4-FFF2-40B4-BE49-F238E27FC236}">
                <a16:creationId xmlns:a16="http://schemas.microsoft.com/office/drawing/2014/main" id="{1D15C225-F2B3-4630-A095-A802B4DD7026}"/>
              </a:ext>
            </a:extLst>
          </p:cNvPr>
          <p:cNvSpPr>
            <a:spLocks noGrp="1" noChangeArrowheads="1"/>
          </p:cNvSpPr>
          <p:nvPr>
            <p:ph type="title"/>
          </p:nvPr>
        </p:nvSpPr>
        <p:spPr/>
        <p:txBody>
          <a:bodyPr/>
          <a:lstStyle/>
          <a:p>
            <a:r>
              <a:rPr lang="nl-NL" sz="3600" b="1" dirty="0"/>
              <a:t>Eventuele vervolgopleiding</a:t>
            </a:r>
            <a:endParaRPr lang="nl-NL" altLang="nl-NL" sz="3600" dirty="0"/>
          </a:p>
        </p:txBody>
      </p:sp>
      <p:sp>
        <p:nvSpPr>
          <p:cNvPr id="2" name="Tijdelijke aanduiding voor inhoud 1">
            <a:extLst>
              <a:ext uri="{FF2B5EF4-FFF2-40B4-BE49-F238E27FC236}">
                <a16:creationId xmlns:a16="http://schemas.microsoft.com/office/drawing/2014/main" id="{BE43E332-2D6D-45A8-8951-913EEC34C383}"/>
              </a:ext>
            </a:extLst>
          </p:cNvPr>
          <p:cNvSpPr>
            <a:spLocks noGrp="1"/>
          </p:cNvSpPr>
          <p:nvPr>
            <p:ph sz="half" idx="1"/>
          </p:nvPr>
        </p:nvSpPr>
        <p:spPr/>
        <p:txBody>
          <a:bodyPr/>
          <a:lstStyle/>
          <a:p>
            <a:pPr marL="0" indent="0">
              <a:buNone/>
            </a:pPr>
            <a:r>
              <a:rPr lang="nl-NL" b="1" dirty="0"/>
              <a:t>Niveau 3</a:t>
            </a:r>
          </a:p>
          <a:p>
            <a:pPr marL="0" indent="0">
              <a:buNone/>
            </a:pPr>
            <a:r>
              <a:rPr lang="nl-NL" dirty="0"/>
              <a:t>- naar niveau 4</a:t>
            </a:r>
          </a:p>
          <a:p>
            <a:pPr marL="0" indent="0">
              <a:buNone/>
            </a:pPr>
            <a:endParaRPr lang="nl-NL" dirty="0"/>
          </a:p>
        </p:txBody>
      </p:sp>
      <p:sp>
        <p:nvSpPr>
          <p:cNvPr id="3" name="Tijdelijke aanduiding voor inhoud 2">
            <a:extLst>
              <a:ext uri="{FF2B5EF4-FFF2-40B4-BE49-F238E27FC236}">
                <a16:creationId xmlns:a16="http://schemas.microsoft.com/office/drawing/2014/main" id="{BCD22083-9B38-4F5C-A24A-4160BBA86359}"/>
              </a:ext>
            </a:extLst>
          </p:cNvPr>
          <p:cNvSpPr>
            <a:spLocks noGrp="1"/>
          </p:cNvSpPr>
          <p:nvPr>
            <p:ph sz="half" idx="2"/>
          </p:nvPr>
        </p:nvSpPr>
        <p:spPr>
          <a:xfrm>
            <a:off x="4241975" y="2056093"/>
            <a:ext cx="3644725" cy="4200245"/>
          </a:xfrm>
        </p:spPr>
        <p:txBody>
          <a:bodyPr/>
          <a:lstStyle/>
          <a:p>
            <a:pPr marL="0" indent="0">
              <a:buNone/>
            </a:pPr>
            <a:r>
              <a:rPr lang="nl-NL" b="1" dirty="0"/>
              <a:t>Niveau 4</a:t>
            </a:r>
          </a:p>
          <a:p>
            <a:pPr>
              <a:buFontTx/>
              <a:buChar char="-"/>
            </a:pPr>
            <a:r>
              <a:rPr lang="nl-NL" dirty="0" err="1"/>
              <a:t>Social</a:t>
            </a:r>
            <a:r>
              <a:rPr lang="nl-NL" dirty="0"/>
              <a:t> </a:t>
            </a:r>
            <a:r>
              <a:rPr lang="nl-NL" dirty="0" err="1"/>
              <a:t>Work</a:t>
            </a:r>
            <a:endParaRPr lang="nl-NL" dirty="0"/>
          </a:p>
          <a:p>
            <a:pPr>
              <a:buFontTx/>
              <a:buChar char="-"/>
            </a:pPr>
            <a:r>
              <a:rPr lang="nl-NL" dirty="0"/>
              <a:t>Pabo</a:t>
            </a:r>
          </a:p>
          <a:p>
            <a:pPr>
              <a:buFontTx/>
              <a:buChar char="-"/>
            </a:pPr>
            <a:r>
              <a:rPr lang="nl-NL" dirty="0"/>
              <a:t>Tweedegraads lerarenopleiding</a:t>
            </a:r>
          </a:p>
          <a:p>
            <a:pPr>
              <a:buFontTx/>
              <a:buChar char="-"/>
            </a:pPr>
            <a:r>
              <a:rPr lang="nl-NL" dirty="0"/>
              <a:t>Pedagogiek</a:t>
            </a:r>
          </a:p>
          <a:p>
            <a:pPr>
              <a:buFontTx/>
              <a:buChar char="-"/>
            </a:pPr>
            <a:r>
              <a:rPr lang="nl-NL" dirty="0"/>
              <a:t>Logopedie</a:t>
            </a:r>
          </a:p>
          <a:p>
            <a:pPr>
              <a:buFontTx/>
              <a:buChar char="-"/>
            </a:pPr>
            <a:r>
              <a:rPr lang="nl-NL" dirty="0"/>
              <a:t>Pedagogisch Management</a:t>
            </a:r>
          </a:p>
          <a:p>
            <a:pPr>
              <a:buFontTx/>
              <a:buChar char="-"/>
            </a:pPr>
            <a:r>
              <a:rPr lang="nl-NL" dirty="0"/>
              <a:t>Pedagogisch Coach</a:t>
            </a:r>
          </a:p>
          <a:p>
            <a:pPr>
              <a:buFontTx/>
              <a:buChar char="-"/>
            </a:pPr>
            <a:r>
              <a:rPr lang="nl-NL" dirty="0"/>
              <a:t>Verschillende AD trajecten</a:t>
            </a:r>
          </a:p>
          <a:p>
            <a:pPr>
              <a:buFontTx/>
              <a:buChar char="-"/>
            </a:pPr>
            <a:endParaRPr lang="nl-NL" dirty="0"/>
          </a:p>
          <a:p>
            <a:pPr>
              <a:buFontTx/>
              <a:buChar char="-"/>
            </a:pPr>
            <a:endParaRPr lang="nl-NL" dirty="0"/>
          </a:p>
          <a:p>
            <a:endParaRPr lang="nl-NL" dirty="0"/>
          </a:p>
        </p:txBody>
      </p:sp>
      <p:pic>
        <p:nvPicPr>
          <p:cNvPr id="4" name="12">
            <a:hlinkClick r:id="" action="ppaction://media"/>
            <a:extLst>
              <a:ext uri="{FF2B5EF4-FFF2-40B4-BE49-F238E27FC236}">
                <a16:creationId xmlns:a16="http://schemas.microsoft.com/office/drawing/2014/main" id="{49FE205D-CD91-4701-9461-83222E656F3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74651" y="6040438"/>
            <a:ext cx="406400" cy="406400"/>
          </a:xfrm>
          <a:prstGeom prst="rect">
            <a:avLst/>
          </a:prstGeom>
        </p:spPr>
      </p:pic>
    </p:spTree>
    <p:extLst>
      <p:ext uri="{BB962C8B-B14F-4D97-AF65-F5344CB8AC3E}">
        <p14:creationId xmlns:p14="http://schemas.microsoft.com/office/powerpoint/2010/main" val="35227387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195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p:cTn id="7" fill="hold" display="0">
                  <p:stCondLst>
                    <p:cond delay="indefinite"/>
                  </p:stCondLst>
                  <p:endCondLst>
                    <p:cond evt="onStopAudio" delay="0">
                      <p:tgtEl>
                        <p:sldTgt/>
                      </p:tgtEl>
                    </p:cond>
                  </p:endCondLst>
                </p:cTn>
                <p:tgtEl>
                  <p:spTgt spid="4"/>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Afbeelding 1" descr="ROC DSB Ppt standaard.pdf">
            <a:extLst>
              <a:ext uri="{FF2B5EF4-FFF2-40B4-BE49-F238E27FC236}">
                <a16:creationId xmlns:a16="http://schemas.microsoft.com/office/drawing/2014/main" id="{CB35A78C-06A7-4ADD-8A9D-D36C0D84B85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43745" y="0"/>
            <a:ext cx="91360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a:extLst>
              <a:ext uri="{FF2B5EF4-FFF2-40B4-BE49-F238E27FC236}">
                <a16:creationId xmlns:a16="http://schemas.microsoft.com/office/drawing/2014/main" id="{0AB6F955-0A14-453A-A674-109A437C24B7}"/>
              </a:ext>
            </a:extLst>
          </p:cNvPr>
          <p:cNvSpPr txBox="1">
            <a:spLocks noChangeArrowheads="1"/>
          </p:cNvSpPr>
          <p:nvPr/>
        </p:nvSpPr>
        <p:spPr bwMode="auto">
          <a:xfrm>
            <a:off x="757460" y="1596150"/>
            <a:ext cx="7167339" cy="4751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a:lstStyle>
          <a:p>
            <a:pPr marL="609600" indent="-609600" eaLnBrk="1" hangingPunct="1">
              <a:lnSpc>
                <a:spcPct val="90000"/>
              </a:lnSpc>
              <a:buFontTx/>
              <a:buNone/>
              <a:defRPr/>
            </a:pPr>
            <a:r>
              <a:rPr lang="nl-NL" sz="2400" b="1" dirty="0">
                <a:solidFill>
                  <a:schemeClr val="accent5">
                    <a:lumMod val="10000"/>
                  </a:schemeClr>
                </a:solidFill>
              </a:rPr>
              <a:t>Voorwaarde voor een opleidingsplek bij Pedagogisch Werk is het hebben van een BBL baan (betaalde baan, minimaal 16 uur). </a:t>
            </a:r>
          </a:p>
          <a:p>
            <a:pPr marL="609600" indent="-609600" eaLnBrk="1" hangingPunct="1">
              <a:lnSpc>
                <a:spcPct val="90000"/>
              </a:lnSpc>
              <a:buFontTx/>
              <a:buNone/>
              <a:defRPr/>
            </a:pPr>
            <a:endParaRPr lang="nl-NL" sz="2400" b="1" dirty="0">
              <a:solidFill>
                <a:schemeClr val="accent5">
                  <a:lumMod val="10000"/>
                </a:schemeClr>
              </a:solidFill>
            </a:endParaRPr>
          </a:p>
          <a:p>
            <a:pPr marL="609600" indent="-609600" eaLnBrk="1" hangingPunct="1">
              <a:lnSpc>
                <a:spcPct val="90000"/>
              </a:lnSpc>
              <a:buFontTx/>
              <a:buNone/>
              <a:defRPr/>
            </a:pPr>
            <a:endParaRPr lang="nl-NL" sz="2400" b="1" dirty="0">
              <a:solidFill>
                <a:schemeClr val="accent5">
                  <a:lumMod val="10000"/>
                </a:schemeClr>
              </a:solidFill>
            </a:endParaRPr>
          </a:p>
          <a:p>
            <a:pPr marL="609600" indent="-609600" eaLnBrk="1" hangingPunct="1">
              <a:lnSpc>
                <a:spcPct val="90000"/>
              </a:lnSpc>
              <a:buFontTx/>
              <a:buNone/>
              <a:defRPr/>
            </a:pPr>
            <a:r>
              <a:rPr lang="nl-NL" sz="2400" b="1" dirty="0">
                <a:solidFill>
                  <a:schemeClr val="accent5">
                    <a:lumMod val="10000"/>
                  </a:schemeClr>
                </a:solidFill>
              </a:rPr>
              <a:t>Dus….éérst een baan; dan een BBL opleiding</a:t>
            </a:r>
            <a:endParaRPr lang="nl-NL" b="1" dirty="0">
              <a:solidFill>
                <a:schemeClr val="accent5">
                  <a:lumMod val="10000"/>
                </a:schemeClr>
              </a:solidFill>
            </a:endParaRPr>
          </a:p>
          <a:p>
            <a:pPr marL="609600" indent="-609600" eaLnBrk="1" hangingPunct="1">
              <a:lnSpc>
                <a:spcPct val="90000"/>
              </a:lnSpc>
              <a:buFontTx/>
              <a:buNone/>
              <a:defRPr/>
            </a:pPr>
            <a:endParaRPr lang="nl-NL" b="1" dirty="0">
              <a:solidFill>
                <a:schemeClr val="accent5">
                  <a:lumMod val="10000"/>
                </a:schemeClr>
              </a:solidFill>
            </a:endParaRPr>
          </a:p>
        </p:txBody>
      </p:sp>
      <p:pic>
        <p:nvPicPr>
          <p:cNvPr id="2" name="13">
            <a:hlinkClick r:id="" action="ppaction://media"/>
            <a:extLst>
              <a:ext uri="{FF2B5EF4-FFF2-40B4-BE49-F238E27FC236}">
                <a16:creationId xmlns:a16="http://schemas.microsoft.com/office/drawing/2014/main" id="{4F23B25A-0B76-463F-ACCE-1FE4341392D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520707" y="6328879"/>
            <a:ext cx="406400" cy="406400"/>
          </a:xfrm>
          <a:prstGeom prst="rect">
            <a:avLst/>
          </a:prstGeom>
        </p:spPr>
      </p:pic>
    </p:spTree>
    <p:extLst>
      <p:ext uri="{BB962C8B-B14F-4D97-AF65-F5344CB8AC3E}">
        <p14:creationId xmlns:p14="http://schemas.microsoft.com/office/powerpoint/2010/main" val="31631058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996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7C69D5-8C55-4594-BF71-F9B624E667CC}"/>
              </a:ext>
            </a:extLst>
          </p:cNvPr>
          <p:cNvSpPr>
            <a:spLocks noGrp="1"/>
          </p:cNvSpPr>
          <p:nvPr>
            <p:ph type="title"/>
          </p:nvPr>
        </p:nvSpPr>
        <p:spPr/>
        <p:txBody>
          <a:bodyPr/>
          <a:lstStyle/>
          <a:p>
            <a:r>
              <a:rPr lang="nl-NL" dirty="0"/>
              <a:t>Vragen?</a:t>
            </a:r>
          </a:p>
        </p:txBody>
      </p:sp>
      <p:sp>
        <p:nvSpPr>
          <p:cNvPr id="3" name="Tijdelijke aanduiding voor tekst 2">
            <a:extLst>
              <a:ext uri="{FF2B5EF4-FFF2-40B4-BE49-F238E27FC236}">
                <a16:creationId xmlns:a16="http://schemas.microsoft.com/office/drawing/2014/main" id="{CA208210-A5D1-48EB-A178-0D24A6D73E6C}"/>
              </a:ext>
            </a:extLst>
          </p:cNvPr>
          <p:cNvSpPr>
            <a:spLocks noGrp="1"/>
          </p:cNvSpPr>
          <p:nvPr>
            <p:ph type="body" sz="quarter" idx="10"/>
          </p:nvPr>
        </p:nvSpPr>
        <p:spPr/>
        <p:txBody>
          <a:bodyPr>
            <a:normAutofit/>
          </a:bodyPr>
          <a:lstStyle/>
          <a:p>
            <a:pPr marL="0" indent="0">
              <a:buNone/>
            </a:pPr>
            <a:r>
              <a:rPr lang="nl-NL" b="1" dirty="0"/>
              <a:t>Wij zijn de voorlichters van deze opleiding(en). </a:t>
            </a:r>
            <a:br>
              <a:rPr lang="nl-NL" b="1" dirty="0"/>
            </a:br>
            <a:r>
              <a:rPr lang="nl-NL" dirty="0"/>
              <a:t>Je kunt met al je vragen bij ons terecht: </a:t>
            </a:r>
          </a:p>
          <a:p>
            <a:pPr marL="0" indent="0">
              <a:buNone/>
            </a:pPr>
            <a:endParaRPr lang="nl-NL" dirty="0"/>
          </a:p>
          <a:p>
            <a:r>
              <a:rPr lang="nl-NL" dirty="0"/>
              <a:t>Marianne Rutten: </a:t>
            </a:r>
            <a:r>
              <a:rPr lang="nl-NL" dirty="0">
                <a:hlinkClick r:id="rId2">
                  <a:extLst>
                    <a:ext uri="{A12FA001-AC4F-418D-AE19-62706E023703}">
                      <ahyp:hlinkClr xmlns:ahyp="http://schemas.microsoft.com/office/drawing/2018/hyperlinkcolor" val="tx"/>
                    </a:ext>
                  </a:extLst>
                </a:hlinkClick>
              </a:rPr>
              <a:t>m.rutten@roc-nijmegen.nl</a:t>
            </a:r>
            <a:endParaRPr lang="nl-NL" dirty="0"/>
          </a:p>
          <a:p>
            <a:r>
              <a:rPr lang="nl-NL" dirty="0"/>
              <a:t>Toos de Groot: </a:t>
            </a:r>
            <a:r>
              <a:rPr lang="nl-NL" dirty="0">
                <a:hlinkClick r:id="rId3">
                  <a:extLst>
                    <a:ext uri="{A12FA001-AC4F-418D-AE19-62706E023703}">
                      <ahyp:hlinkClr xmlns:ahyp="http://schemas.microsoft.com/office/drawing/2018/hyperlinkcolor" val="tx"/>
                    </a:ext>
                  </a:extLst>
                </a:hlinkClick>
              </a:rPr>
              <a:t>t.degroot@roc-nijmegen.nl</a:t>
            </a:r>
            <a:endParaRPr lang="nl-NL" dirty="0"/>
          </a:p>
          <a:p>
            <a:pPr marL="0" indent="0">
              <a:buNone/>
            </a:pPr>
            <a:endParaRPr lang="nl-NL" dirty="0"/>
          </a:p>
          <a:p>
            <a:pPr marL="0" indent="0">
              <a:buNone/>
            </a:pPr>
            <a:endParaRPr lang="nl-NL" dirty="0"/>
          </a:p>
        </p:txBody>
      </p:sp>
    </p:spTree>
    <p:extLst>
      <p:ext uri="{BB962C8B-B14F-4D97-AF65-F5344CB8AC3E}">
        <p14:creationId xmlns:p14="http://schemas.microsoft.com/office/powerpoint/2010/main" val="24006039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C7BE11-5E74-479A-A6A7-8C86CD8BA692}"/>
              </a:ext>
            </a:extLst>
          </p:cNvPr>
          <p:cNvSpPr>
            <a:spLocks noGrp="1"/>
          </p:cNvSpPr>
          <p:nvPr>
            <p:ph type="title"/>
          </p:nvPr>
        </p:nvSpPr>
        <p:spPr>
          <a:xfrm>
            <a:off x="143458" y="2766218"/>
            <a:ext cx="7886700" cy="1325563"/>
          </a:xfrm>
        </p:spPr>
        <p:txBody>
          <a:bodyPr>
            <a:normAutofit fontScale="90000"/>
          </a:bodyPr>
          <a:lstStyle/>
          <a:p>
            <a:r>
              <a:rPr lang="nl-NL" dirty="0"/>
              <a:t>Twijfel je nog?</a:t>
            </a:r>
            <a:br>
              <a:rPr lang="nl-NL" dirty="0"/>
            </a:br>
            <a:r>
              <a:rPr lang="nl-NL" b="0" dirty="0"/>
              <a:t>Kom naar de</a:t>
            </a:r>
            <a:br>
              <a:rPr lang="nl-NL" b="0" dirty="0"/>
            </a:br>
            <a:r>
              <a:rPr lang="nl-NL" b="0" dirty="0"/>
              <a:t>Open Dag of kom </a:t>
            </a:r>
            <a:br>
              <a:rPr lang="nl-NL" b="0" dirty="0"/>
            </a:br>
            <a:r>
              <a:rPr lang="nl-NL" b="0" dirty="0"/>
              <a:t>meelopen! </a:t>
            </a:r>
          </a:p>
        </p:txBody>
      </p:sp>
      <p:pic>
        <p:nvPicPr>
          <p:cNvPr id="4" name="Afbeelding 3">
            <a:extLst>
              <a:ext uri="{FF2B5EF4-FFF2-40B4-BE49-F238E27FC236}">
                <a16:creationId xmlns:a16="http://schemas.microsoft.com/office/drawing/2014/main" id="{AEAF15BE-5CD5-439E-A2EF-F0A0BE14D4D0}"/>
              </a:ext>
            </a:extLst>
          </p:cNvPr>
          <p:cNvPicPr>
            <a:picLocks noChangeAspect="1"/>
          </p:cNvPicPr>
          <p:nvPr/>
        </p:nvPicPr>
        <p:blipFill>
          <a:blip r:embed="rId2"/>
          <a:stretch>
            <a:fillRect/>
          </a:stretch>
        </p:blipFill>
        <p:spPr>
          <a:xfrm>
            <a:off x="3601968" y="0"/>
            <a:ext cx="5088975" cy="6858000"/>
          </a:xfrm>
          <a:prstGeom prst="rect">
            <a:avLst/>
          </a:prstGeom>
        </p:spPr>
      </p:pic>
    </p:spTree>
    <p:extLst>
      <p:ext uri="{BB962C8B-B14F-4D97-AF65-F5344CB8AC3E}">
        <p14:creationId xmlns:p14="http://schemas.microsoft.com/office/powerpoint/2010/main" val="2767821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C7BE11-5E74-479A-A6A7-8C86CD8BA692}"/>
              </a:ext>
            </a:extLst>
          </p:cNvPr>
          <p:cNvSpPr>
            <a:spLocks noGrp="1"/>
          </p:cNvSpPr>
          <p:nvPr>
            <p:ph type="title"/>
          </p:nvPr>
        </p:nvSpPr>
        <p:spPr/>
        <p:txBody>
          <a:bodyPr/>
          <a:lstStyle/>
          <a:p>
            <a:r>
              <a:rPr lang="nl-NL" dirty="0"/>
              <a:t>Ben jij al er al uit?</a:t>
            </a:r>
          </a:p>
        </p:txBody>
      </p:sp>
      <p:sp>
        <p:nvSpPr>
          <p:cNvPr id="3" name="Tijdelijke aanduiding voor tekst 2">
            <a:extLst>
              <a:ext uri="{FF2B5EF4-FFF2-40B4-BE49-F238E27FC236}">
                <a16:creationId xmlns:a16="http://schemas.microsoft.com/office/drawing/2014/main" id="{2D8C998F-B6D9-4BE1-96E5-55A6B283B3AD}"/>
              </a:ext>
            </a:extLst>
          </p:cNvPr>
          <p:cNvSpPr>
            <a:spLocks noGrp="1"/>
          </p:cNvSpPr>
          <p:nvPr>
            <p:ph type="body" sz="quarter" idx="10"/>
          </p:nvPr>
        </p:nvSpPr>
        <p:spPr/>
        <p:txBody>
          <a:bodyPr>
            <a:normAutofit/>
          </a:bodyPr>
          <a:lstStyle/>
          <a:p>
            <a:pPr marL="0" indent="0">
              <a:buNone/>
            </a:pPr>
            <a:r>
              <a:rPr lang="nl-NL" dirty="0"/>
              <a:t>Heb jij jouw keuze gemaakt? YES! Je kunt je nu aanmelden via de webpagina van de opleiding die je gekozen hebt. </a:t>
            </a:r>
          </a:p>
          <a:p>
            <a:pPr marL="0" indent="0">
              <a:buNone/>
            </a:pPr>
            <a:r>
              <a:rPr lang="nl-NL" dirty="0"/>
              <a:t>Na jouw aanmelding nodigen we je graag uit voor een kennismakings- of intakegesprek. </a:t>
            </a:r>
          </a:p>
          <a:p>
            <a:pPr marL="0" indent="0">
              <a:buNone/>
            </a:pPr>
            <a:endParaRPr lang="nl-NL" dirty="0"/>
          </a:p>
          <a:p>
            <a:pPr marL="0" indent="0">
              <a:buNone/>
            </a:pPr>
            <a:r>
              <a:rPr lang="nl-NL" dirty="0"/>
              <a:t>Op </a:t>
            </a:r>
            <a:r>
              <a:rPr lang="nl-NL" dirty="0">
                <a:hlinkClick r:id="rId2"/>
              </a:rPr>
              <a:t>www.roc-nijmegen.nl/aanmelden-mbo</a:t>
            </a:r>
            <a:r>
              <a:rPr lang="nl-NL" dirty="0"/>
              <a:t> vind je alle informatie over aanmelden en toelating.</a:t>
            </a:r>
          </a:p>
        </p:txBody>
      </p:sp>
    </p:spTree>
    <p:extLst>
      <p:ext uri="{BB962C8B-B14F-4D97-AF65-F5344CB8AC3E}">
        <p14:creationId xmlns:p14="http://schemas.microsoft.com/office/powerpoint/2010/main" val="36238916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C1F1D-E379-44CD-B47E-CE9823C52AF4}"/>
              </a:ext>
            </a:extLst>
          </p:cNvPr>
          <p:cNvSpPr>
            <a:spLocks noGrp="1"/>
          </p:cNvSpPr>
          <p:nvPr>
            <p:ph type="title"/>
          </p:nvPr>
        </p:nvSpPr>
        <p:spPr/>
        <p:txBody>
          <a:bodyPr/>
          <a:lstStyle/>
          <a:p>
            <a:r>
              <a:rPr lang="nl-NL" dirty="0">
                <a:latin typeface="Arial"/>
                <a:cs typeface="Arial"/>
              </a:rPr>
              <a:t>Handige links</a:t>
            </a:r>
            <a:endParaRPr lang="nl-NL" dirty="0"/>
          </a:p>
        </p:txBody>
      </p:sp>
      <p:sp>
        <p:nvSpPr>
          <p:cNvPr id="3" name="Tijdelijke aanduiding voor tekst 2">
            <a:extLst>
              <a:ext uri="{FF2B5EF4-FFF2-40B4-BE49-F238E27FC236}">
                <a16:creationId xmlns:a16="http://schemas.microsoft.com/office/drawing/2014/main" id="{7E3A91F7-77D7-48F4-8650-939ADCB874EC}"/>
              </a:ext>
            </a:extLst>
          </p:cNvPr>
          <p:cNvSpPr>
            <a:spLocks noGrp="1"/>
          </p:cNvSpPr>
          <p:nvPr>
            <p:ph type="body" sz="quarter" idx="10"/>
          </p:nvPr>
        </p:nvSpPr>
        <p:spPr/>
        <p:txBody>
          <a:bodyPr vert="horz" lIns="91440" tIns="45720" rIns="91440" bIns="45720" rtlCol="0" anchor="t">
            <a:normAutofit fontScale="77500" lnSpcReduction="20000"/>
          </a:bodyPr>
          <a:lstStyle/>
          <a:p>
            <a:pPr marL="0" indent="0">
              <a:buNone/>
            </a:pPr>
            <a:r>
              <a:rPr lang="nl-NL" b="1" dirty="0">
                <a:ea typeface="+mn-lt"/>
                <a:cs typeface="+mn-lt"/>
              </a:rPr>
              <a:t>Website-pagina’s </a:t>
            </a:r>
            <a:endParaRPr lang="en-US" dirty="0">
              <a:ea typeface="+mn-lt"/>
              <a:cs typeface="+mn-lt"/>
            </a:endParaRPr>
          </a:p>
          <a:p>
            <a:r>
              <a:rPr lang="nl-NL" sz="2300" i="1" dirty="0">
                <a:ea typeface="+mn-lt"/>
                <a:cs typeface="+mn-lt"/>
              </a:rPr>
              <a:t>Opleidingsfolder bekijken/aanvragen: </a:t>
            </a:r>
            <a:r>
              <a:rPr lang="nl-NL" sz="2300" dirty="0">
                <a:ea typeface="+mn-lt"/>
                <a:cs typeface="+mn-lt"/>
                <a:hlinkClick r:id="rId2"/>
              </a:rPr>
              <a:t>https://www.roc-nijmegen.nl/folder</a:t>
            </a:r>
            <a:r>
              <a:rPr lang="nl-NL" sz="2300" dirty="0">
                <a:ea typeface="+mn-lt"/>
                <a:cs typeface="+mn-lt"/>
              </a:rPr>
              <a:t> </a:t>
            </a:r>
          </a:p>
          <a:p>
            <a:r>
              <a:rPr lang="nl-NL" sz="2300" i="1" dirty="0">
                <a:ea typeface="+mn-lt"/>
                <a:cs typeface="+mn-lt"/>
              </a:rPr>
              <a:t>Hulp bij studiekeuze-pagina: </a:t>
            </a:r>
            <a:r>
              <a:rPr lang="nl-NL" sz="2300" dirty="0">
                <a:ea typeface="+mn-lt"/>
                <a:cs typeface="+mn-lt"/>
                <a:hlinkClick r:id="rId3"/>
              </a:rPr>
              <a:t>www</a:t>
            </a:r>
            <a:r>
              <a:rPr lang="nl-NL" sz="2300" i="1" dirty="0">
                <a:ea typeface="+mn-lt"/>
                <a:cs typeface="+mn-lt"/>
                <a:hlinkClick r:id="rId3"/>
              </a:rPr>
              <a:t>.</a:t>
            </a:r>
            <a:r>
              <a:rPr lang="nl-NL" sz="2300" dirty="0">
                <a:ea typeface="+mn-lt"/>
                <a:cs typeface="+mn-lt"/>
                <a:hlinkClick r:id="rId3"/>
              </a:rPr>
              <a:t>roc-nijmegen.nl/studiekeuze</a:t>
            </a:r>
            <a:r>
              <a:rPr lang="nl-NL" sz="2300" dirty="0">
                <a:ea typeface="+mn-lt"/>
                <a:cs typeface="+mn-lt"/>
              </a:rPr>
              <a:t>  </a:t>
            </a:r>
            <a:endParaRPr lang="nl-NL" sz="2300" dirty="0">
              <a:cs typeface="Arial"/>
            </a:endParaRPr>
          </a:p>
          <a:p>
            <a:r>
              <a:rPr lang="nl-NL" sz="2300" i="1" dirty="0">
                <a:ea typeface="+mn-lt"/>
                <a:cs typeface="+mn-lt"/>
              </a:rPr>
              <a:t>Beroepsinteressetest: </a:t>
            </a:r>
            <a:r>
              <a:rPr lang="nl-NL" sz="2300" dirty="0">
                <a:ea typeface="+mn-lt"/>
                <a:cs typeface="+mn-lt"/>
                <a:hlinkClick r:id="rId4"/>
              </a:rPr>
              <a:t>www.roc-nijmegen.nl/bit</a:t>
            </a:r>
            <a:r>
              <a:rPr lang="nl-NL" sz="2300" dirty="0">
                <a:ea typeface="+mn-lt"/>
                <a:cs typeface="+mn-lt"/>
              </a:rPr>
              <a:t> </a:t>
            </a:r>
            <a:endParaRPr lang="en-US" sz="2300" dirty="0">
              <a:ea typeface="+mn-lt"/>
              <a:cs typeface="+mn-lt"/>
            </a:endParaRPr>
          </a:p>
          <a:p>
            <a:r>
              <a:rPr lang="nl-NL" sz="2300" i="1" dirty="0">
                <a:ea typeface="+mn-lt"/>
                <a:cs typeface="+mn-lt"/>
              </a:rPr>
              <a:t>Pagina met alle werkvelden op een rij</a:t>
            </a:r>
            <a:r>
              <a:rPr lang="nl-NL" sz="2300" dirty="0">
                <a:ea typeface="+mn-lt"/>
                <a:cs typeface="+mn-lt"/>
              </a:rPr>
              <a:t>: </a:t>
            </a:r>
            <a:r>
              <a:rPr lang="nl-NL" sz="2300" dirty="0">
                <a:ea typeface="+mn-lt"/>
                <a:cs typeface="+mn-lt"/>
                <a:hlinkClick r:id="rId5"/>
              </a:rPr>
              <a:t>www.roc-nijmegen.nl/mbo</a:t>
            </a:r>
            <a:r>
              <a:rPr lang="nl-NL" sz="2300" dirty="0">
                <a:ea typeface="+mn-lt"/>
                <a:cs typeface="+mn-lt"/>
              </a:rPr>
              <a:t> </a:t>
            </a:r>
            <a:endParaRPr lang="en-US" sz="2300" dirty="0">
              <a:ea typeface="+mn-lt"/>
              <a:cs typeface="+mn-lt"/>
            </a:endParaRPr>
          </a:p>
          <a:p>
            <a:r>
              <a:rPr lang="nl-NL" sz="2300" i="1" dirty="0">
                <a:ea typeface="+mn-lt"/>
                <a:cs typeface="+mn-lt"/>
              </a:rPr>
              <a:t>Gesprek met studiekeuzeadviseur: </a:t>
            </a:r>
            <a:r>
              <a:rPr lang="nl-NL" sz="2300" dirty="0">
                <a:ea typeface="+mn-lt"/>
                <a:cs typeface="+mn-lt"/>
                <a:hlinkClick r:id="rId6"/>
              </a:rPr>
              <a:t>www</a:t>
            </a:r>
            <a:r>
              <a:rPr lang="nl-NL" sz="2300" i="1" dirty="0">
                <a:ea typeface="+mn-lt"/>
                <a:cs typeface="+mn-lt"/>
                <a:hlinkClick r:id="rId6"/>
              </a:rPr>
              <a:t>.</a:t>
            </a:r>
            <a:r>
              <a:rPr lang="nl-NL" sz="2300" dirty="0">
                <a:ea typeface="+mn-lt"/>
                <a:cs typeface="+mn-lt"/>
                <a:hlinkClick r:id="rId6"/>
              </a:rPr>
              <a:t>roc-nijmegen.nl/adviesgesprek</a:t>
            </a:r>
            <a:r>
              <a:rPr lang="nl-NL" sz="2300" dirty="0">
                <a:ea typeface="+mn-lt"/>
                <a:cs typeface="+mn-lt"/>
              </a:rPr>
              <a:t> </a:t>
            </a:r>
            <a:endParaRPr lang="en-US" sz="2300" dirty="0">
              <a:ea typeface="+mn-lt"/>
              <a:cs typeface="+mn-lt"/>
            </a:endParaRPr>
          </a:p>
          <a:p>
            <a:r>
              <a:rPr lang="nl-NL" sz="2300" i="1" dirty="0">
                <a:ea typeface="+mn-lt"/>
                <a:cs typeface="+mn-lt"/>
              </a:rPr>
              <a:t>Open Dag</a:t>
            </a:r>
            <a:r>
              <a:rPr lang="nl-NL" sz="2300" dirty="0">
                <a:ea typeface="+mn-lt"/>
                <a:cs typeface="+mn-lt"/>
              </a:rPr>
              <a:t>: </a:t>
            </a:r>
            <a:r>
              <a:rPr lang="nl-NL" sz="2300" dirty="0">
                <a:ea typeface="+mn-lt"/>
                <a:cs typeface="+mn-lt"/>
                <a:hlinkClick r:id="rId7"/>
              </a:rPr>
              <a:t>www.roc-nijmegen.nl/opendag</a:t>
            </a:r>
            <a:r>
              <a:rPr lang="nl-NL" sz="2300" dirty="0">
                <a:ea typeface="+mn-lt"/>
                <a:cs typeface="+mn-lt"/>
              </a:rPr>
              <a:t> </a:t>
            </a:r>
            <a:endParaRPr lang="en-US" sz="2300" dirty="0">
              <a:ea typeface="+mn-lt"/>
              <a:cs typeface="+mn-lt"/>
            </a:endParaRPr>
          </a:p>
          <a:p>
            <a:r>
              <a:rPr lang="nl-NL" sz="2300" i="1" dirty="0">
                <a:ea typeface="+mn-lt"/>
                <a:cs typeface="+mn-lt"/>
              </a:rPr>
              <a:t>Meelopen: </a:t>
            </a:r>
            <a:r>
              <a:rPr lang="nl-NL" sz="2300" dirty="0">
                <a:ea typeface="+mn-lt"/>
                <a:cs typeface="+mn-lt"/>
                <a:hlinkClick r:id="rId8"/>
              </a:rPr>
              <a:t>www.roc-nijmegen.nl/meelopen</a:t>
            </a:r>
            <a:r>
              <a:rPr lang="nl-NL" sz="2300" dirty="0">
                <a:ea typeface="+mn-lt"/>
                <a:cs typeface="+mn-lt"/>
              </a:rPr>
              <a:t> </a:t>
            </a:r>
          </a:p>
          <a:p>
            <a:r>
              <a:rPr lang="nl-NL" sz="2300" i="1" dirty="0">
                <a:ea typeface="+mn-lt"/>
                <a:cs typeface="+mn-lt"/>
              </a:rPr>
              <a:t>Video’s De Wereld van</a:t>
            </a:r>
            <a:r>
              <a:rPr lang="nl-NL" sz="2300" dirty="0">
                <a:ea typeface="+mn-lt"/>
                <a:cs typeface="+mn-lt"/>
              </a:rPr>
              <a:t>: </a:t>
            </a:r>
            <a:r>
              <a:rPr lang="nl-NL" sz="2300" dirty="0">
                <a:ea typeface="+mn-lt"/>
                <a:cs typeface="+mn-lt"/>
                <a:hlinkClick r:id="rId9"/>
              </a:rPr>
              <a:t>www.roc-nijmegen.nl/toekomst</a:t>
            </a:r>
            <a:r>
              <a:rPr lang="nl-NL" sz="2300" dirty="0">
                <a:ea typeface="+mn-lt"/>
                <a:cs typeface="+mn-lt"/>
              </a:rPr>
              <a:t>   </a:t>
            </a:r>
            <a:endParaRPr lang="en-US" sz="2300" dirty="0">
              <a:ea typeface="+mn-lt"/>
              <a:cs typeface="+mn-lt"/>
            </a:endParaRPr>
          </a:p>
          <a:p>
            <a:r>
              <a:rPr lang="nl-NL" sz="2300" i="1" dirty="0">
                <a:ea typeface="+mn-lt"/>
                <a:cs typeface="+mn-lt"/>
              </a:rPr>
              <a:t>Locatievideo’s</a:t>
            </a:r>
            <a:r>
              <a:rPr lang="nl-NL" sz="2300" dirty="0">
                <a:ea typeface="+mn-lt"/>
                <a:cs typeface="+mn-lt"/>
              </a:rPr>
              <a:t>: </a:t>
            </a:r>
            <a:r>
              <a:rPr lang="nl-NL" sz="2300" dirty="0">
                <a:ea typeface="+mn-lt"/>
                <a:cs typeface="+mn-lt"/>
                <a:hlinkClick r:id="rId10"/>
              </a:rPr>
              <a:t>www.roc-nijmegen.nl/locatie</a:t>
            </a:r>
            <a:r>
              <a:rPr lang="nl-NL" dirty="0">
                <a:ea typeface="+mn-lt"/>
                <a:cs typeface="+mn-lt"/>
              </a:rPr>
              <a:t> </a:t>
            </a:r>
            <a:endParaRPr lang="nl-NL" dirty="0">
              <a:cs typeface="Arial"/>
            </a:endParaRPr>
          </a:p>
          <a:p>
            <a:pPr marL="457200" lvl="1" indent="0">
              <a:buNone/>
            </a:pPr>
            <a:endParaRPr lang="nl-NL" dirty="0">
              <a:cs typeface="Arial"/>
            </a:endParaRPr>
          </a:p>
          <a:p>
            <a:r>
              <a:rPr lang="nl-NL" dirty="0">
                <a:cs typeface="Arial"/>
                <a:hlinkClick r:id="rId11"/>
              </a:rPr>
              <a:t>www.kiesmbo.nl</a:t>
            </a:r>
            <a:r>
              <a:rPr lang="nl-NL" dirty="0">
                <a:cs typeface="Arial"/>
              </a:rPr>
              <a:t> </a:t>
            </a:r>
          </a:p>
          <a:p>
            <a:endParaRPr lang="nl-NL" dirty="0">
              <a:cs typeface="Arial"/>
            </a:endParaRPr>
          </a:p>
          <a:p>
            <a:endParaRPr lang="nl-NL" dirty="0">
              <a:cs typeface="Arial"/>
            </a:endParaRPr>
          </a:p>
          <a:p>
            <a:endParaRPr lang="nl-NL" dirty="0">
              <a:cs typeface="Arial"/>
            </a:endParaRPr>
          </a:p>
          <a:p>
            <a:endParaRPr lang="nl-NL" dirty="0">
              <a:cs typeface="Arial"/>
            </a:endParaRPr>
          </a:p>
        </p:txBody>
      </p:sp>
    </p:spTree>
    <p:extLst>
      <p:ext uri="{BB962C8B-B14F-4D97-AF65-F5344CB8AC3E}">
        <p14:creationId xmlns:p14="http://schemas.microsoft.com/office/powerpoint/2010/main" val="2662717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6F7FA6-C1A6-43A9-96F1-09015DB93882}"/>
              </a:ext>
            </a:extLst>
          </p:cNvPr>
          <p:cNvSpPr>
            <a:spLocks noGrp="1"/>
          </p:cNvSpPr>
          <p:nvPr>
            <p:ph type="title"/>
          </p:nvPr>
        </p:nvSpPr>
        <p:spPr>
          <a:xfrm>
            <a:off x="479959" y="-9716"/>
            <a:ext cx="8652255" cy="1325563"/>
          </a:xfrm>
        </p:spPr>
        <p:txBody>
          <a:bodyPr/>
          <a:lstStyle/>
          <a:p>
            <a:r>
              <a:rPr lang="nl-NL" dirty="0"/>
              <a:t>ROC Nijmegen: 3 sectoren / 15 werkvelden</a:t>
            </a:r>
          </a:p>
        </p:txBody>
      </p:sp>
      <p:cxnSp>
        <p:nvCxnSpPr>
          <p:cNvPr id="17" name="Rechte verbindingslijn 16">
            <a:extLst>
              <a:ext uri="{FF2B5EF4-FFF2-40B4-BE49-F238E27FC236}">
                <a16:creationId xmlns:a16="http://schemas.microsoft.com/office/drawing/2014/main" id="{E8C1ACFB-FA89-4E14-B8C1-B2C6EE56C81F}"/>
              </a:ext>
            </a:extLst>
          </p:cNvPr>
          <p:cNvCxnSpPr>
            <a:cxnSpLocks/>
            <a:stCxn id="20" idx="2"/>
          </p:cNvCxnSpPr>
          <p:nvPr/>
        </p:nvCxnSpPr>
        <p:spPr>
          <a:xfrm flipH="1">
            <a:off x="4342453" y="1586730"/>
            <a:ext cx="11785" cy="317179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4E277824-8CAF-4D25-8EBF-F3E07462B233}"/>
              </a:ext>
            </a:extLst>
          </p:cNvPr>
          <p:cNvCxnSpPr>
            <a:cxnSpLocks/>
          </p:cNvCxnSpPr>
          <p:nvPr/>
        </p:nvCxnSpPr>
        <p:spPr>
          <a:xfrm>
            <a:off x="1420932" y="1962591"/>
            <a:ext cx="6283" cy="279593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3A649480-E563-4161-A56B-4F4EBADFFE48}"/>
              </a:ext>
            </a:extLst>
          </p:cNvPr>
          <p:cNvCxnSpPr>
            <a:cxnSpLocks/>
            <a:endCxn id="45" idx="0"/>
          </p:cNvCxnSpPr>
          <p:nvPr/>
        </p:nvCxnSpPr>
        <p:spPr>
          <a:xfrm flipH="1">
            <a:off x="7120016" y="1958919"/>
            <a:ext cx="988" cy="4166141"/>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20" name="Rechthoek: afgeronde hoeken 19">
            <a:extLst>
              <a:ext uri="{FF2B5EF4-FFF2-40B4-BE49-F238E27FC236}">
                <a16:creationId xmlns:a16="http://schemas.microsoft.com/office/drawing/2014/main" id="{DB92CE11-C0BA-4470-9615-415D973C1483}"/>
              </a:ext>
            </a:extLst>
          </p:cNvPr>
          <p:cNvSpPr/>
          <p:nvPr/>
        </p:nvSpPr>
        <p:spPr>
          <a:xfrm>
            <a:off x="2812956" y="1109257"/>
            <a:ext cx="3082564" cy="477473"/>
          </a:xfrm>
          <a:prstGeom prst="round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ROC Nijmegen</a:t>
            </a:r>
          </a:p>
        </p:txBody>
      </p:sp>
      <p:sp>
        <p:nvSpPr>
          <p:cNvPr id="21" name="Rechthoek: afgeronde hoeken 20">
            <a:extLst>
              <a:ext uri="{FF2B5EF4-FFF2-40B4-BE49-F238E27FC236}">
                <a16:creationId xmlns:a16="http://schemas.microsoft.com/office/drawing/2014/main" id="{8F647F1F-8794-41AE-9F8A-8CEC1A5D87A2}"/>
              </a:ext>
            </a:extLst>
          </p:cNvPr>
          <p:cNvSpPr/>
          <p:nvPr/>
        </p:nvSpPr>
        <p:spPr>
          <a:xfrm>
            <a:off x="543588" y="2320253"/>
            <a:ext cx="1866507" cy="477473"/>
          </a:xfrm>
          <a:prstGeom prst="round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Zorg &amp; Welzijn</a:t>
            </a:r>
          </a:p>
        </p:txBody>
      </p:sp>
      <p:sp>
        <p:nvSpPr>
          <p:cNvPr id="22" name="Rechthoek: afgeronde hoeken 21">
            <a:extLst>
              <a:ext uri="{FF2B5EF4-FFF2-40B4-BE49-F238E27FC236}">
                <a16:creationId xmlns:a16="http://schemas.microsoft.com/office/drawing/2014/main" id="{DFBBE2A6-C357-467E-8666-CA282AF09D43}"/>
              </a:ext>
            </a:extLst>
          </p:cNvPr>
          <p:cNvSpPr/>
          <p:nvPr/>
        </p:nvSpPr>
        <p:spPr>
          <a:xfrm>
            <a:off x="3492985"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Techniek</a:t>
            </a:r>
          </a:p>
        </p:txBody>
      </p:sp>
      <p:sp>
        <p:nvSpPr>
          <p:cNvPr id="23" name="Rechthoek: afgeronde hoeken 22">
            <a:extLst>
              <a:ext uri="{FF2B5EF4-FFF2-40B4-BE49-F238E27FC236}">
                <a16:creationId xmlns:a16="http://schemas.microsoft.com/office/drawing/2014/main" id="{FA4845AC-A56D-4E63-9F74-18C10814B2B7}"/>
              </a:ext>
            </a:extLst>
          </p:cNvPr>
          <p:cNvSpPr/>
          <p:nvPr/>
        </p:nvSpPr>
        <p:spPr>
          <a:xfrm>
            <a:off x="6187750"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Economie</a:t>
            </a:r>
          </a:p>
        </p:txBody>
      </p:sp>
      <p:sp>
        <p:nvSpPr>
          <p:cNvPr id="26" name="Rechthoek: afgeronde hoeken 25">
            <a:extLst>
              <a:ext uri="{FF2B5EF4-FFF2-40B4-BE49-F238E27FC236}">
                <a16:creationId xmlns:a16="http://schemas.microsoft.com/office/drawing/2014/main" id="{83CCDC13-DA2C-4457-9E31-711FD23366C4}"/>
              </a:ext>
            </a:extLst>
          </p:cNvPr>
          <p:cNvSpPr/>
          <p:nvPr/>
        </p:nvSpPr>
        <p:spPr>
          <a:xfrm>
            <a:off x="543588" y="288825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sport &amp; bewegen</a:t>
            </a:r>
          </a:p>
        </p:txBody>
      </p:sp>
      <p:sp>
        <p:nvSpPr>
          <p:cNvPr id="27" name="Rechthoek: afgeronde hoeken 26">
            <a:extLst>
              <a:ext uri="{FF2B5EF4-FFF2-40B4-BE49-F238E27FC236}">
                <a16:creationId xmlns:a16="http://schemas.microsoft.com/office/drawing/2014/main" id="{613387B6-2A60-4853-B21D-EB700F37D970}"/>
              </a:ext>
            </a:extLst>
          </p:cNvPr>
          <p:cNvSpPr/>
          <p:nvPr/>
        </p:nvSpPr>
        <p:spPr>
          <a:xfrm>
            <a:off x="543588" y="3421417"/>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uiterlijk verzorging</a:t>
            </a:r>
          </a:p>
        </p:txBody>
      </p:sp>
      <p:cxnSp>
        <p:nvCxnSpPr>
          <p:cNvPr id="30" name="Rechte verbindingslijn 29">
            <a:extLst>
              <a:ext uri="{FF2B5EF4-FFF2-40B4-BE49-F238E27FC236}">
                <a16:creationId xmlns:a16="http://schemas.microsoft.com/office/drawing/2014/main" id="{BFCE23DE-038C-4270-80FB-FEE85A431FC1}"/>
              </a:ext>
            </a:extLst>
          </p:cNvPr>
          <p:cNvCxnSpPr>
            <a:cxnSpLocks/>
          </p:cNvCxnSpPr>
          <p:nvPr/>
        </p:nvCxnSpPr>
        <p:spPr>
          <a:xfrm>
            <a:off x="1427215" y="1968346"/>
            <a:ext cx="5703216" cy="0"/>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31" name="Rechthoek: afgeronde hoeken 30">
            <a:extLst>
              <a:ext uri="{FF2B5EF4-FFF2-40B4-BE49-F238E27FC236}">
                <a16:creationId xmlns:a16="http://schemas.microsoft.com/office/drawing/2014/main" id="{C7073E22-41EF-46F1-BB22-DD1893FB0351}"/>
              </a:ext>
            </a:extLst>
          </p:cNvPr>
          <p:cNvSpPr/>
          <p:nvPr/>
        </p:nvSpPr>
        <p:spPr>
          <a:xfrm>
            <a:off x="542735" y="395458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zorg</a:t>
            </a:r>
          </a:p>
        </p:txBody>
      </p:sp>
      <p:sp>
        <p:nvSpPr>
          <p:cNvPr id="32" name="Rechthoek: afgeronde hoeken 31">
            <a:extLst>
              <a:ext uri="{FF2B5EF4-FFF2-40B4-BE49-F238E27FC236}">
                <a16:creationId xmlns:a16="http://schemas.microsoft.com/office/drawing/2014/main" id="{D95B2DCF-C08F-4466-B209-FF7972E98A34}"/>
              </a:ext>
            </a:extLst>
          </p:cNvPr>
          <p:cNvSpPr/>
          <p:nvPr/>
        </p:nvSpPr>
        <p:spPr>
          <a:xfrm>
            <a:off x="559164" y="4493328"/>
            <a:ext cx="1866507" cy="477473"/>
          </a:xfrm>
          <a:prstGeom prst="round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welzijn </a:t>
            </a:r>
          </a:p>
        </p:txBody>
      </p:sp>
      <p:sp>
        <p:nvSpPr>
          <p:cNvPr id="34" name="Rechthoek: afgeronde hoeken 33">
            <a:extLst>
              <a:ext uri="{FF2B5EF4-FFF2-40B4-BE49-F238E27FC236}">
                <a16:creationId xmlns:a16="http://schemas.microsoft.com/office/drawing/2014/main" id="{57F5269D-B543-4745-9118-30902F845E18}"/>
              </a:ext>
            </a:extLst>
          </p:cNvPr>
          <p:cNvSpPr/>
          <p:nvPr/>
        </p:nvSpPr>
        <p:spPr>
          <a:xfrm>
            <a:off x="6187615" y="2890962"/>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toerisme &amp; recreatie</a:t>
            </a:r>
          </a:p>
        </p:txBody>
      </p:sp>
      <p:sp>
        <p:nvSpPr>
          <p:cNvPr id="35" name="Rechthoek: afgeronde hoeken 34">
            <a:extLst>
              <a:ext uri="{FF2B5EF4-FFF2-40B4-BE49-F238E27FC236}">
                <a16:creationId xmlns:a16="http://schemas.microsoft.com/office/drawing/2014/main" id="{E71B88E4-8DFC-4D76-9202-C0CE8E27FE11}"/>
              </a:ext>
            </a:extLst>
          </p:cNvPr>
          <p:cNvSpPr/>
          <p:nvPr/>
        </p:nvSpPr>
        <p:spPr>
          <a:xfrm>
            <a:off x="6187615" y="3424126"/>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marketing &amp; media</a:t>
            </a:r>
          </a:p>
        </p:txBody>
      </p:sp>
      <p:sp>
        <p:nvSpPr>
          <p:cNvPr id="36" name="Rechthoek: afgeronde hoeken 35">
            <a:extLst>
              <a:ext uri="{FF2B5EF4-FFF2-40B4-BE49-F238E27FC236}">
                <a16:creationId xmlns:a16="http://schemas.microsoft.com/office/drawing/2014/main" id="{12B546A5-61BA-4939-81C5-CB84A9E4F506}"/>
              </a:ext>
            </a:extLst>
          </p:cNvPr>
          <p:cNvSpPr/>
          <p:nvPr/>
        </p:nvSpPr>
        <p:spPr>
          <a:xfrm>
            <a:off x="6186762" y="3957290"/>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verkoop &amp; ondernemerschap</a:t>
            </a:r>
          </a:p>
        </p:txBody>
      </p:sp>
      <p:sp>
        <p:nvSpPr>
          <p:cNvPr id="38" name="Rechthoek: afgeronde hoeken 37">
            <a:extLst>
              <a:ext uri="{FF2B5EF4-FFF2-40B4-BE49-F238E27FC236}">
                <a16:creationId xmlns:a16="http://schemas.microsoft.com/office/drawing/2014/main" id="{BFE742CD-A819-44B5-957F-C73D04D2BF37}"/>
              </a:ext>
            </a:extLst>
          </p:cNvPr>
          <p:cNvSpPr/>
          <p:nvPr/>
        </p:nvSpPr>
        <p:spPr>
          <a:xfrm>
            <a:off x="3477006" y="288825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ICT</a:t>
            </a:r>
          </a:p>
        </p:txBody>
      </p:sp>
      <p:sp>
        <p:nvSpPr>
          <p:cNvPr id="39" name="Rechthoek: afgeronde hoeken 38">
            <a:extLst>
              <a:ext uri="{FF2B5EF4-FFF2-40B4-BE49-F238E27FC236}">
                <a16:creationId xmlns:a16="http://schemas.microsoft.com/office/drawing/2014/main" id="{8287D3A0-053F-4C02-8C4E-95F7299B2A60}"/>
              </a:ext>
            </a:extLst>
          </p:cNvPr>
          <p:cNvSpPr/>
          <p:nvPr/>
        </p:nvSpPr>
        <p:spPr>
          <a:xfrm>
            <a:off x="3477006" y="3421417"/>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bouw &amp; afbouw</a:t>
            </a:r>
          </a:p>
        </p:txBody>
      </p:sp>
      <p:sp>
        <p:nvSpPr>
          <p:cNvPr id="40" name="Rechthoek: afgeronde hoeken 39">
            <a:extLst>
              <a:ext uri="{FF2B5EF4-FFF2-40B4-BE49-F238E27FC236}">
                <a16:creationId xmlns:a16="http://schemas.microsoft.com/office/drawing/2014/main" id="{D4B2F1A8-9BFC-4E14-9B53-BC3D906EC58D}"/>
              </a:ext>
            </a:extLst>
          </p:cNvPr>
          <p:cNvSpPr/>
          <p:nvPr/>
        </p:nvSpPr>
        <p:spPr>
          <a:xfrm>
            <a:off x="3476153" y="395458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techniek &amp; engineering</a:t>
            </a:r>
          </a:p>
        </p:txBody>
      </p:sp>
      <p:sp>
        <p:nvSpPr>
          <p:cNvPr id="41" name="Rechthoek: afgeronde hoeken 40">
            <a:extLst>
              <a:ext uri="{FF2B5EF4-FFF2-40B4-BE49-F238E27FC236}">
                <a16:creationId xmlns:a16="http://schemas.microsoft.com/office/drawing/2014/main" id="{59036C29-D91A-4325-9304-0313744208C9}"/>
              </a:ext>
            </a:extLst>
          </p:cNvPr>
          <p:cNvSpPr/>
          <p:nvPr/>
        </p:nvSpPr>
        <p:spPr>
          <a:xfrm>
            <a:off x="3492582" y="4493328"/>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mobiliteit, transport &amp; logistiek </a:t>
            </a:r>
          </a:p>
        </p:txBody>
      </p:sp>
      <p:sp>
        <p:nvSpPr>
          <p:cNvPr id="42" name="Rechthoek: afgeronde hoeken 41">
            <a:extLst>
              <a:ext uri="{FF2B5EF4-FFF2-40B4-BE49-F238E27FC236}">
                <a16:creationId xmlns:a16="http://schemas.microsoft.com/office/drawing/2014/main" id="{C367716E-383A-485B-9483-1A50D8B52182}"/>
              </a:ext>
            </a:extLst>
          </p:cNvPr>
          <p:cNvSpPr/>
          <p:nvPr/>
        </p:nvSpPr>
        <p:spPr>
          <a:xfrm>
            <a:off x="6187750" y="4490454"/>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zakelijke dienstverlening</a:t>
            </a:r>
          </a:p>
        </p:txBody>
      </p:sp>
      <p:sp>
        <p:nvSpPr>
          <p:cNvPr id="45" name="Rechthoek: afgeronde hoeken 44">
            <a:extLst>
              <a:ext uri="{FF2B5EF4-FFF2-40B4-BE49-F238E27FC236}">
                <a16:creationId xmlns:a16="http://schemas.microsoft.com/office/drawing/2014/main" id="{4F832BF1-0335-437E-BC26-B4E6CC5C80A7}"/>
              </a:ext>
            </a:extLst>
          </p:cNvPr>
          <p:cNvSpPr/>
          <p:nvPr/>
        </p:nvSpPr>
        <p:spPr>
          <a:xfrm>
            <a:off x="6186762" y="6125060"/>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facilitaire dienstverlening </a:t>
            </a:r>
          </a:p>
        </p:txBody>
      </p:sp>
      <p:sp>
        <p:nvSpPr>
          <p:cNvPr id="46" name="Rechthoek: afgeronde hoeken 45">
            <a:extLst>
              <a:ext uri="{FF2B5EF4-FFF2-40B4-BE49-F238E27FC236}">
                <a16:creationId xmlns:a16="http://schemas.microsoft.com/office/drawing/2014/main" id="{4698DEEB-79E9-4208-9907-0383A37B7EEC}"/>
              </a:ext>
            </a:extLst>
          </p:cNvPr>
          <p:cNvSpPr/>
          <p:nvPr/>
        </p:nvSpPr>
        <p:spPr>
          <a:xfrm>
            <a:off x="6186358" y="558314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beveiliging &amp; defensie </a:t>
            </a:r>
          </a:p>
        </p:txBody>
      </p:sp>
      <p:sp>
        <p:nvSpPr>
          <p:cNvPr id="47" name="Rechthoek: afgeronde hoeken 46">
            <a:extLst>
              <a:ext uri="{FF2B5EF4-FFF2-40B4-BE49-F238E27FC236}">
                <a16:creationId xmlns:a16="http://schemas.microsoft.com/office/drawing/2014/main" id="{6B5212B2-4B12-4625-80D2-516FCF30FB94}"/>
              </a:ext>
            </a:extLst>
          </p:cNvPr>
          <p:cNvSpPr/>
          <p:nvPr/>
        </p:nvSpPr>
        <p:spPr>
          <a:xfrm>
            <a:off x="6170783" y="504850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horeca &amp; bakkerij </a:t>
            </a:r>
          </a:p>
        </p:txBody>
      </p:sp>
    </p:spTree>
    <p:extLst>
      <p:ext uri="{BB962C8B-B14F-4D97-AF65-F5344CB8AC3E}">
        <p14:creationId xmlns:p14="http://schemas.microsoft.com/office/powerpoint/2010/main" val="17196912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Rechte verbindingslijn 21">
            <a:extLst>
              <a:ext uri="{FF2B5EF4-FFF2-40B4-BE49-F238E27FC236}">
                <a16:creationId xmlns:a16="http://schemas.microsoft.com/office/drawing/2014/main" id="{11B3C133-3571-4B4E-A6D0-C0B19BBC1092}"/>
              </a:ext>
            </a:extLst>
          </p:cNvPr>
          <p:cNvCxnSpPr>
            <a:cxnSpLocks/>
          </p:cNvCxnSpPr>
          <p:nvPr/>
        </p:nvCxnSpPr>
        <p:spPr>
          <a:xfrm>
            <a:off x="7296293" y="2396629"/>
            <a:ext cx="28201" cy="2016847"/>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a:extLst>
              <a:ext uri="{FF2B5EF4-FFF2-40B4-BE49-F238E27FC236}">
                <a16:creationId xmlns:a16="http://schemas.microsoft.com/office/drawing/2014/main" id="{396AC1E9-8F2B-4517-ADB6-BBFF64703A7C}"/>
              </a:ext>
            </a:extLst>
          </p:cNvPr>
          <p:cNvCxnSpPr>
            <a:cxnSpLocks/>
          </p:cNvCxnSpPr>
          <p:nvPr/>
        </p:nvCxnSpPr>
        <p:spPr>
          <a:xfrm flipH="1">
            <a:off x="5349340" y="2401838"/>
            <a:ext cx="1" cy="201163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8606937D-D071-4CAD-9775-D58EB0AF1C89}"/>
              </a:ext>
            </a:extLst>
          </p:cNvPr>
          <p:cNvCxnSpPr>
            <a:cxnSpLocks/>
          </p:cNvCxnSpPr>
          <p:nvPr/>
        </p:nvCxnSpPr>
        <p:spPr>
          <a:xfrm flipH="1">
            <a:off x="3342494" y="2401838"/>
            <a:ext cx="1" cy="59116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7" name="Rechte verbindingslijn 16">
            <a:extLst>
              <a:ext uri="{FF2B5EF4-FFF2-40B4-BE49-F238E27FC236}">
                <a16:creationId xmlns:a16="http://schemas.microsoft.com/office/drawing/2014/main" id="{B5F924E8-B6D3-4000-A53E-B5B42189ADD5}"/>
              </a:ext>
            </a:extLst>
          </p:cNvPr>
          <p:cNvCxnSpPr>
            <a:cxnSpLocks/>
          </p:cNvCxnSpPr>
          <p:nvPr/>
        </p:nvCxnSpPr>
        <p:spPr>
          <a:xfrm flipH="1">
            <a:off x="1366402" y="2395069"/>
            <a:ext cx="1" cy="59116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a:extLst>
              <a:ext uri="{FF2B5EF4-FFF2-40B4-BE49-F238E27FC236}">
                <a16:creationId xmlns:a16="http://schemas.microsoft.com/office/drawing/2014/main" id="{DDEA9A0F-DDAB-40ED-A1AB-14602788915C}"/>
              </a:ext>
            </a:extLst>
          </p:cNvPr>
          <p:cNvCxnSpPr>
            <a:cxnSpLocks/>
          </p:cNvCxnSpPr>
          <p:nvPr/>
        </p:nvCxnSpPr>
        <p:spPr>
          <a:xfrm flipH="1">
            <a:off x="4267138" y="1766904"/>
            <a:ext cx="1" cy="63493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6" name="Rechte verbindingslijn 15">
            <a:extLst>
              <a:ext uri="{FF2B5EF4-FFF2-40B4-BE49-F238E27FC236}">
                <a16:creationId xmlns:a16="http://schemas.microsoft.com/office/drawing/2014/main" id="{779CD469-FC64-4620-A40F-38B8C89BD197}"/>
              </a:ext>
            </a:extLst>
          </p:cNvPr>
          <p:cNvCxnSpPr>
            <a:cxnSpLocks/>
          </p:cNvCxnSpPr>
          <p:nvPr/>
        </p:nvCxnSpPr>
        <p:spPr>
          <a:xfrm>
            <a:off x="1354617" y="2395069"/>
            <a:ext cx="5950383" cy="676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sector Zorg &amp; Welzijn</a:t>
            </a:r>
          </a:p>
        </p:txBody>
      </p:sp>
      <p:sp>
        <p:nvSpPr>
          <p:cNvPr id="6" name="Rechthoek: afgeronde hoeken 5">
            <a:extLst>
              <a:ext uri="{FF2B5EF4-FFF2-40B4-BE49-F238E27FC236}">
                <a16:creationId xmlns:a16="http://schemas.microsoft.com/office/drawing/2014/main" id="{C143FA04-710F-4DEE-9B6D-7B46EDD2D34D}"/>
              </a:ext>
            </a:extLst>
          </p:cNvPr>
          <p:cNvSpPr/>
          <p:nvPr/>
        </p:nvSpPr>
        <p:spPr>
          <a:xfrm>
            <a:off x="412959" y="272293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sport &amp; bewegen</a:t>
            </a:r>
          </a:p>
        </p:txBody>
      </p:sp>
      <p:sp>
        <p:nvSpPr>
          <p:cNvPr id="7" name="Rechthoek: afgeronde hoeken 6">
            <a:extLst>
              <a:ext uri="{FF2B5EF4-FFF2-40B4-BE49-F238E27FC236}">
                <a16:creationId xmlns:a16="http://schemas.microsoft.com/office/drawing/2014/main" id="{326A5702-A064-4D5A-88CE-FC74E13A3D8B}"/>
              </a:ext>
            </a:extLst>
          </p:cNvPr>
          <p:cNvSpPr/>
          <p:nvPr/>
        </p:nvSpPr>
        <p:spPr>
          <a:xfrm>
            <a:off x="2409241" y="272293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uiterlijk verzorging</a:t>
            </a:r>
          </a:p>
        </p:txBody>
      </p:sp>
      <p:sp>
        <p:nvSpPr>
          <p:cNvPr id="8" name="Rechthoek: afgeronde hoeken 7">
            <a:extLst>
              <a:ext uri="{FF2B5EF4-FFF2-40B4-BE49-F238E27FC236}">
                <a16:creationId xmlns:a16="http://schemas.microsoft.com/office/drawing/2014/main" id="{3FBC034B-B393-46BA-9D27-0CDC9E0F0114}"/>
              </a:ext>
            </a:extLst>
          </p:cNvPr>
          <p:cNvSpPr/>
          <p:nvPr/>
        </p:nvSpPr>
        <p:spPr>
          <a:xfrm>
            <a:off x="4405523" y="272293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zorg</a:t>
            </a:r>
          </a:p>
        </p:txBody>
      </p:sp>
      <p:sp>
        <p:nvSpPr>
          <p:cNvPr id="9" name="Rechthoek: afgeronde hoeken 8">
            <a:extLst>
              <a:ext uri="{FF2B5EF4-FFF2-40B4-BE49-F238E27FC236}">
                <a16:creationId xmlns:a16="http://schemas.microsoft.com/office/drawing/2014/main" id="{4F0C901D-8A1C-43E1-824B-CA5D529DF2A1}"/>
              </a:ext>
            </a:extLst>
          </p:cNvPr>
          <p:cNvSpPr/>
          <p:nvPr/>
        </p:nvSpPr>
        <p:spPr>
          <a:xfrm>
            <a:off x="6401805" y="2722930"/>
            <a:ext cx="1866507" cy="477473"/>
          </a:xfrm>
          <a:prstGeom prst="round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welzijn </a:t>
            </a:r>
          </a:p>
        </p:txBody>
      </p:sp>
      <p:sp>
        <p:nvSpPr>
          <p:cNvPr id="10" name="Rechthoek: afgeronde hoeken 9">
            <a:extLst>
              <a:ext uri="{FF2B5EF4-FFF2-40B4-BE49-F238E27FC236}">
                <a16:creationId xmlns:a16="http://schemas.microsoft.com/office/drawing/2014/main" id="{D85310B2-8DED-4463-90BD-47E69471A1B2}"/>
              </a:ext>
            </a:extLst>
          </p:cNvPr>
          <p:cNvSpPr/>
          <p:nvPr/>
        </p:nvSpPr>
        <p:spPr>
          <a:xfrm>
            <a:off x="4405523" y="3422476"/>
            <a:ext cx="1866507"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assistenten in de gezondheidszorg</a:t>
            </a:r>
          </a:p>
        </p:txBody>
      </p:sp>
      <p:sp>
        <p:nvSpPr>
          <p:cNvPr id="11" name="Rechthoek: afgeronde hoeken 10">
            <a:extLst>
              <a:ext uri="{FF2B5EF4-FFF2-40B4-BE49-F238E27FC236}">
                <a16:creationId xmlns:a16="http://schemas.microsoft.com/office/drawing/2014/main" id="{75439C80-D114-4C8C-98D5-67A93829CC0E}"/>
              </a:ext>
            </a:extLst>
          </p:cNvPr>
          <p:cNvSpPr/>
          <p:nvPr/>
        </p:nvSpPr>
        <p:spPr>
          <a:xfrm>
            <a:off x="4405523" y="4110719"/>
            <a:ext cx="1866507"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verpleging &amp; verzorging</a:t>
            </a:r>
          </a:p>
        </p:txBody>
      </p:sp>
      <p:sp>
        <p:nvSpPr>
          <p:cNvPr id="12" name="Rechthoek: afgeronde hoeken 11">
            <a:extLst>
              <a:ext uri="{FF2B5EF4-FFF2-40B4-BE49-F238E27FC236}">
                <a16:creationId xmlns:a16="http://schemas.microsoft.com/office/drawing/2014/main" id="{6951A646-5F3E-4856-B392-FA5728EE4520}"/>
              </a:ext>
            </a:extLst>
          </p:cNvPr>
          <p:cNvSpPr/>
          <p:nvPr/>
        </p:nvSpPr>
        <p:spPr>
          <a:xfrm>
            <a:off x="6401805" y="4113030"/>
            <a:ext cx="1866507" cy="605515"/>
          </a:xfrm>
          <a:prstGeom prst="round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pedagogisch werk</a:t>
            </a:r>
          </a:p>
        </p:txBody>
      </p:sp>
      <p:sp>
        <p:nvSpPr>
          <p:cNvPr id="13" name="Rechthoek: afgeronde hoeken 12">
            <a:extLst>
              <a:ext uri="{FF2B5EF4-FFF2-40B4-BE49-F238E27FC236}">
                <a16:creationId xmlns:a16="http://schemas.microsoft.com/office/drawing/2014/main" id="{88F0F87A-8D18-4A38-B830-D59D2EB75303}"/>
              </a:ext>
            </a:extLst>
          </p:cNvPr>
          <p:cNvSpPr/>
          <p:nvPr/>
        </p:nvSpPr>
        <p:spPr>
          <a:xfrm>
            <a:off x="6401804" y="3422476"/>
            <a:ext cx="1866507"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maatschappelijke zorg</a:t>
            </a:r>
          </a:p>
        </p:txBody>
      </p:sp>
      <p:sp>
        <p:nvSpPr>
          <p:cNvPr id="14" name="Rechthoek: afgeronde hoeken 13">
            <a:extLst>
              <a:ext uri="{FF2B5EF4-FFF2-40B4-BE49-F238E27FC236}">
                <a16:creationId xmlns:a16="http://schemas.microsoft.com/office/drawing/2014/main" id="{3DFC58C3-AE71-48DD-9310-CD9E4ED3E700}"/>
              </a:ext>
            </a:extLst>
          </p:cNvPr>
          <p:cNvSpPr/>
          <p:nvPr/>
        </p:nvSpPr>
        <p:spPr>
          <a:xfrm>
            <a:off x="3342494" y="1585688"/>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Zorg &amp; Welzijn</a:t>
            </a:r>
          </a:p>
        </p:txBody>
      </p:sp>
    </p:spTree>
    <p:extLst>
      <p:ext uri="{BB962C8B-B14F-4D97-AF65-F5344CB8AC3E}">
        <p14:creationId xmlns:p14="http://schemas.microsoft.com/office/powerpoint/2010/main" val="33315257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a:extLst>
              <a:ext uri="{FF2B5EF4-FFF2-40B4-BE49-F238E27FC236}">
                <a16:creationId xmlns:a16="http://schemas.microsoft.com/office/drawing/2014/main" id="{EA36FBAC-B7DA-40B5-8ECD-54D54101537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solidFill>
            <a:srgbClr val="2F39C1"/>
          </a:solidFill>
        </p:spPr>
      </p:pic>
      <p:sp>
        <p:nvSpPr>
          <p:cNvPr id="10244" name="Rectangle 3">
            <a:extLst>
              <a:ext uri="{FF2B5EF4-FFF2-40B4-BE49-F238E27FC236}">
                <a16:creationId xmlns:a16="http://schemas.microsoft.com/office/drawing/2014/main" id="{410F45DA-1CCD-44AA-9AB7-D11677B4A5A9}"/>
              </a:ext>
            </a:extLst>
          </p:cNvPr>
          <p:cNvSpPr>
            <a:spLocks noGrp="1" noChangeArrowheads="1"/>
          </p:cNvSpPr>
          <p:nvPr>
            <p:ph idx="1"/>
          </p:nvPr>
        </p:nvSpPr>
        <p:spPr>
          <a:xfrm>
            <a:off x="628650" y="2696184"/>
            <a:ext cx="7772400" cy="3437916"/>
          </a:xfrm>
        </p:spPr>
        <p:txBody>
          <a:bodyPr/>
          <a:lstStyle/>
          <a:p>
            <a:pPr algn="ctr" eaLnBrk="1" hangingPunct="1">
              <a:buFontTx/>
              <a:buNone/>
            </a:pPr>
            <a:endParaRPr lang="nl-NL" altLang="nl-NL" b="1" dirty="0"/>
          </a:p>
          <a:p>
            <a:pPr algn="ctr" eaLnBrk="1" hangingPunct="1">
              <a:buFontTx/>
              <a:buNone/>
            </a:pPr>
            <a:endParaRPr lang="nl-NL" altLang="nl-NL" b="1" dirty="0"/>
          </a:p>
        </p:txBody>
      </p:sp>
      <p:sp>
        <p:nvSpPr>
          <p:cNvPr id="9" name="Pijl: rechts 8">
            <a:extLst>
              <a:ext uri="{FF2B5EF4-FFF2-40B4-BE49-F238E27FC236}">
                <a16:creationId xmlns:a16="http://schemas.microsoft.com/office/drawing/2014/main" id="{B8E66495-2991-4D19-8576-910FA53FA65C}"/>
              </a:ext>
            </a:extLst>
          </p:cNvPr>
          <p:cNvSpPr/>
          <p:nvPr/>
        </p:nvSpPr>
        <p:spPr>
          <a:xfrm rot="19052501">
            <a:off x="150159" y="3116187"/>
            <a:ext cx="1508386" cy="5181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pic>
        <p:nvPicPr>
          <p:cNvPr id="10" name="Graphic 9" descr="Trein">
            <a:extLst>
              <a:ext uri="{FF2B5EF4-FFF2-40B4-BE49-F238E27FC236}">
                <a16:creationId xmlns:a16="http://schemas.microsoft.com/office/drawing/2014/main" id="{EF56CB94-AE04-4322-9AC3-4EB5373EC8F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183815" y="1351761"/>
            <a:ext cx="358281" cy="358281"/>
          </a:xfrm>
          <a:prstGeom prst="rect">
            <a:avLst/>
          </a:prstGeom>
        </p:spPr>
      </p:pic>
      <p:sp>
        <p:nvSpPr>
          <p:cNvPr id="3" name="Tekstvak 2">
            <a:extLst>
              <a:ext uri="{FF2B5EF4-FFF2-40B4-BE49-F238E27FC236}">
                <a16:creationId xmlns:a16="http://schemas.microsoft.com/office/drawing/2014/main" id="{E15AE966-07B6-49AF-B0ED-19917464355B}"/>
              </a:ext>
            </a:extLst>
          </p:cNvPr>
          <p:cNvSpPr txBox="1"/>
          <p:nvPr/>
        </p:nvSpPr>
        <p:spPr>
          <a:xfrm>
            <a:off x="5143500" y="6134100"/>
            <a:ext cx="1714500" cy="246221"/>
          </a:xfrm>
          <a:prstGeom prst="rect">
            <a:avLst/>
          </a:prstGeom>
          <a:noFill/>
        </p:spPr>
        <p:txBody>
          <a:bodyPr wrap="square" rtlCol="0">
            <a:spAutoFit/>
          </a:bodyPr>
          <a:lstStyle/>
          <a:p>
            <a:r>
              <a:rPr lang="nl-NL" sz="1000" dirty="0">
                <a:solidFill>
                  <a:schemeClr val="bg1"/>
                </a:solidFill>
              </a:rPr>
              <a:t>Ligt naast NS station</a:t>
            </a:r>
            <a:endParaRPr lang="nl-NL" sz="1000" dirty="0"/>
          </a:p>
        </p:txBody>
      </p:sp>
      <p:pic>
        <p:nvPicPr>
          <p:cNvPr id="4" name="2">
            <a:hlinkClick r:id="" action="ppaction://media"/>
            <a:extLst>
              <a:ext uri="{FF2B5EF4-FFF2-40B4-BE49-F238E27FC236}">
                <a16:creationId xmlns:a16="http://schemas.microsoft.com/office/drawing/2014/main" id="{E4BE46D5-E3E1-414E-B36C-D52E1C16100F}"/>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2682504" y="5973921"/>
            <a:ext cx="406400" cy="406400"/>
          </a:xfrm>
          <a:prstGeom prst="rect">
            <a:avLst/>
          </a:prstGeom>
        </p:spPr>
      </p:pic>
    </p:spTree>
    <p:extLst>
      <p:ext uri="{BB962C8B-B14F-4D97-AF65-F5344CB8AC3E}">
        <p14:creationId xmlns:p14="http://schemas.microsoft.com/office/powerpoint/2010/main" val="27148778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597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Afbeelding 1" descr="ROC DSB Ppt standaard.pdf">
            <a:extLst>
              <a:ext uri="{FF2B5EF4-FFF2-40B4-BE49-F238E27FC236}">
                <a16:creationId xmlns:a16="http://schemas.microsoft.com/office/drawing/2014/main" id="{2677E340-1FE1-4FCA-880C-B447BB9473AA}"/>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49635" y="85725"/>
            <a:ext cx="91360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Titel 1">
            <a:extLst>
              <a:ext uri="{FF2B5EF4-FFF2-40B4-BE49-F238E27FC236}">
                <a16:creationId xmlns:a16="http://schemas.microsoft.com/office/drawing/2014/main" id="{F4B082CD-A6CF-4220-ADF9-9CB618DBFEAE}"/>
              </a:ext>
            </a:extLst>
          </p:cNvPr>
          <p:cNvSpPr>
            <a:spLocks noGrp="1" noChangeArrowheads="1"/>
          </p:cNvSpPr>
          <p:nvPr>
            <p:ph type="title"/>
          </p:nvPr>
        </p:nvSpPr>
        <p:spPr>
          <a:xfrm>
            <a:off x="432197" y="575756"/>
            <a:ext cx="7772400" cy="1170802"/>
          </a:xfrm>
        </p:spPr>
        <p:txBody>
          <a:bodyPr>
            <a:normAutofit/>
          </a:bodyPr>
          <a:lstStyle/>
          <a:p>
            <a:br>
              <a:rPr lang="nl-NL" altLang="nl-NL" sz="3600" b="1" dirty="0">
                <a:solidFill>
                  <a:srgbClr val="000000"/>
                </a:solidFill>
              </a:rPr>
            </a:br>
            <a:r>
              <a:rPr lang="nl-NL" altLang="nl-NL" sz="3600" b="1" dirty="0">
                <a:solidFill>
                  <a:schemeClr val="tx1"/>
                </a:solidFill>
              </a:rPr>
              <a:t>Programma</a:t>
            </a:r>
            <a:endParaRPr lang="nl-NL" altLang="nl-NL" dirty="0">
              <a:solidFill>
                <a:schemeClr val="tx1"/>
              </a:solidFill>
            </a:endParaRPr>
          </a:p>
        </p:txBody>
      </p:sp>
      <p:sp>
        <p:nvSpPr>
          <p:cNvPr id="10244" name="Rectangle 3">
            <a:extLst>
              <a:ext uri="{FF2B5EF4-FFF2-40B4-BE49-F238E27FC236}">
                <a16:creationId xmlns:a16="http://schemas.microsoft.com/office/drawing/2014/main" id="{410F45DA-1CCD-44AA-9AB7-D11677B4A5A9}"/>
              </a:ext>
            </a:extLst>
          </p:cNvPr>
          <p:cNvSpPr>
            <a:spLocks noGrp="1" noChangeArrowheads="1"/>
          </p:cNvSpPr>
          <p:nvPr>
            <p:ph idx="1"/>
          </p:nvPr>
        </p:nvSpPr>
        <p:spPr>
          <a:xfrm>
            <a:off x="628650" y="2696184"/>
            <a:ext cx="7772400" cy="3437916"/>
          </a:xfrm>
        </p:spPr>
        <p:txBody>
          <a:bodyPr/>
          <a:lstStyle/>
          <a:p>
            <a:pPr algn="ctr" eaLnBrk="1" hangingPunct="1">
              <a:buFontTx/>
              <a:buNone/>
            </a:pPr>
            <a:endParaRPr lang="nl-NL" altLang="nl-NL" b="1" dirty="0"/>
          </a:p>
          <a:p>
            <a:pPr algn="ctr" eaLnBrk="1" hangingPunct="1">
              <a:buFontTx/>
              <a:buNone/>
            </a:pPr>
            <a:endParaRPr lang="nl-NL" altLang="nl-NL" b="1" dirty="0"/>
          </a:p>
        </p:txBody>
      </p:sp>
      <p:graphicFrame>
        <p:nvGraphicFramePr>
          <p:cNvPr id="7" name="Tijdelijke aanduiding voor inhoud 2">
            <a:extLst>
              <a:ext uri="{FF2B5EF4-FFF2-40B4-BE49-F238E27FC236}">
                <a16:creationId xmlns:a16="http://schemas.microsoft.com/office/drawing/2014/main" id="{79A337E2-E2C6-4C4F-A156-7D68BBFA987F}"/>
              </a:ext>
            </a:extLst>
          </p:cNvPr>
          <p:cNvGraphicFramePr>
            <a:graphicFrameLocks/>
          </p:cNvGraphicFramePr>
          <p:nvPr>
            <p:extLst>
              <p:ext uri="{D42A27DB-BD31-4B8C-83A1-F6EECF244321}">
                <p14:modId xmlns:p14="http://schemas.microsoft.com/office/powerpoint/2010/main" val="8832316"/>
              </p:ext>
            </p:extLst>
          </p:nvPr>
        </p:nvGraphicFramePr>
        <p:xfrm>
          <a:off x="1151333" y="2077666"/>
          <a:ext cx="7053264" cy="405643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3" name="Opgenomen geluid">
            <a:hlinkClick r:id="" action="ppaction://media"/>
            <a:extLst>
              <a:ext uri="{FF2B5EF4-FFF2-40B4-BE49-F238E27FC236}">
                <a16:creationId xmlns:a16="http://schemas.microsoft.com/office/drawing/2014/main" id="{011E2F38-24DC-4392-AA05-2FCA67216598}"/>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100613" y="6282244"/>
            <a:ext cx="406400" cy="406400"/>
          </a:xfrm>
          <a:prstGeom prst="rect">
            <a:avLst/>
          </a:prstGeom>
        </p:spPr>
      </p:pic>
    </p:spTree>
    <p:extLst>
      <p:ext uri="{BB962C8B-B14F-4D97-AF65-F5344CB8AC3E}">
        <p14:creationId xmlns:p14="http://schemas.microsoft.com/office/powerpoint/2010/main" val="108695045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5627"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Afbeelding 1" descr="ROC DSB Ppt standaard.pdf">
            <a:extLst>
              <a:ext uri="{FF2B5EF4-FFF2-40B4-BE49-F238E27FC236}">
                <a16:creationId xmlns:a16="http://schemas.microsoft.com/office/drawing/2014/main" id="{2677E340-1FE1-4FCA-880C-B447BB9473AA}"/>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360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Titel 1">
            <a:extLst>
              <a:ext uri="{FF2B5EF4-FFF2-40B4-BE49-F238E27FC236}">
                <a16:creationId xmlns:a16="http://schemas.microsoft.com/office/drawing/2014/main" id="{F4B082CD-A6CF-4220-ADF9-9CB618DBFEAE}"/>
              </a:ext>
            </a:extLst>
          </p:cNvPr>
          <p:cNvSpPr>
            <a:spLocks noGrp="1" noChangeArrowheads="1"/>
          </p:cNvSpPr>
          <p:nvPr>
            <p:ph type="title"/>
          </p:nvPr>
        </p:nvSpPr>
        <p:spPr>
          <a:xfrm>
            <a:off x="419100" y="924698"/>
            <a:ext cx="7772400" cy="675947"/>
          </a:xfrm>
        </p:spPr>
        <p:txBody>
          <a:bodyPr>
            <a:normAutofit fontScale="90000"/>
          </a:bodyPr>
          <a:lstStyle/>
          <a:p>
            <a:br>
              <a:rPr lang="nl-NL" altLang="nl-NL" sz="3600" b="1" dirty="0"/>
            </a:br>
            <a:r>
              <a:rPr lang="nl-NL" altLang="nl-NL" sz="3600" b="1" dirty="0"/>
              <a:t>Welke werkplekken zijn er?</a:t>
            </a:r>
            <a:endParaRPr lang="nl-NL" altLang="nl-NL" dirty="0"/>
          </a:p>
        </p:txBody>
      </p:sp>
      <p:sp>
        <p:nvSpPr>
          <p:cNvPr id="10244" name="Rectangle 3">
            <a:extLst>
              <a:ext uri="{FF2B5EF4-FFF2-40B4-BE49-F238E27FC236}">
                <a16:creationId xmlns:a16="http://schemas.microsoft.com/office/drawing/2014/main" id="{410F45DA-1CCD-44AA-9AB7-D11677B4A5A9}"/>
              </a:ext>
            </a:extLst>
          </p:cNvPr>
          <p:cNvSpPr>
            <a:spLocks noGrp="1" noChangeArrowheads="1"/>
          </p:cNvSpPr>
          <p:nvPr>
            <p:ph idx="1"/>
          </p:nvPr>
        </p:nvSpPr>
        <p:spPr>
          <a:xfrm>
            <a:off x="628650" y="2696184"/>
            <a:ext cx="7772400" cy="3437916"/>
          </a:xfrm>
        </p:spPr>
        <p:txBody>
          <a:bodyPr/>
          <a:lstStyle/>
          <a:p>
            <a:pPr algn="ctr" eaLnBrk="1" hangingPunct="1">
              <a:buFontTx/>
              <a:buNone/>
            </a:pPr>
            <a:endParaRPr lang="nl-NL" altLang="nl-NL" b="1" dirty="0"/>
          </a:p>
          <a:p>
            <a:pPr algn="ctr" eaLnBrk="1" hangingPunct="1">
              <a:buFontTx/>
              <a:buNone/>
            </a:pPr>
            <a:endParaRPr lang="nl-NL" altLang="nl-NL" b="1" dirty="0"/>
          </a:p>
        </p:txBody>
      </p:sp>
      <p:sp>
        <p:nvSpPr>
          <p:cNvPr id="2" name="Rectangle 3">
            <a:extLst>
              <a:ext uri="{FF2B5EF4-FFF2-40B4-BE49-F238E27FC236}">
                <a16:creationId xmlns:a16="http://schemas.microsoft.com/office/drawing/2014/main" id="{E0AE328E-9E50-484F-83C1-CD447C3BB925}"/>
              </a:ext>
            </a:extLst>
          </p:cNvPr>
          <p:cNvSpPr txBox="1">
            <a:spLocks noChangeArrowheads="1"/>
          </p:cNvSpPr>
          <p:nvPr/>
        </p:nvSpPr>
        <p:spPr bwMode="auto">
          <a:xfrm>
            <a:off x="419099" y="1991334"/>
            <a:ext cx="8716963" cy="37520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t"/>
          <a:lstStyle>
            <a:lvl1pPr>
              <a:defRPr sz="2400">
                <a:solidFill>
                  <a:schemeClr val="tx1"/>
                </a:solidFill>
                <a:latin typeface="Arial" charset="0"/>
                <a:ea typeface="ヒラギノ角ゴ Pro W3" pitchFamily="-80" charset="-128"/>
              </a:defRPr>
            </a:lvl1pPr>
            <a:lvl2pPr marL="742950" indent="-285750">
              <a:defRPr sz="2400">
                <a:solidFill>
                  <a:schemeClr val="tx1"/>
                </a:solidFill>
                <a:latin typeface="Arial" charset="0"/>
                <a:ea typeface="ヒラギノ角ゴ Pro W3" pitchFamily="-80" charset="-128"/>
              </a:defRPr>
            </a:lvl2pPr>
            <a:lvl3pPr marL="1143000" indent="-228600">
              <a:defRPr sz="2400">
                <a:solidFill>
                  <a:schemeClr val="tx1"/>
                </a:solidFill>
                <a:latin typeface="Arial" charset="0"/>
                <a:ea typeface="ヒラギノ角ゴ Pro W3" pitchFamily="-80" charset="-128"/>
              </a:defRPr>
            </a:lvl3pPr>
            <a:lvl4pPr marL="1600200" indent="-228600">
              <a:defRPr sz="2400">
                <a:solidFill>
                  <a:schemeClr val="tx1"/>
                </a:solidFill>
                <a:latin typeface="Arial" charset="0"/>
                <a:ea typeface="ヒラギノ角ゴ Pro W3" pitchFamily="-80" charset="-128"/>
              </a:defRPr>
            </a:lvl4pPr>
            <a:lvl5pPr marL="2057400" indent="-228600">
              <a:defRPr sz="2400">
                <a:solidFill>
                  <a:schemeClr val="tx1"/>
                </a:solidFill>
                <a:latin typeface="Arial" charset="0"/>
                <a:ea typeface="ヒラギノ角ゴ Pro W3" pitchFamily="-80"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pitchFamily="-80"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pitchFamily="-80"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pitchFamily="-80"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pitchFamily="-80" charset="-128"/>
              </a:defRPr>
            </a:lvl9pPr>
          </a:lstStyle>
          <a:p>
            <a:pPr marL="342900" indent="-342900" eaLnBrk="1" hangingPunct="1">
              <a:lnSpc>
                <a:spcPct val="90000"/>
              </a:lnSpc>
              <a:spcBef>
                <a:spcPct val="20000"/>
              </a:spcBef>
              <a:buFont typeface="Arial" panose="020B0604020202020204" pitchFamily="34" charset="0"/>
              <a:buChar char="•"/>
              <a:defRPr/>
            </a:pPr>
            <a:r>
              <a:rPr lang="nl-NL" altLang="nl-NL" dirty="0">
                <a:solidFill>
                  <a:schemeClr val="accent5">
                    <a:lumMod val="10000"/>
                  </a:schemeClr>
                </a:solidFill>
              </a:rPr>
              <a:t>Peuterspeelzalen</a:t>
            </a:r>
          </a:p>
          <a:p>
            <a:pPr marL="342900" indent="-342900" eaLnBrk="1" hangingPunct="1">
              <a:lnSpc>
                <a:spcPct val="90000"/>
              </a:lnSpc>
              <a:spcBef>
                <a:spcPct val="20000"/>
              </a:spcBef>
              <a:buFont typeface="Arial" panose="020B0604020202020204" pitchFamily="34" charset="0"/>
              <a:buChar char="•"/>
              <a:defRPr/>
            </a:pPr>
            <a:r>
              <a:rPr lang="nl-NL" altLang="nl-NL" dirty="0">
                <a:solidFill>
                  <a:schemeClr val="accent5">
                    <a:lumMod val="10000"/>
                  </a:schemeClr>
                </a:solidFill>
              </a:rPr>
              <a:t>Kinderdagverblijven/Buiten Schoolse opvang</a:t>
            </a:r>
          </a:p>
          <a:p>
            <a:pPr marL="342900" indent="-342900" eaLnBrk="1" hangingPunct="1">
              <a:lnSpc>
                <a:spcPct val="90000"/>
              </a:lnSpc>
              <a:spcBef>
                <a:spcPct val="20000"/>
              </a:spcBef>
              <a:buFont typeface="Arial" panose="020B0604020202020204" pitchFamily="34" charset="0"/>
              <a:buChar char="•"/>
              <a:defRPr/>
            </a:pPr>
            <a:r>
              <a:rPr lang="nl-NL" altLang="nl-NL" dirty="0">
                <a:solidFill>
                  <a:schemeClr val="accent5">
                    <a:lumMod val="10000"/>
                  </a:schemeClr>
                </a:solidFill>
              </a:rPr>
              <a:t>Integraal Kind Centrum</a:t>
            </a:r>
          </a:p>
          <a:p>
            <a:pPr marL="342900" indent="-342900" eaLnBrk="1" hangingPunct="1">
              <a:lnSpc>
                <a:spcPct val="90000"/>
              </a:lnSpc>
              <a:spcBef>
                <a:spcPct val="20000"/>
              </a:spcBef>
              <a:buFont typeface="Arial" panose="020B0604020202020204" pitchFamily="34" charset="0"/>
              <a:buChar char="•"/>
              <a:defRPr/>
            </a:pPr>
            <a:r>
              <a:rPr lang="nl-NL" altLang="nl-NL" dirty="0">
                <a:solidFill>
                  <a:schemeClr val="accent5">
                    <a:lumMod val="10000"/>
                  </a:schemeClr>
                </a:solidFill>
              </a:rPr>
              <a:t>Scholen </a:t>
            </a:r>
          </a:p>
          <a:p>
            <a:pPr marL="342900" indent="-342900" eaLnBrk="1" hangingPunct="1">
              <a:lnSpc>
                <a:spcPct val="90000"/>
              </a:lnSpc>
              <a:spcBef>
                <a:spcPct val="20000"/>
              </a:spcBef>
              <a:buFont typeface="Arial" panose="020B0604020202020204" pitchFamily="34" charset="0"/>
              <a:buChar char="•"/>
              <a:defRPr/>
            </a:pPr>
            <a:r>
              <a:rPr lang="nl-NL" altLang="nl-NL" dirty="0">
                <a:solidFill>
                  <a:schemeClr val="accent5">
                    <a:lumMod val="10000"/>
                  </a:schemeClr>
                </a:solidFill>
              </a:rPr>
              <a:t>En andere leer/werkbedrijven die geaccrediteerd zijn voor de uitstroom van jouw keuze.</a:t>
            </a:r>
          </a:p>
          <a:p>
            <a:pPr marL="342900" indent="-342900" eaLnBrk="1" hangingPunct="1">
              <a:lnSpc>
                <a:spcPct val="90000"/>
              </a:lnSpc>
              <a:spcBef>
                <a:spcPct val="20000"/>
              </a:spcBef>
              <a:buFont typeface="Arial" panose="020B0604020202020204" pitchFamily="34" charset="0"/>
              <a:buChar char="•"/>
              <a:defRPr/>
            </a:pPr>
            <a:endParaRPr lang="nl-NL" altLang="nl-NL" dirty="0">
              <a:solidFill>
                <a:schemeClr val="accent5">
                  <a:lumMod val="10000"/>
                </a:schemeClr>
              </a:solidFill>
            </a:endParaRPr>
          </a:p>
          <a:p>
            <a:pPr eaLnBrk="1" hangingPunct="1">
              <a:lnSpc>
                <a:spcPct val="90000"/>
              </a:lnSpc>
              <a:spcBef>
                <a:spcPct val="20000"/>
              </a:spcBef>
              <a:defRPr/>
            </a:pPr>
            <a:r>
              <a:rPr lang="nl-NL" altLang="nl-NL" dirty="0">
                <a:solidFill>
                  <a:schemeClr val="accent5">
                    <a:lumMod val="10000"/>
                  </a:schemeClr>
                </a:solidFill>
              </a:rPr>
              <a:t>Stagemarkt van het SBB</a:t>
            </a:r>
          </a:p>
          <a:p>
            <a:pPr eaLnBrk="1" hangingPunct="1">
              <a:lnSpc>
                <a:spcPct val="90000"/>
              </a:lnSpc>
              <a:spcBef>
                <a:spcPct val="20000"/>
              </a:spcBef>
              <a:defRPr/>
            </a:pPr>
            <a:r>
              <a:rPr lang="nl-NL" altLang="nl-NL" dirty="0">
                <a:solidFill>
                  <a:schemeClr val="accent5">
                    <a:lumMod val="10000"/>
                  </a:schemeClr>
                </a:solidFill>
              </a:rPr>
              <a:t>www.s-bb.nl</a:t>
            </a:r>
          </a:p>
          <a:p>
            <a:pPr eaLnBrk="1" hangingPunct="1">
              <a:lnSpc>
                <a:spcPct val="90000"/>
              </a:lnSpc>
              <a:spcBef>
                <a:spcPct val="20000"/>
              </a:spcBef>
              <a:defRPr/>
            </a:pPr>
            <a:endParaRPr lang="nl-NL" altLang="nl-NL" sz="3200" b="1" dirty="0">
              <a:solidFill>
                <a:schemeClr val="accent5">
                  <a:lumMod val="10000"/>
                </a:schemeClr>
              </a:solidFill>
            </a:endParaRPr>
          </a:p>
        </p:txBody>
      </p:sp>
      <p:sp>
        <p:nvSpPr>
          <p:cNvPr id="3" name="Tekstvak 2">
            <a:extLst>
              <a:ext uri="{FF2B5EF4-FFF2-40B4-BE49-F238E27FC236}">
                <a16:creationId xmlns:a16="http://schemas.microsoft.com/office/drawing/2014/main" id="{82642677-11E2-4922-A856-BBF8B1C9170D}"/>
              </a:ext>
            </a:extLst>
          </p:cNvPr>
          <p:cNvSpPr txBox="1"/>
          <p:nvPr/>
        </p:nvSpPr>
        <p:spPr>
          <a:xfrm>
            <a:off x="402432" y="5497242"/>
            <a:ext cx="6067425" cy="307777"/>
          </a:xfrm>
          <a:prstGeom prst="rect">
            <a:avLst/>
          </a:prstGeom>
          <a:noFill/>
        </p:spPr>
        <p:txBody>
          <a:bodyPr wrap="square" rtlCol="0">
            <a:spAutoFit/>
          </a:bodyPr>
          <a:lstStyle/>
          <a:p>
            <a:r>
              <a:rPr lang="nl-NL" sz="1400" dirty="0"/>
              <a:t>Samenwerkingsorganisatie beroepsonderwijs bedrijfsleven</a:t>
            </a:r>
          </a:p>
        </p:txBody>
      </p:sp>
      <p:pic>
        <p:nvPicPr>
          <p:cNvPr id="4" name="4">
            <a:hlinkClick r:id="" action="ppaction://media"/>
            <a:extLst>
              <a:ext uri="{FF2B5EF4-FFF2-40B4-BE49-F238E27FC236}">
                <a16:creationId xmlns:a16="http://schemas.microsoft.com/office/drawing/2014/main" id="{C650F746-E271-4870-B678-83D594F9A5F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783262" y="6328384"/>
            <a:ext cx="406400" cy="406400"/>
          </a:xfrm>
          <a:prstGeom prst="rect">
            <a:avLst/>
          </a:prstGeom>
        </p:spPr>
      </p:pic>
    </p:spTree>
    <p:extLst>
      <p:ext uri="{BB962C8B-B14F-4D97-AF65-F5344CB8AC3E}">
        <p14:creationId xmlns:p14="http://schemas.microsoft.com/office/powerpoint/2010/main" val="11109217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849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descr="ROC DSB Ppt standaard.pdf">
            <a:extLst>
              <a:ext uri="{FF2B5EF4-FFF2-40B4-BE49-F238E27FC236}">
                <a16:creationId xmlns:a16="http://schemas.microsoft.com/office/drawing/2014/main" id="{20D73B86-5637-4EA7-9BD5-03A4430E3808}"/>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14326" y="222530"/>
            <a:ext cx="8839614" cy="6635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el 6"/>
          <p:cNvSpPr>
            <a:spLocks noGrp="1"/>
          </p:cNvSpPr>
          <p:nvPr>
            <p:ph type="ctrTitle"/>
          </p:nvPr>
        </p:nvSpPr>
        <p:spPr>
          <a:xfrm>
            <a:off x="1558456" y="768927"/>
            <a:ext cx="6899744" cy="737755"/>
          </a:xfrm>
        </p:spPr>
        <p:txBody>
          <a:bodyPr>
            <a:normAutofit/>
          </a:bodyPr>
          <a:lstStyle/>
          <a:p>
            <a:pPr algn="l"/>
            <a:r>
              <a:rPr lang="nl-NL" sz="4000" b="1" dirty="0">
                <a:solidFill>
                  <a:schemeClr val="tx1">
                    <a:lumMod val="50000"/>
                    <a:lumOff val="50000"/>
                  </a:schemeClr>
                </a:solidFill>
                <a:latin typeface="Arial" charset="0"/>
                <a:ea typeface="Arial" charset="0"/>
                <a:cs typeface="Arial" charset="0"/>
              </a:rPr>
              <a:t> </a:t>
            </a:r>
          </a:p>
        </p:txBody>
      </p:sp>
      <p:sp>
        <p:nvSpPr>
          <p:cNvPr id="8" name="Ondertitel 7"/>
          <p:cNvSpPr>
            <a:spLocks noGrp="1"/>
          </p:cNvSpPr>
          <p:nvPr>
            <p:ph type="subTitle" idx="1"/>
          </p:nvPr>
        </p:nvSpPr>
        <p:spPr>
          <a:xfrm>
            <a:off x="1122128" y="1137804"/>
            <a:ext cx="6899744" cy="4613565"/>
          </a:xfrm>
        </p:spPr>
        <p:txBody>
          <a:bodyPr vert="horz" lIns="91440" tIns="45720" rIns="91440" bIns="45720" rtlCol="0" anchor="t">
            <a:normAutofit/>
          </a:bodyPr>
          <a:lstStyle/>
          <a:p>
            <a:pPr eaLnBrk="1" hangingPunct="1">
              <a:lnSpc>
                <a:spcPct val="80000"/>
              </a:lnSpc>
              <a:defRPr/>
            </a:pPr>
            <a:r>
              <a:rPr lang="nl-NL" sz="4000" b="1" cap="none" dirty="0">
                <a:solidFill>
                  <a:schemeClr val="tx1"/>
                </a:solidFill>
                <a:latin typeface="+mj-lt"/>
              </a:rPr>
              <a:t>Toelatingseisen</a:t>
            </a:r>
          </a:p>
          <a:p>
            <a:pPr algn="l" eaLnBrk="1" hangingPunct="1">
              <a:defRPr/>
            </a:pPr>
            <a:endParaRPr lang="nl-NL" cap="none" dirty="0">
              <a:solidFill>
                <a:schemeClr val="accent5">
                  <a:lumMod val="10000"/>
                </a:schemeClr>
              </a:solidFill>
            </a:endParaRPr>
          </a:p>
          <a:p>
            <a:pPr marL="342900" indent="-342900" algn="l" eaLnBrk="1" hangingPunct="1">
              <a:lnSpc>
                <a:spcPct val="100000"/>
              </a:lnSpc>
              <a:buFont typeface="Arial" panose="020B0604020202020204" pitchFamily="34" charset="0"/>
              <a:buChar char="•"/>
              <a:defRPr/>
            </a:pPr>
            <a:r>
              <a:rPr lang="nl-NL" sz="2000" cap="none" dirty="0">
                <a:solidFill>
                  <a:schemeClr val="accent5">
                    <a:lumMod val="10000"/>
                  </a:schemeClr>
                </a:solidFill>
              </a:rPr>
              <a:t>Een aansluitende vooropleiding</a:t>
            </a:r>
          </a:p>
          <a:p>
            <a:pPr marL="800100" lvl="1" indent="-342900" algn="l">
              <a:lnSpc>
                <a:spcPct val="100000"/>
              </a:lnSpc>
              <a:buFont typeface="Arial" panose="020B0604020202020204" pitchFamily="34" charset="0"/>
              <a:buChar char="•"/>
              <a:defRPr/>
            </a:pPr>
            <a:r>
              <a:rPr lang="nl-NL" sz="1800" cap="none" dirty="0">
                <a:solidFill>
                  <a:schemeClr val="accent5">
                    <a:lumMod val="10000"/>
                  </a:schemeClr>
                </a:solidFill>
              </a:rPr>
              <a:t>VMBO kaderberoepsgericht</a:t>
            </a:r>
          </a:p>
          <a:p>
            <a:pPr marL="800100" lvl="1" indent="-342900" algn="l">
              <a:lnSpc>
                <a:spcPct val="100000"/>
              </a:lnSpc>
              <a:buFont typeface="Arial" panose="020B0604020202020204" pitchFamily="34" charset="0"/>
              <a:buChar char="•"/>
              <a:defRPr/>
            </a:pPr>
            <a:r>
              <a:rPr lang="nl-NL" sz="2000" cap="none" dirty="0">
                <a:solidFill>
                  <a:schemeClr val="accent5">
                    <a:lumMod val="10000"/>
                  </a:schemeClr>
                </a:solidFill>
              </a:rPr>
              <a:t>VMBO theoretisch/ gemengd </a:t>
            </a:r>
          </a:p>
          <a:p>
            <a:pPr marL="800100" lvl="1" indent="-342900" algn="l">
              <a:lnSpc>
                <a:spcPct val="100000"/>
              </a:lnSpc>
              <a:buFont typeface="Arial" panose="020B0604020202020204" pitchFamily="34" charset="0"/>
              <a:buChar char="•"/>
              <a:defRPr/>
            </a:pPr>
            <a:r>
              <a:rPr lang="nl-NL" sz="2000" cap="none" dirty="0">
                <a:solidFill>
                  <a:schemeClr val="accent5">
                    <a:lumMod val="10000"/>
                  </a:schemeClr>
                </a:solidFill>
              </a:rPr>
              <a:t>havo of havo overgang 3-4</a:t>
            </a:r>
          </a:p>
          <a:p>
            <a:pPr marL="800100" lvl="1" indent="-342900" algn="l">
              <a:lnSpc>
                <a:spcPct val="100000"/>
              </a:lnSpc>
              <a:buFont typeface="Arial" panose="020B0604020202020204" pitchFamily="34" charset="0"/>
              <a:buChar char="•"/>
              <a:defRPr/>
            </a:pPr>
            <a:r>
              <a:rPr lang="nl-NL" sz="2000" cap="none" dirty="0">
                <a:solidFill>
                  <a:schemeClr val="accent5">
                    <a:lumMod val="10000"/>
                  </a:schemeClr>
                </a:solidFill>
              </a:rPr>
              <a:t>een MBO opleiding (min. Niv2)</a:t>
            </a:r>
          </a:p>
          <a:p>
            <a:pPr marL="457200" indent="-457200" algn="l" eaLnBrk="1" hangingPunct="1">
              <a:lnSpc>
                <a:spcPct val="100000"/>
              </a:lnSpc>
              <a:spcBef>
                <a:spcPts val="0"/>
              </a:spcBef>
              <a:spcAft>
                <a:spcPts val="600"/>
              </a:spcAft>
              <a:buFont typeface="Arial" panose="020B0604020202020204" pitchFamily="34" charset="0"/>
              <a:buChar char="•"/>
              <a:defRPr/>
            </a:pPr>
            <a:r>
              <a:rPr lang="nl-NL" sz="2000" cap="none" dirty="0">
                <a:solidFill>
                  <a:schemeClr val="accent5">
                    <a:lumMod val="10000"/>
                  </a:schemeClr>
                </a:solidFill>
              </a:rPr>
              <a:t>Een betaalde werkplek van minimaal 16 uur per week</a:t>
            </a:r>
          </a:p>
          <a:p>
            <a:pPr marL="457200" indent="-457200" algn="l" eaLnBrk="1" hangingPunct="1">
              <a:lnSpc>
                <a:spcPct val="100000"/>
              </a:lnSpc>
              <a:spcBef>
                <a:spcPts val="0"/>
              </a:spcBef>
              <a:spcAft>
                <a:spcPts val="600"/>
              </a:spcAft>
              <a:buFont typeface="Arial" panose="020B0604020202020204" pitchFamily="34" charset="0"/>
              <a:buChar char="•"/>
              <a:defRPr/>
            </a:pPr>
            <a:r>
              <a:rPr lang="nl-NL" sz="2000" cap="none" dirty="0">
                <a:solidFill>
                  <a:schemeClr val="accent5">
                    <a:lumMod val="10000"/>
                  </a:schemeClr>
                </a:solidFill>
              </a:rPr>
              <a:t>Een VOG (Verklaring omtrent het gedrag) </a:t>
            </a:r>
          </a:p>
        </p:txBody>
      </p:sp>
      <p:sp>
        <p:nvSpPr>
          <p:cNvPr id="6" name="Tekstvak 5"/>
          <p:cNvSpPr txBox="1"/>
          <p:nvPr/>
        </p:nvSpPr>
        <p:spPr>
          <a:xfrm>
            <a:off x="3200400" y="3200400"/>
            <a:ext cx="2743200" cy="338554"/>
          </a:xfrm>
          <a:prstGeom prst="rect">
            <a:avLst/>
          </a:prstGeom>
        </p:spPr>
        <p:txBody>
          <a:bodyPr rtlCol="0">
            <a:spAutoFit/>
          </a:bodyPr>
          <a:lstStyle/>
          <a:p>
            <a:endParaRPr lang="nl-NL" sz="1600" b="1"/>
          </a:p>
        </p:txBody>
      </p:sp>
      <p:pic>
        <p:nvPicPr>
          <p:cNvPr id="2" name="5">
            <a:hlinkClick r:id="" action="ppaction://media"/>
            <a:extLst>
              <a:ext uri="{FF2B5EF4-FFF2-40B4-BE49-F238E27FC236}">
                <a16:creationId xmlns:a16="http://schemas.microsoft.com/office/drawing/2014/main" id="{8E626926-C9CE-42AB-8051-0FECD143BF6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918928" y="6004626"/>
            <a:ext cx="406400" cy="406400"/>
          </a:xfrm>
          <a:prstGeom prst="rect">
            <a:avLst/>
          </a:prstGeom>
        </p:spPr>
      </p:pic>
    </p:spTree>
    <p:extLst>
      <p:ext uri="{BB962C8B-B14F-4D97-AF65-F5344CB8AC3E}">
        <p14:creationId xmlns:p14="http://schemas.microsoft.com/office/powerpoint/2010/main" val="39924586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923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Afbeelding 1" descr="ROC DSB Ppt standaard.pdf">
            <a:extLst>
              <a:ext uri="{FF2B5EF4-FFF2-40B4-BE49-F238E27FC236}">
                <a16:creationId xmlns:a16="http://schemas.microsoft.com/office/drawing/2014/main" id="{2677E340-1FE1-4FCA-880C-B447BB9473AA}"/>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95250"/>
            <a:ext cx="91360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Titel 1">
            <a:extLst>
              <a:ext uri="{FF2B5EF4-FFF2-40B4-BE49-F238E27FC236}">
                <a16:creationId xmlns:a16="http://schemas.microsoft.com/office/drawing/2014/main" id="{F4B082CD-A6CF-4220-ADF9-9CB618DBFEAE}"/>
              </a:ext>
            </a:extLst>
          </p:cNvPr>
          <p:cNvSpPr>
            <a:spLocks noGrp="1" noChangeArrowheads="1"/>
          </p:cNvSpPr>
          <p:nvPr>
            <p:ph type="title"/>
          </p:nvPr>
        </p:nvSpPr>
        <p:spPr>
          <a:xfrm>
            <a:off x="100919" y="1028500"/>
            <a:ext cx="7772400" cy="650421"/>
          </a:xfrm>
        </p:spPr>
        <p:txBody>
          <a:bodyPr>
            <a:normAutofit fontScale="90000"/>
          </a:bodyPr>
          <a:lstStyle/>
          <a:p>
            <a:r>
              <a:rPr lang="nl-NL" altLang="nl-NL" sz="3600" dirty="0"/>
              <a:t>Pedagogische Opleidingen</a:t>
            </a:r>
            <a:br>
              <a:rPr lang="nl-NL" altLang="nl-NL" sz="3600" b="1" dirty="0">
                <a:solidFill>
                  <a:schemeClr val="tx1"/>
                </a:solidFill>
              </a:rPr>
            </a:br>
            <a:endParaRPr lang="nl-NL" altLang="nl-NL" sz="3600" dirty="0">
              <a:solidFill>
                <a:schemeClr val="tx1"/>
              </a:solidFill>
            </a:endParaRPr>
          </a:p>
        </p:txBody>
      </p:sp>
      <p:sp>
        <p:nvSpPr>
          <p:cNvPr id="10244" name="Rectangle 3">
            <a:extLst>
              <a:ext uri="{FF2B5EF4-FFF2-40B4-BE49-F238E27FC236}">
                <a16:creationId xmlns:a16="http://schemas.microsoft.com/office/drawing/2014/main" id="{410F45DA-1CCD-44AA-9AB7-D11677B4A5A9}"/>
              </a:ext>
            </a:extLst>
          </p:cNvPr>
          <p:cNvSpPr>
            <a:spLocks noGrp="1" noChangeArrowheads="1"/>
          </p:cNvSpPr>
          <p:nvPr>
            <p:ph idx="1"/>
          </p:nvPr>
        </p:nvSpPr>
        <p:spPr>
          <a:xfrm>
            <a:off x="628650" y="2696184"/>
            <a:ext cx="7772400" cy="3437916"/>
          </a:xfrm>
        </p:spPr>
        <p:txBody>
          <a:bodyPr/>
          <a:lstStyle/>
          <a:p>
            <a:pPr algn="ctr" eaLnBrk="1" hangingPunct="1">
              <a:buFontTx/>
              <a:buNone/>
            </a:pPr>
            <a:endParaRPr lang="nl-NL" altLang="nl-NL" b="1"/>
          </a:p>
          <a:p>
            <a:pPr algn="ctr" eaLnBrk="1" hangingPunct="1">
              <a:buFontTx/>
              <a:buNone/>
            </a:pPr>
            <a:endParaRPr lang="nl-NL" altLang="nl-NL" b="1"/>
          </a:p>
        </p:txBody>
      </p:sp>
      <p:sp>
        <p:nvSpPr>
          <p:cNvPr id="2" name="Rectangle 3">
            <a:extLst>
              <a:ext uri="{FF2B5EF4-FFF2-40B4-BE49-F238E27FC236}">
                <a16:creationId xmlns:a16="http://schemas.microsoft.com/office/drawing/2014/main" id="{E0AE328E-9E50-484F-83C1-CD447C3BB925}"/>
              </a:ext>
            </a:extLst>
          </p:cNvPr>
          <p:cNvSpPr txBox="1">
            <a:spLocks noChangeArrowheads="1"/>
          </p:cNvSpPr>
          <p:nvPr/>
        </p:nvSpPr>
        <p:spPr bwMode="auto">
          <a:xfrm>
            <a:off x="562371" y="1846417"/>
            <a:ext cx="7904957" cy="335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t"/>
          <a:lstStyle>
            <a:lvl1pPr>
              <a:defRPr sz="2400">
                <a:solidFill>
                  <a:schemeClr val="tx1"/>
                </a:solidFill>
                <a:latin typeface="Arial" charset="0"/>
                <a:ea typeface="ヒラギノ角ゴ Pro W3" pitchFamily="-80" charset="-128"/>
              </a:defRPr>
            </a:lvl1pPr>
            <a:lvl2pPr marL="742950" indent="-285750">
              <a:defRPr sz="2400">
                <a:solidFill>
                  <a:schemeClr val="tx1"/>
                </a:solidFill>
                <a:latin typeface="Arial" charset="0"/>
                <a:ea typeface="ヒラギノ角ゴ Pro W3" pitchFamily="-80" charset="-128"/>
              </a:defRPr>
            </a:lvl2pPr>
            <a:lvl3pPr marL="1143000" indent="-228600">
              <a:defRPr sz="2400">
                <a:solidFill>
                  <a:schemeClr val="tx1"/>
                </a:solidFill>
                <a:latin typeface="Arial" charset="0"/>
                <a:ea typeface="ヒラギノ角ゴ Pro W3" pitchFamily="-80" charset="-128"/>
              </a:defRPr>
            </a:lvl3pPr>
            <a:lvl4pPr marL="1600200" indent="-228600">
              <a:defRPr sz="2400">
                <a:solidFill>
                  <a:schemeClr val="tx1"/>
                </a:solidFill>
                <a:latin typeface="Arial" charset="0"/>
                <a:ea typeface="ヒラギノ角ゴ Pro W3" pitchFamily="-80" charset="-128"/>
              </a:defRPr>
            </a:lvl4pPr>
            <a:lvl5pPr marL="2057400" indent="-228600">
              <a:defRPr sz="2400">
                <a:solidFill>
                  <a:schemeClr val="tx1"/>
                </a:solidFill>
                <a:latin typeface="Arial" charset="0"/>
                <a:ea typeface="ヒラギノ角ゴ Pro W3" pitchFamily="-80"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pitchFamily="-80"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pitchFamily="-80"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pitchFamily="-80"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pitchFamily="-80" charset="-128"/>
              </a:defRPr>
            </a:lvl9pPr>
          </a:lstStyle>
          <a:p>
            <a:pPr>
              <a:lnSpc>
                <a:spcPct val="80000"/>
              </a:lnSpc>
              <a:spcBef>
                <a:spcPct val="20000"/>
              </a:spcBef>
            </a:pPr>
            <a:r>
              <a:rPr lang="nl-NL" altLang="nl-NL" b="1" dirty="0">
                <a:solidFill>
                  <a:schemeClr val="accent5">
                    <a:lumMod val="10000"/>
                  </a:schemeClr>
                </a:solidFill>
              </a:rPr>
              <a:t>Profielen (uitstroomrichtingen):</a:t>
            </a:r>
          </a:p>
          <a:p>
            <a:pPr>
              <a:lnSpc>
                <a:spcPct val="80000"/>
              </a:lnSpc>
              <a:spcBef>
                <a:spcPct val="20000"/>
              </a:spcBef>
            </a:pPr>
            <a:endParaRPr lang="nl-NL" altLang="nl-NL" b="1" dirty="0">
              <a:solidFill>
                <a:schemeClr val="accent5">
                  <a:lumMod val="10000"/>
                </a:schemeClr>
              </a:solidFill>
            </a:endParaRPr>
          </a:p>
          <a:p>
            <a:pPr>
              <a:lnSpc>
                <a:spcPct val="80000"/>
              </a:lnSpc>
              <a:spcBef>
                <a:spcPct val="20000"/>
              </a:spcBef>
            </a:pPr>
            <a:r>
              <a:rPr lang="nl-NL" altLang="nl-NL" b="1" dirty="0">
                <a:solidFill>
                  <a:schemeClr val="accent5">
                    <a:lumMod val="10000"/>
                  </a:schemeClr>
                </a:solidFill>
              </a:rPr>
              <a:t>Pedagogisch Medewerker Kinderopvang </a:t>
            </a:r>
          </a:p>
          <a:p>
            <a:pPr>
              <a:spcBef>
                <a:spcPct val="20000"/>
              </a:spcBef>
            </a:pPr>
            <a:r>
              <a:rPr lang="nl-NL" altLang="nl-NL" dirty="0">
                <a:solidFill>
                  <a:schemeClr val="accent5">
                    <a:lumMod val="10000"/>
                  </a:schemeClr>
                </a:solidFill>
              </a:rPr>
              <a:t>niveau 3 – 3 jaar</a:t>
            </a:r>
          </a:p>
          <a:p>
            <a:pPr>
              <a:spcBef>
                <a:spcPct val="20000"/>
              </a:spcBef>
            </a:pPr>
            <a:endParaRPr lang="nl-NL" altLang="nl-NL" dirty="0">
              <a:solidFill>
                <a:schemeClr val="accent5">
                  <a:lumMod val="10000"/>
                </a:schemeClr>
              </a:solidFill>
            </a:endParaRPr>
          </a:p>
          <a:p>
            <a:pPr>
              <a:lnSpc>
                <a:spcPct val="80000"/>
              </a:lnSpc>
              <a:spcBef>
                <a:spcPct val="20000"/>
              </a:spcBef>
            </a:pPr>
            <a:r>
              <a:rPr lang="nl-NL" altLang="nl-NL" b="1" dirty="0">
                <a:solidFill>
                  <a:schemeClr val="accent5">
                    <a:lumMod val="10000"/>
                  </a:schemeClr>
                </a:solidFill>
              </a:rPr>
              <a:t>Onderwijsassistent</a:t>
            </a:r>
          </a:p>
          <a:p>
            <a:pPr>
              <a:spcBef>
                <a:spcPct val="20000"/>
              </a:spcBef>
            </a:pPr>
            <a:r>
              <a:rPr lang="nl-NL" altLang="nl-NL" dirty="0">
                <a:solidFill>
                  <a:schemeClr val="accent5">
                    <a:lumMod val="10000"/>
                  </a:schemeClr>
                </a:solidFill>
              </a:rPr>
              <a:t>niveau 4 – 3 jaar</a:t>
            </a:r>
          </a:p>
          <a:p>
            <a:pPr>
              <a:lnSpc>
                <a:spcPct val="80000"/>
              </a:lnSpc>
              <a:spcBef>
                <a:spcPct val="20000"/>
              </a:spcBef>
            </a:pPr>
            <a:endParaRPr lang="nl-NL" altLang="nl-NL" b="1" dirty="0">
              <a:solidFill>
                <a:schemeClr val="accent5">
                  <a:lumMod val="10000"/>
                </a:schemeClr>
              </a:solidFill>
            </a:endParaRPr>
          </a:p>
          <a:p>
            <a:pPr>
              <a:lnSpc>
                <a:spcPct val="80000"/>
              </a:lnSpc>
              <a:spcBef>
                <a:spcPct val="20000"/>
              </a:spcBef>
            </a:pPr>
            <a:r>
              <a:rPr lang="nl-NL" altLang="nl-NL" b="1" dirty="0">
                <a:solidFill>
                  <a:schemeClr val="accent5">
                    <a:lumMod val="10000"/>
                  </a:schemeClr>
                </a:solidFill>
              </a:rPr>
              <a:t>Gespecialiseerd Pedagogisch Medewerker</a:t>
            </a:r>
          </a:p>
          <a:p>
            <a:pPr>
              <a:spcBef>
                <a:spcPct val="20000"/>
              </a:spcBef>
            </a:pPr>
            <a:r>
              <a:rPr lang="nl-NL" altLang="nl-NL" dirty="0">
                <a:solidFill>
                  <a:schemeClr val="accent5">
                    <a:lumMod val="10000"/>
                  </a:schemeClr>
                </a:solidFill>
              </a:rPr>
              <a:t>niveau 4 – 3 jaar</a:t>
            </a:r>
          </a:p>
          <a:p>
            <a:pPr>
              <a:spcBef>
                <a:spcPct val="20000"/>
              </a:spcBef>
            </a:pPr>
            <a:endParaRPr lang="nl-NL" altLang="nl-NL" dirty="0">
              <a:solidFill>
                <a:schemeClr val="accent5">
                  <a:lumMod val="10000"/>
                </a:schemeClr>
              </a:solidFill>
            </a:endParaRPr>
          </a:p>
          <a:p>
            <a:pPr>
              <a:defRPr/>
            </a:pPr>
            <a:endParaRPr lang="nl-NL" altLang="nl-NL" sz="1400" dirty="0">
              <a:solidFill>
                <a:schemeClr val="accent5">
                  <a:lumMod val="10000"/>
                </a:schemeClr>
              </a:solidFill>
              <a:cs typeface="Arial"/>
            </a:endParaRPr>
          </a:p>
          <a:p>
            <a:pPr>
              <a:spcBef>
                <a:spcPct val="50000"/>
              </a:spcBef>
              <a:defRPr/>
            </a:pPr>
            <a:endParaRPr lang="nl-NL" altLang="nl-NL" b="1" dirty="0">
              <a:solidFill>
                <a:schemeClr val="accent5">
                  <a:lumMod val="10000"/>
                </a:schemeClr>
              </a:solidFill>
            </a:endParaRPr>
          </a:p>
          <a:p>
            <a:pPr eaLnBrk="1" hangingPunct="1">
              <a:lnSpc>
                <a:spcPct val="90000"/>
              </a:lnSpc>
              <a:spcBef>
                <a:spcPct val="20000"/>
              </a:spcBef>
              <a:defRPr/>
            </a:pPr>
            <a:endParaRPr lang="nl-NL" altLang="nl-NL" b="1" dirty="0">
              <a:solidFill>
                <a:schemeClr val="accent5">
                  <a:lumMod val="10000"/>
                </a:schemeClr>
              </a:solidFill>
            </a:endParaRPr>
          </a:p>
          <a:p>
            <a:pPr eaLnBrk="1" hangingPunct="1">
              <a:lnSpc>
                <a:spcPct val="90000"/>
              </a:lnSpc>
              <a:spcBef>
                <a:spcPct val="20000"/>
              </a:spcBef>
              <a:defRPr/>
            </a:pPr>
            <a:endParaRPr lang="nl-NL" altLang="nl-NL" b="1" dirty="0">
              <a:solidFill>
                <a:schemeClr val="accent5">
                  <a:lumMod val="10000"/>
                </a:schemeClr>
              </a:solidFill>
            </a:endParaRPr>
          </a:p>
        </p:txBody>
      </p:sp>
      <p:pic>
        <p:nvPicPr>
          <p:cNvPr id="3" name="6">
            <a:hlinkClick r:id="" action="ppaction://media"/>
            <a:extLst>
              <a:ext uri="{FF2B5EF4-FFF2-40B4-BE49-F238E27FC236}">
                <a16:creationId xmlns:a16="http://schemas.microsoft.com/office/drawing/2014/main" id="{EFC05974-64E6-4A0B-9F4F-AE5997523E4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219405" y="6245225"/>
            <a:ext cx="406400" cy="406400"/>
          </a:xfrm>
          <a:prstGeom prst="rect">
            <a:avLst/>
          </a:prstGeom>
        </p:spPr>
      </p:pic>
    </p:spTree>
    <p:extLst>
      <p:ext uri="{BB962C8B-B14F-4D97-AF65-F5344CB8AC3E}">
        <p14:creationId xmlns:p14="http://schemas.microsoft.com/office/powerpoint/2010/main" val="39886533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610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Afbeelding 2">
            <a:extLst>
              <a:ext uri="{FF2B5EF4-FFF2-40B4-BE49-F238E27FC236}">
                <a16:creationId xmlns:a16="http://schemas.microsoft.com/office/drawing/2014/main" id="{FB9B3C6D-557C-443E-9208-5DE6FEBEC28F}"/>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32888" cy="686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7">
            <a:hlinkClick r:id="" action="ppaction://media"/>
            <a:extLst>
              <a:ext uri="{FF2B5EF4-FFF2-40B4-BE49-F238E27FC236}">
                <a16:creationId xmlns:a16="http://schemas.microsoft.com/office/drawing/2014/main" id="{1195A165-00F5-455A-B302-3F79C8947BE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3941289" y="6206506"/>
            <a:ext cx="406400" cy="406400"/>
          </a:xfrm>
          <a:prstGeom prst="rect">
            <a:avLst/>
          </a:prstGeom>
        </p:spPr>
      </p:pic>
    </p:spTree>
    <p:extLst>
      <p:ext uri="{BB962C8B-B14F-4D97-AF65-F5344CB8AC3E}">
        <p14:creationId xmlns:p14="http://schemas.microsoft.com/office/powerpoint/2010/main" val="62060726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808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theme/theme1.xml><?xml version="1.0" encoding="utf-8"?>
<a:theme xmlns:a="http://schemas.openxmlformats.org/drawingml/2006/main" name="ROC Nijmegen">
  <a:themeElements>
    <a:clrScheme name="Aangepast 3">
      <a:dk1>
        <a:srgbClr val="EF7D00"/>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D67265A2-D181-452A-8EBD-6AD4E3BBD436}"/>
    </a:ext>
  </a:extLst>
</a:theme>
</file>

<file path=ppt/theme/theme2.xml><?xml version="1.0" encoding="utf-8"?>
<a:theme xmlns:a="http://schemas.openxmlformats.org/drawingml/2006/main" name="Aangepast model voor grafiek">
  <a:themeElements>
    <a:clrScheme name="Aangepast 14">
      <a:dk1>
        <a:srgbClr val="171717"/>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3677B8D1-3A29-4AEC-AF0D-0204F500D535}"/>
    </a:ext>
  </a:extLst>
</a:theme>
</file>

<file path=ppt/theme/theme3.xml><?xml version="1.0" encoding="utf-8"?>
<a:theme xmlns:a="http://schemas.openxmlformats.org/drawingml/2006/main" name="Aangepast ontwerp voor tabel">
  <a:themeElements>
    <a:clrScheme name="kleuren voor tabel">
      <a:dk1>
        <a:srgbClr val="000000"/>
      </a:dk1>
      <a:lt1>
        <a:srgbClr val="FFFFFF"/>
      </a:lt1>
      <a:dk2>
        <a:srgbClr val="EDEDED"/>
      </a:dk2>
      <a:lt2>
        <a:srgbClr val="FFFFFF"/>
      </a:lt2>
      <a:accent1>
        <a:srgbClr val="E30613"/>
      </a:accent1>
      <a:accent2>
        <a:srgbClr val="EF7D00"/>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12E4EE07-9C6E-45F3-B6F6-3D7EA514FCE5}"/>
    </a:ext>
  </a:extLst>
</a:theme>
</file>

<file path=ppt/theme/theme4.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96173d46-5f7d-49bf-a64d-4dd4f1c458b8" ContentTypeId="0x0101" PreviousValue="false"/>
</file>

<file path=customXml/item2.xml><?xml version="1.0" encoding="utf-8"?>
<ct:contentTypeSchema xmlns:ct="http://schemas.microsoft.com/office/2006/metadata/contentType" xmlns:ma="http://schemas.microsoft.com/office/2006/metadata/properties/metaAttributes" ct:_="" ma:_="" ma:contentTypeName="Document" ma:contentTypeID="0x0101007E78E8C44276DF4CBC74F8412B546762" ma:contentTypeVersion="12" ma:contentTypeDescription="Een nieuw document maken." ma:contentTypeScope="" ma:versionID="82f25da66589aa2d0578099c5b506182">
  <xsd:schema xmlns:xsd="http://www.w3.org/2001/XMLSchema" xmlns:xs="http://www.w3.org/2001/XMLSchema" xmlns:p="http://schemas.microsoft.com/office/2006/metadata/properties" xmlns:ns2="ca6d8ab7-14e8-43fb-be46-d5b97b675565" xmlns:ns3="6239e0f7-bd6b-405f-8af9-ae217371239b" targetNamespace="http://schemas.microsoft.com/office/2006/metadata/properties" ma:root="true" ma:fieldsID="eac70b70da772e793bd01e4be7e4f154" ns2:_="" ns3:_="">
    <xsd:import namespace="ca6d8ab7-14e8-43fb-be46-d5b97b675565"/>
    <xsd:import namespace="6239e0f7-bd6b-405f-8af9-ae217371239b"/>
    <xsd:element name="properties">
      <xsd:complexType>
        <xsd:sequence>
          <xsd:element name="documentManagement">
            <xsd:complexType>
              <xsd:all>
                <xsd:element ref="ns2:MediaServiceMetadata" minOccurs="0"/>
                <xsd:element ref="ns2:MediaServiceFastMetadata" minOccurs="0"/>
                <xsd:element ref="ns2:MediaServiceAutoTags" minOccurs="0"/>
                <xsd:element ref="ns3:SharedWithUsers" minOccurs="0"/>
                <xsd:element ref="ns3:SharedWithDetails" minOccurs="0"/>
                <xsd:element ref="ns2:MediaServiceDateTaken"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6d8ab7-14e8-43fb-be46-d5b97b67556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239e0f7-bd6b-405f-8af9-ae217371239b" elementFormDefault="qualified">
    <xsd:import namespace="http://schemas.microsoft.com/office/2006/documentManagement/types"/>
    <xsd:import namespace="http://schemas.microsoft.com/office/infopath/2007/PartnerControls"/>
    <xsd:element name="SharedWithUsers" ma:index="11"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Gedeeld met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Inhoudstype"/>
        <xsd:element ref="dc:title" minOccurs="0" maxOccurs="1" ma:index="0"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D5595CE-3597-40F7-BB73-7E09B82CD58A}">
  <ds:schemaRefs>
    <ds:schemaRef ds:uri="Microsoft.SharePoint.Taxonomy.ContentTypeSync"/>
  </ds:schemaRefs>
</ds:datastoreItem>
</file>

<file path=customXml/itemProps2.xml><?xml version="1.0" encoding="utf-8"?>
<ds:datastoreItem xmlns:ds="http://schemas.openxmlformats.org/officeDocument/2006/customXml" ds:itemID="{73270D46-AAA8-4F8A-B3A9-ED4BA1208E2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6d8ab7-14e8-43fb-be46-d5b97b675565"/>
    <ds:schemaRef ds:uri="6239e0f7-bd6b-405f-8af9-ae217371239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A1431C4-2586-4E37-AC1B-07DDA90434A8}">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ca6d8ab7-14e8-43fb-be46-d5b97b675565"/>
    <ds:schemaRef ds:uri="http://purl.org/dc/elements/1.1/"/>
    <ds:schemaRef ds:uri="http://schemas.microsoft.com/office/2006/metadata/properties"/>
    <ds:schemaRef ds:uri="6239e0f7-bd6b-405f-8af9-ae217371239b"/>
    <ds:schemaRef ds:uri="http://www.w3.org/XML/1998/namespace"/>
    <ds:schemaRef ds:uri="http://purl.org/dc/dcmitype/"/>
  </ds:schemaRefs>
</ds:datastoreItem>
</file>

<file path=customXml/itemProps4.xml><?xml version="1.0" encoding="utf-8"?>
<ds:datastoreItem xmlns:ds="http://schemas.openxmlformats.org/officeDocument/2006/customXml" ds:itemID="{A0A4D0F2-0D89-49D2-B234-9DD6CA8C701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ROC Nijmegen</Template>
  <TotalTime>7412</TotalTime>
  <Words>1041</Words>
  <Application>Microsoft Office PowerPoint</Application>
  <PresentationFormat>Diavoorstelling (4:3)</PresentationFormat>
  <Paragraphs>169</Paragraphs>
  <Slides>18</Slides>
  <Notes>11</Notes>
  <HiddenSlides>0</HiddenSlides>
  <MMClips>9</MMClips>
  <ScaleCrop>false</ScaleCrop>
  <HeadingPairs>
    <vt:vector size="6" baseType="variant">
      <vt:variant>
        <vt:lpstr>Gebruikte lettertypen</vt:lpstr>
      </vt:variant>
      <vt:variant>
        <vt:i4>4</vt:i4>
      </vt:variant>
      <vt:variant>
        <vt:lpstr>Thema</vt:lpstr>
      </vt:variant>
      <vt:variant>
        <vt:i4>3</vt:i4>
      </vt:variant>
      <vt:variant>
        <vt:lpstr>Diatitels</vt:lpstr>
      </vt:variant>
      <vt:variant>
        <vt:i4>18</vt:i4>
      </vt:variant>
    </vt:vector>
  </HeadingPairs>
  <TitlesOfParts>
    <vt:vector size="25" baseType="lpstr">
      <vt:lpstr>Arial</vt:lpstr>
      <vt:lpstr>Calibri</vt:lpstr>
      <vt:lpstr>Courier New</vt:lpstr>
      <vt:lpstr>Wingdings</vt:lpstr>
      <vt:lpstr>ROC Nijmegen</vt:lpstr>
      <vt:lpstr>Aangepast model voor grafiek</vt:lpstr>
      <vt:lpstr>Aangepast ontwerp voor tabel</vt:lpstr>
      <vt:lpstr> Voorlichting over  Welzijn Pedagogisch Werk BBL  Pedagogisch medewerker Gespecialiseerd pedagogisch medewerker Onderwijsassistent </vt:lpstr>
      <vt:lpstr>ROC Nijmegen: 3 sectoren / 15 werkvelden</vt:lpstr>
      <vt:lpstr>sector Zorg &amp; Welzijn</vt:lpstr>
      <vt:lpstr>PowerPoint-presentatie</vt:lpstr>
      <vt:lpstr> Programma</vt:lpstr>
      <vt:lpstr> Welke werkplekken zijn er?</vt:lpstr>
      <vt:lpstr> </vt:lpstr>
      <vt:lpstr>Pedagogische Opleidingen </vt:lpstr>
      <vt:lpstr>PowerPoint-presentatie</vt:lpstr>
      <vt:lpstr> </vt:lpstr>
      <vt:lpstr>Dagindeling</vt:lpstr>
      <vt:lpstr>Examinering</vt:lpstr>
      <vt:lpstr>Eventuele vervolgopleiding</vt:lpstr>
      <vt:lpstr>PowerPoint-presentatie</vt:lpstr>
      <vt:lpstr>Vragen?</vt:lpstr>
      <vt:lpstr>Twijfel je nog? Kom naar de Open Dag of kom  meelopen! </vt:lpstr>
      <vt:lpstr>Ben jij al er al uit?</vt:lpstr>
      <vt:lpstr>Handige links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Thematisch communiceren</dc:title>
  <dc:creator>Wieger Sturm</dc:creator>
  <dc:description/>
  <cp:lastModifiedBy>Toos de Groot</cp:lastModifiedBy>
  <cp:revision>65</cp:revision>
  <dcterms:created xsi:type="dcterms:W3CDTF">2020-05-13T12:40:10Z</dcterms:created>
  <dcterms:modified xsi:type="dcterms:W3CDTF">2022-10-05T13:26:33Z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0x0101007E78E8C44276DF4CBC74F8412B546762</vt:lpwstr>
  </property>
  <property fmtid="{D5CDD505-2E9C-101B-9397-08002B2CF9AE}" pid="3" name="Toelichting">
    <vt:lpwstr/>
  </property>
</Properties>
</file>