
<file path=[Content_Types].xml><?xml version="1.0" encoding="utf-8"?>
<Types xmlns="http://schemas.openxmlformats.org/package/2006/content-types">
  <Default Extension="jpeg" ContentType="image/jpeg"/>
  <Default Extension="m4a" ContentType="audio/mp4"/>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sldIdLst>
    <p:sldId id="260" r:id="rId8"/>
    <p:sldId id="275" r:id="rId9"/>
    <p:sldId id="278" r:id="rId10"/>
    <p:sldId id="262" r:id="rId11"/>
    <p:sldId id="273" r:id="rId12"/>
    <p:sldId id="282" r:id="rId13"/>
    <p:sldId id="311" r:id="rId14"/>
    <p:sldId id="312" r:id="rId15"/>
    <p:sldId id="297" r:id="rId16"/>
    <p:sldId id="299" r:id="rId17"/>
    <p:sldId id="300" r:id="rId18"/>
    <p:sldId id="310" r:id="rId19"/>
    <p:sldId id="284" r:id="rId20"/>
    <p:sldId id="303" r:id="rId21"/>
    <p:sldId id="265" r:id="rId22"/>
    <p:sldId id="302" r:id="rId23"/>
    <p:sldId id="306" r:id="rId24"/>
    <p:sldId id="294" r:id="rId25"/>
    <p:sldId id="271" r:id="rId26"/>
    <p:sldId id="270" r:id="rId27"/>
    <p:sldId id="296" r:id="rId2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5B32D-2668-4EAE-9812-47827D7576E1}" v="148" dt="2020-11-03T10:47:54.688"/>
    <p1510:client id="{4E484653-EC87-2D02-3800-9C63A85E620C}" v="13" dt="2020-11-03T15:50:49.315"/>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6/11/relationships/changesInfo" Target="changesInfos/changesInfo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mke Terwiel" userId="S::fterwiel@roc-nijmegen.nl::42bfa86a-3fd1-4524-8064-f25b2043f37b" providerId="AD" clId="Web-{4E484653-EC87-2D02-3800-9C63A85E620C}"/>
    <pc:docChg chg="modSld">
      <pc:chgData name="Femke Terwiel" userId="S::fterwiel@roc-nijmegen.nl::42bfa86a-3fd1-4524-8064-f25b2043f37b" providerId="AD" clId="Web-{4E484653-EC87-2D02-3800-9C63A85E620C}" dt="2020-11-03T15:50:49.315" v="12"/>
      <pc:docMkLst>
        <pc:docMk/>
      </pc:docMkLst>
      <pc:sldChg chg="modSp">
        <pc:chgData name="Femke Terwiel" userId="S::fterwiel@roc-nijmegen.nl::42bfa86a-3fd1-4524-8064-f25b2043f37b" providerId="AD" clId="Web-{4E484653-EC87-2D02-3800-9C63A85E620C}" dt="2020-11-03T15:49:08.954" v="1" actId="1076"/>
        <pc:sldMkLst>
          <pc:docMk/>
          <pc:sldMk cId="3191092465" sldId="275"/>
        </pc:sldMkLst>
        <pc:picChg chg="mod">
          <ac:chgData name="Femke Terwiel" userId="S::fterwiel@roc-nijmegen.nl::42bfa86a-3fd1-4524-8064-f25b2043f37b" providerId="AD" clId="Web-{4E484653-EC87-2D02-3800-9C63A85E620C}" dt="2020-11-03T15:49:08.954" v="1" actId="1076"/>
          <ac:picMkLst>
            <pc:docMk/>
            <pc:sldMk cId="3191092465" sldId="275"/>
            <ac:picMk id="5" creationId="{83CF353F-785A-40BB-B8C0-0E2CE7E5C088}"/>
          </ac:picMkLst>
        </pc:picChg>
      </pc:sldChg>
      <pc:sldChg chg="modSp">
        <pc:chgData name="Femke Terwiel" userId="S::fterwiel@roc-nijmegen.nl::42bfa86a-3fd1-4524-8064-f25b2043f37b" providerId="AD" clId="Web-{4E484653-EC87-2D02-3800-9C63A85E620C}" dt="2020-11-03T15:49:37.704" v="4"/>
        <pc:sldMkLst>
          <pc:docMk/>
          <pc:sldMk cId="2979266110" sldId="282"/>
        </pc:sldMkLst>
        <pc:spChg chg="mod">
          <ac:chgData name="Femke Terwiel" userId="S::fterwiel@roc-nijmegen.nl::42bfa86a-3fd1-4524-8064-f25b2043f37b" providerId="AD" clId="Web-{4E484653-EC87-2D02-3800-9C63A85E620C}" dt="2020-11-03T15:49:37.704" v="4"/>
          <ac:spMkLst>
            <pc:docMk/>
            <pc:sldMk cId="2979266110" sldId="282"/>
            <ac:spMk id="11" creationId="{75439C80-D114-4C8C-98D5-67A93829CC0E}"/>
          </ac:spMkLst>
        </pc:spChg>
      </pc:sldChg>
      <pc:sldChg chg="delSp modSp">
        <pc:chgData name="Femke Terwiel" userId="S::fterwiel@roc-nijmegen.nl::42bfa86a-3fd1-4524-8064-f25b2043f37b" providerId="AD" clId="Web-{4E484653-EC87-2D02-3800-9C63A85E620C}" dt="2020-11-03T15:50:41.986" v="9" actId="20577"/>
        <pc:sldMkLst>
          <pc:docMk/>
          <pc:sldMk cId="3854400052" sldId="300"/>
        </pc:sldMkLst>
        <pc:spChg chg="mod">
          <ac:chgData name="Femke Terwiel" userId="S::fterwiel@roc-nijmegen.nl::42bfa86a-3fd1-4524-8064-f25b2043f37b" providerId="AD" clId="Web-{4E484653-EC87-2D02-3800-9C63A85E620C}" dt="2020-11-03T15:50:41.986" v="9" actId="20577"/>
          <ac:spMkLst>
            <pc:docMk/>
            <pc:sldMk cId="3854400052" sldId="300"/>
            <ac:spMk id="3" creationId="{96661095-46AD-49F2-9B4A-F72CE1A3D3E4}"/>
          </ac:spMkLst>
        </pc:spChg>
        <pc:spChg chg="del">
          <ac:chgData name="Femke Terwiel" userId="S::fterwiel@roc-nijmegen.nl::42bfa86a-3fd1-4524-8064-f25b2043f37b" providerId="AD" clId="Web-{4E484653-EC87-2D02-3800-9C63A85E620C}" dt="2020-11-03T15:49:57.595" v="5"/>
          <ac:spMkLst>
            <pc:docMk/>
            <pc:sldMk cId="3854400052" sldId="300"/>
            <ac:spMk id="4" creationId="{CBCC6269-DFD5-4B63-BE81-DF49D3F814EC}"/>
          </ac:spMkLst>
        </pc:spChg>
      </pc:sldChg>
      <pc:sldChg chg="delSp">
        <pc:chgData name="Femke Terwiel" userId="S::fterwiel@roc-nijmegen.nl::42bfa86a-3fd1-4524-8064-f25b2043f37b" providerId="AD" clId="Web-{4E484653-EC87-2D02-3800-9C63A85E620C}" dt="2020-11-03T15:50:49.315" v="12"/>
        <pc:sldMkLst>
          <pc:docMk/>
          <pc:sldMk cId="2618629897" sldId="310"/>
        </pc:sldMkLst>
        <pc:spChg chg="del">
          <ac:chgData name="Femke Terwiel" userId="S::fterwiel@roc-nijmegen.nl::42bfa86a-3fd1-4524-8064-f25b2043f37b" providerId="AD" clId="Web-{4E484653-EC87-2D02-3800-9C63A85E620C}" dt="2020-11-03T15:50:47.018" v="11"/>
          <ac:spMkLst>
            <pc:docMk/>
            <pc:sldMk cId="2618629897" sldId="310"/>
            <ac:spMk id="3" creationId="{2F3E8A8D-6BBB-49F2-8CC3-D73565AE9D7C}"/>
          </ac:spMkLst>
        </pc:spChg>
        <pc:spChg chg="del">
          <ac:chgData name="Femke Terwiel" userId="S::fterwiel@roc-nijmegen.nl::42bfa86a-3fd1-4524-8064-f25b2043f37b" providerId="AD" clId="Web-{4E484653-EC87-2D02-3800-9C63A85E620C}" dt="2020-11-03T15:50:49.315" v="12"/>
          <ac:spMkLst>
            <pc:docMk/>
            <pc:sldMk cId="2618629897" sldId="310"/>
            <ac:spMk id="4" creationId="{D61663B3-68AB-45F3-83DA-8A25D004C9A8}"/>
          </ac:spMkLst>
        </pc:spChg>
      </pc:sldChg>
    </pc:docChg>
  </pc:docChgLst>
  <pc:docChgLst>
    <pc:chgData name="Maartje Tissen" userId="86ed6098-a13a-4932-8ca1-19ce473e56f8" providerId="ADAL" clId="{2115B32D-2668-4EAE-9812-47827D7576E1}"/>
    <pc:docChg chg="undo custSel addSld delSld modSld">
      <pc:chgData name="Maartje Tissen" userId="86ed6098-a13a-4932-8ca1-19ce473e56f8" providerId="ADAL" clId="{2115B32D-2668-4EAE-9812-47827D7576E1}" dt="2020-11-02T10:49:00.255" v="1881"/>
      <pc:docMkLst>
        <pc:docMk/>
      </pc:docMkLst>
      <pc:sldChg chg="addSp delSp modSp">
        <pc:chgData name="Maartje Tissen" userId="86ed6098-a13a-4932-8ca1-19ce473e56f8" providerId="ADAL" clId="{2115B32D-2668-4EAE-9812-47827D7576E1}" dt="2020-11-02T10:49:00.255" v="1881"/>
        <pc:sldMkLst>
          <pc:docMk/>
          <pc:sldMk cId="1864406021" sldId="260"/>
        </pc:sldMkLst>
        <pc:spChg chg="mod">
          <ac:chgData name="Maartje Tissen" userId="86ed6098-a13a-4932-8ca1-19ce473e56f8" providerId="ADAL" clId="{2115B32D-2668-4EAE-9812-47827D7576E1}" dt="2020-11-02T10:49:00.255" v="1881"/>
          <ac:spMkLst>
            <pc:docMk/>
            <pc:sldMk cId="1864406021" sldId="260"/>
            <ac:spMk id="2" creationId="{6062E2BF-235D-4C51-9673-2FF9406689BE}"/>
          </ac:spMkLst>
        </pc:spChg>
        <pc:spChg chg="add del mod">
          <ac:chgData name="Maartje Tissen" userId="86ed6098-a13a-4932-8ca1-19ce473e56f8" providerId="ADAL" clId="{2115B32D-2668-4EAE-9812-47827D7576E1}" dt="2020-11-02T10:49:00.255" v="1881"/>
          <ac:spMkLst>
            <pc:docMk/>
            <pc:sldMk cId="1864406021" sldId="260"/>
            <ac:spMk id="4" creationId="{ECC5F1F1-6136-4079-B587-8F072EC39D2F}"/>
          </ac:spMkLst>
        </pc:spChg>
      </pc:sldChg>
      <pc:sldChg chg="modSp">
        <pc:chgData name="Maartje Tissen" userId="86ed6098-a13a-4932-8ca1-19ce473e56f8" providerId="ADAL" clId="{2115B32D-2668-4EAE-9812-47827D7576E1}" dt="2020-11-01T19:44:14.872" v="574" actId="20577"/>
        <pc:sldMkLst>
          <pc:docMk/>
          <pc:sldMk cId="2287182460" sldId="262"/>
        </pc:sldMkLst>
        <pc:spChg chg="mod">
          <ac:chgData name="Maartje Tissen" userId="86ed6098-a13a-4932-8ca1-19ce473e56f8" providerId="ADAL" clId="{2115B32D-2668-4EAE-9812-47827D7576E1}" dt="2020-11-01T19:44:14.872" v="574" actId="20577"/>
          <ac:spMkLst>
            <pc:docMk/>
            <pc:sldMk cId="2287182460" sldId="262"/>
            <ac:spMk id="3" creationId="{8553A9F2-564F-4368-B660-BCFA8E99C2A5}"/>
          </ac:spMkLst>
        </pc:spChg>
      </pc:sldChg>
      <pc:sldChg chg="addSp delSp modSp">
        <pc:chgData name="Maartje Tissen" userId="86ed6098-a13a-4932-8ca1-19ce473e56f8" providerId="ADAL" clId="{2115B32D-2668-4EAE-9812-47827D7576E1}" dt="2020-11-01T20:56:52.798" v="1740"/>
        <pc:sldMkLst>
          <pc:docMk/>
          <pc:sldMk cId="1896710178" sldId="265"/>
        </pc:sldMkLst>
        <pc:spChg chg="mod">
          <ac:chgData name="Maartje Tissen" userId="86ed6098-a13a-4932-8ca1-19ce473e56f8" providerId="ADAL" clId="{2115B32D-2668-4EAE-9812-47827D7576E1}" dt="2020-11-01T20:56:51.970" v="1739" actId="14100"/>
          <ac:spMkLst>
            <pc:docMk/>
            <pc:sldMk cId="1896710178" sldId="265"/>
            <ac:spMk id="3" creationId="{B2FDFB22-4D2C-4ED2-ADC2-CF851A208A57}"/>
          </ac:spMkLst>
        </pc:spChg>
        <pc:picChg chg="add del mod">
          <ac:chgData name="Maartje Tissen" userId="86ed6098-a13a-4932-8ca1-19ce473e56f8" providerId="ADAL" clId="{2115B32D-2668-4EAE-9812-47827D7576E1}" dt="2020-11-01T20:38:25.258" v="1614"/>
          <ac:picMkLst>
            <pc:docMk/>
            <pc:sldMk cId="1896710178" sldId="265"/>
            <ac:picMk id="3074" creationId="{498D02C6-E5F6-4E77-A794-FF0ACADE78B4}"/>
          </ac:picMkLst>
        </pc:picChg>
        <pc:picChg chg="add del mod">
          <ac:chgData name="Maartje Tissen" userId="86ed6098-a13a-4932-8ca1-19ce473e56f8" providerId="ADAL" clId="{2115B32D-2668-4EAE-9812-47827D7576E1}" dt="2020-11-01T20:39:13.750" v="1628"/>
          <ac:picMkLst>
            <pc:docMk/>
            <pc:sldMk cId="1896710178" sldId="265"/>
            <ac:picMk id="3076" creationId="{F5FD6D6D-F1CA-47F3-894B-3C616E699513}"/>
          </ac:picMkLst>
        </pc:picChg>
        <pc:picChg chg="add del mod">
          <ac:chgData name="Maartje Tissen" userId="86ed6098-a13a-4932-8ca1-19ce473e56f8" providerId="ADAL" clId="{2115B32D-2668-4EAE-9812-47827D7576E1}" dt="2020-11-01T20:56:52.798" v="1740"/>
          <ac:picMkLst>
            <pc:docMk/>
            <pc:sldMk cId="1896710178" sldId="265"/>
            <ac:picMk id="3078" creationId="{851FBD9A-8C4A-4A3E-B628-248D5428C957}"/>
          </ac:picMkLst>
        </pc:picChg>
      </pc:sldChg>
      <pc:sldChg chg="del">
        <pc:chgData name="Maartje Tissen" userId="86ed6098-a13a-4932-8ca1-19ce473e56f8" providerId="ADAL" clId="{2115B32D-2668-4EAE-9812-47827D7576E1}" dt="2020-11-01T19:10:46.568" v="526" actId="2696"/>
        <pc:sldMkLst>
          <pc:docMk/>
          <pc:sldMk cId="1953526833" sldId="268"/>
        </pc:sldMkLst>
      </pc:sldChg>
      <pc:sldChg chg="del">
        <pc:chgData name="Maartje Tissen" userId="86ed6098-a13a-4932-8ca1-19ce473e56f8" providerId="ADAL" clId="{2115B32D-2668-4EAE-9812-47827D7576E1}" dt="2020-11-01T19:45:56.160" v="575" actId="2696"/>
        <pc:sldMkLst>
          <pc:docMk/>
          <pc:sldMk cId="2822650952" sldId="269"/>
        </pc:sldMkLst>
      </pc:sldChg>
      <pc:sldChg chg="modSp">
        <pc:chgData name="Maartje Tissen" userId="86ed6098-a13a-4932-8ca1-19ce473e56f8" providerId="ADAL" clId="{2115B32D-2668-4EAE-9812-47827D7576E1}" dt="2020-10-26T20:14:31.755" v="186" actId="13926"/>
        <pc:sldMkLst>
          <pc:docMk/>
          <pc:sldMk cId="2979266110" sldId="282"/>
        </pc:sldMkLst>
        <pc:spChg chg="mod">
          <ac:chgData name="Maartje Tissen" userId="86ed6098-a13a-4932-8ca1-19ce473e56f8" providerId="ADAL" clId="{2115B32D-2668-4EAE-9812-47827D7576E1}" dt="2020-10-26T20:14:31.755" v="186" actId="13926"/>
          <ac:spMkLst>
            <pc:docMk/>
            <pc:sldMk cId="2979266110" sldId="282"/>
            <ac:spMk id="11" creationId="{75439C80-D114-4C8C-98D5-67A93829CC0E}"/>
          </ac:spMkLst>
        </pc:spChg>
      </pc:sldChg>
      <pc:sldChg chg="del">
        <pc:chgData name="Maartje Tissen" userId="86ed6098-a13a-4932-8ca1-19ce473e56f8" providerId="ADAL" clId="{2115B32D-2668-4EAE-9812-47827D7576E1}" dt="2020-11-01T19:10:57.557" v="527" actId="2696"/>
        <pc:sldMkLst>
          <pc:docMk/>
          <pc:sldMk cId="3758903905" sldId="287"/>
        </pc:sldMkLst>
      </pc:sldChg>
      <pc:sldChg chg="addSp delSp modSp">
        <pc:chgData name="Maartje Tissen" userId="86ed6098-a13a-4932-8ca1-19ce473e56f8" providerId="ADAL" clId="{2115B32D-2668-4EAE-9812-47827D7576E1}" dt="2020-11-01T19:10:01.835" v="525" actId="20577"/>
        <pc:sldMkLst>
          <pc:docMk/>
          <pc:sldMk cId="3889692997" sldId="294"/>
        </pc:sldMkLst>
        <pc:spChg chg="add del mod">
          <ac:chgData name="Maartje Tissen" userId="86ed6098-a13a-4932-8ca1-19ce473e56f8" providerId="ADAL" clId="{2115B32D-2668-4EAE-9812-47827D7576E1}" dt="2020-11-01T19:10:01.835" v="525" actId="20577"/>
          <ac:spMkLst>
            <pc:docMk/>
            <pc:sldMk cId="3889692997" sldId="294"/>
            <ac:spMk id="3" creationId="{CA208210-A5D1-48EB-A178-0D24A6D73E6C}"/>
          </ac:spMkLst>
        </pc:spChg>
        <pc:spChg chg="add del mod">
          <ac:chgData name="Maartje Tissen" userId="86ed6098-a13a-4932-8ca1-19ce473e56f8" providerId="ADAL" clId="{2115B32D-2668-4EAE-9812-47827D7576E1}" dt="2020-11-01T19:03:07.977" v="282"/>
          <ac:spMkLst>
            <pc:docMk/>
            <pc:sldMk cId="3889692997" sldId="294"/>
            <ac:spMk id="5" creationId="{60DF78CE-E543-4A29-BF36-1B2524619742}"/>
          </ac:spMkLst>
        </pc:spChg>
        <pc:picChg chg="del">
          <ac:chgData name="Maartje Tissen" userId="86ed6098-a13a-4932-8ca1-19ce473e56f8" providerId="ADAL" clId="{2115B32D-2668-4EAE-9812-47827D7576E1}" dt="2020-11-01T19:01:00.518" v="226"/>
          <ac:picMkLst>
            <pc:docMk/>
            <pc:sldMk cId="3889692997" sldId="294"/>
            <ac:picMk id="6" creationId="{FEBDB570-B9A5-4A5A-BE2D-93C7C0C4473E}"/>
          </ac:picMkLst>
        </pc:picChg>
        <pc:picChg chg="add mod">
          <ac:chgData name="Maartje Tissen" userId="86ed6098-a13a-4932-8ca1-19ce473e56f8" providerId="ADAL" clId="{2115B32D-2668-4EAE-9812-47827D7576E1}" dt="2020-11-01T19:09:09.663" v="371" actId="1076"/>
          <ac:picMkLst>
            <pc:docMk/>
            <pc:sldMk cId="3889692997" sldId="294"/>
            <ac:picMk id="8" creationId="{C376C974-709E-4B05-8D8A-ACFA369716EA}"/>
          </ac:picMkLst>
        </pc:picChg>
        <pc:picChg chg="add del mod">
          <ac:chgData name="Maartje Tissen" userId="86ed6098-a13a-4932-8ca1-19ce473e56f8" providerId="ADAL" clId="{2115B32D-2668-4EAE-9812-47827D7576E1}" dt="2020-11-01T19:03:11.783" v="286"/>
          <ac:picMkLst>
            <pc:docMk/>
            <pc:sldMk cId="3889692997" sldId="294"/>
            <ac:picMk id="1026" creationId="{8DBC8748-EFF2-4345-8103-F1C8DDD2FC6F}"/>
          </ac:picMkLst>
        </pc:picChg>
        <pc:picChg chg="add del mod">
          <ac:chgData name="Maartje Tissen" userId="86ed6098-a13a-4932-8ca1-19ce473e56f8" providerId="ADAL" clId="{2115B32D-2668-4EAE-9812-47827D7576E1}" dt="2020-11-01T19:03:53.483" v="294"/>
          <ac:picMkLst>
            <pc:docMk/>
            <pc:sldMk cId="3889692997" sldId="294"/>
            <ac:picMk id="1028" creationId="{16195BD7-251B-469A-B075-7FABF51F64EF}"/>
          </ac:picMkLst>
        </pc:picChg>
        <pc:picChg chg="add del mod">
          <ac:chgData name="Maartje Tissen" userId="86ed6098-a13a-4932-8ca1-19ce473e56f8" providerId="ADAL" clId="{2115B32D-2668-4EAE-9812-47827D7576E1}" dt="2020-11-01T19:05:12.854" v="305"/>
          <ac:picMkLst>
            <pc:docMk/>
            <pc:sldMk cId="3889692997" sldId="294"/>
            <ac:picMk id="1030" creationId="{458C4A46-D2E0-45A6-8939-67789054096C}"/>
          </ac:picMkLst>
        </pc:picChg>
        <pc:picChg chg="add mod">
          <ac:chgData name="Maartje Tissen" userId="86ed6098-a13a-4932-8ca1-19ce473e56f8" providerId="ADAL" clId="{2115B32D-2668-4EAE-9812-47827D7576E1}" dt="2020-11-01T19:09:29.682" v="375" actId="14100"/>
          <ac:picMkLst>
            <pc:docMk/>
            <pc:sldMk cId="3889692997" sldId="294"/>
            <ac:picMk id="1032" creationId="{3A2B9612-0DED-4EA3-897A-358D228F94D6}"/>
          </ac:picMkLst>
        </pc:picChg>
      </pc:sldChg>
      <pc:sldChg chg="del">
        <pc:chgData name="Maartje Tissen" userId="86ed6098-a13a-4932-8ca1-19ce473e56f8" providerId="ADAL" clId="{2115B32D-2668-4EAE-9812-47827D7576E1}" dt="2020-11-01T19:46:53.523" v="577" actId="2696"/>
        <pc:sldMkLst>
          <pc:docMk/>
          <pc:sldMk cId="1190525001" sldId="298"/>
        </pc:sldMkLst>
      </pc:sldChg>
      <pc:sldChg chg="modSp">
        <pc:chgData name="Maartje Tissen" userId="86ed6098-a13a-4932-8ca1-19ce473e56f8" providerId="ADAL" clId="{2115B32D-2668-4EAE-9812-47827D7576E1}" dt="2020-10-15T07:12:46.222" v="128" actId="20577"/>
        <pc:sldMkLst>
          <pc:docMk/>
          <pc:sldMk cId="2321877122" sldId="299"/>
        </pc:sldMkLst>
        <pc:spChg chg="mod">
          <ac:chgData name="Maartje Tissen" userId="86ed6098-a13a-4932-8ca1-19ce473e56f8" providerId="ADAL" clId="{2115B32D-2668-4EAE-9812-47827D7576E1}" dt="2020-10-15T07:12:46.222" v="128" actId="20577"/>
          <ac:spMkLst>
            <pc:docMk/>
            <pc:sldMk cId="2321877122" sldId="299"/>
            <ac:spMk id="2" creationId="{CCCB2586-8902-417C-AC5E-15467A12E534}"/>
          </ac:spMkLst>
        </pc:spChg>
      </pc:sldChg>
      <pc:sldChg chg="delSp">
        <pc:chgData name="Maartje Tissen" userId="86ed6098-a13a-4932-8ca1-19ce473e56f8" providerId="ADAL" clId="{2115B32D-2668-4EAE-9812-47827D7576E1}" dt="2020-11-01T19:51:07.028" v="578"/>
        <pc:sldMkLst>
          <pc:docMk/>
          <pc:sldMk cId="3854400052" sldId="300"/>
        </pc:sldMkLst>
        <pc:picChg chg="del">
          <ac:chgData name="Maartje Tissen" userId="86ed6098-a13a-4932-8ca1-19ce473e56f8" providerId="ADAL" clId="{2115B32D-2668-4EAE-9812-47827D7576E1}" dt="2020-11-01T19:51:07.028" v="578"/>
          <ac:picMkLst>
            <pc:docMk/>
            <pc:sldMk cId="3854400052" sldId="300"/>
            <ac:picMk id="5" creationId="{8787E05A-AB1F-4C36-BCC9-D0B91E16FDE3}"/>
          </ac:picMkLst>
        </pc:picChg>
      </pc:sldChg>
      <pc:sldChg chg="modSp del">
        <pc:chgData name="Maartje Tissen" userId="86ed6098-a13a-4932-8ca1-19ce473e56f8" providerId="ADAL" clId="{2115B32D-2668-4EAE-9812-47827D7576E1}" dt="2020-11-01T20:11:34.567" v="1076" actId="2696"/>
        <pc:sldMkLst>
          <pc:docMk/>
          <pc:sldMk cId="927780951" sldId="301"/>
        </pc:sldMkLst>
        <pc:spChg chg="mod">
          <ac:chgData name="Maartje Tissen" userId="86ed6098-a13a-4932-8ca1-19ce473e56f8" providerId="ADAL" clId="{2115B32D-2668-4EAE-9812-47827D7576E1}" dt="2020-10-15T07:13:55.925" v="175" actId="20577"/>
          <ac:spMkLst>
            <pc:docMk/>
            <pc:sldMk cId="927780951" sldId="301"/>
            <ac:spMk id="3" creationId="{22DA336D-284C-4CCE-8D22-8CA3EDF473DF}"/>
          </ac:spMkLst>
        </pc:spChg>
      </pc:sldChg>
      <pc:sldChg chg="modSp">
        <pc:chgData name="Maartje Tissen" userId="86ed6098-a13a-4932-8ca1-19ce473e56f8" providerId="ADAL" clId="{2115B32D-2668-4EAE-9812-47827D7576E1}" dt="2020-11-02T09:56:29.775" v="1875" actId="20577"/>
        <pc:sldMkLst>
          <pc:docMk/>
          <pc:sldMk cId="1978805023" sldId="302"/>
        </pc:sldMkLst>
        <pc:spChg chg="mod">
          <ac:chgData name="Maartje Tissen" userId="86ed6098-a13a-4932-8ca1-19ce473e56f8" providerId="ADAL" clId="{2115B32D-2668-4EAE-9812-47827D7576E1}" dt="2020-11-02T09:56:29.775" v="1875" actId="20577"/>
          <ac:spMkLst>
            <pc:docMk/>
            <pc:sldMk cId="1978805023" sldId="302"/>
            <ac:spMk id="4" creationId="{569D528A-87A1-4059-95B1-ECF50B767A8C}"/>
          </ac:spMkLst>
        </pc:spChg>
        <pc:spChg chg="mod">
          <ac:chgData name="Maartje Tissen" userId="86ed6098-a13a-4932-8ca1-19ce473e56f8" providerId="ADAL" clId="{2115B32D-2668-4EAE-9812-47827D7576E1}" dt="2020-11-01T20:18:12.161" v="1252" actId="20577"/>
          <ac:spMkLst>
            <pc:docMk/>
            <pc:sldMk cId="1978805023" sldId="302"/>
            <ac:spMk id="8" creationId="{1B86AD36-4B37-4CDE-B699-C7950A76B238}"/>
          </ac:spMkLst>
        </pc:spChg>
      </pc:sldChg>
      <pc:sldChg chg="modSp">
        <pc:chgData name="Maartje Tissen" userId="86ed6098-a13a-4932-8ca1-19ce473e56f8" providerId="ADAL" clId="{2115B32D-2668-4EAE-9812-47827D7576E1}" dt="2020-10-26T20:15:55.595" v="194" actId="20577"/>
        <pc:sldMkLst>
          <pc:docMk/>
          <pc:sldMk cId="1976154161" sldId="303"/>
        </pc:sldMkLst>
        <pc:spChg chg="mod">
          <ac:chgData name="Maartje Tissen" userId="86ed6098-a13a-4932-8ca1-19ce473e56f8" providerId="ADAL" clId="{2115B32D-2668-4EAE-9812-47827D7576E1}" dt="2020-10-26T20:15:55.595" v="194" actId="20577"/>
          <ac:spMkLst>
            <pc:docMk/>
            <pc:sldMk cId="1976154161" sldId="303"/>
            <ac:spMk id="3" creationId="{D3436373-5D29-4F86-B795-7A611A444CAE}"/>
          </ac:spMkLst>
        </pc:spChg>
      </pc:sldChg>
      <pc:sldChg chg="del">
        <pc:chgData name="Maartje Tissen" userId="86ed6098-a13a-4932-8ca1-19ce473e56f8" providerId="ADAL" clId="{2115B32D-2668-4EAE-9812-47827D7576E1}" dt="2020-11-01T19:46:05.193" v="576" actId="2696"/>
        <pc:sldMkLst>
          <pc:docMk/>
          <pc:sldMk cId="2343147292" sldId="304"/>
        </pc:sldMkLst>
      </pc:sldChg>
      <pc:sldChg chg="del">
        <pc:chgData name="Maartje Tissen" userId="86ed6098-a13a-4932-8ca1-19ce473e56f8" providerId="ADAL" clId="{2115B32D-2668-4EAE-9812-47827D7576E1}" dt="2020-11-01T21:06:20.753" v="1741" actId="2696"/>
        <pc:sldMkLst>
          <pc:docMk/>
          <pc:sldMk cId="1831533768" sldId="305"/>
        </pc:sldMkLst>
      </pc:sldChg>
      <pc:sldChg chg="del">
        <pc:chgData name="Maartje Tissen" userId="86ed6098-a13a-4932-8ca1-19ce473e56f8" providerId="ADAL" clId="{2115B32D-2668-4EAE-9812-47827D7576E1}" dt="2020-11-02T09:56:48.706" v="1876" actId="2696"/>
        <pc:sldMkLst>
          <pc:docMk/>
          <pc:sldMk cId="1532419165" sldId="307"/>
        </pc:sldMkLst>
      </pc:sldChg>
      <pc:sldChg chg="modSp del">
        <pc:chgData name="Maartje Tissen" userId="86ed6098-a13a-4932-8ca1-19ce473e56f8" providerId="ADAL" clId="{2115B32D-2668-4EAE-9812-47827D7576E1}" dt="2020-11-02T09:57:26.097" v="1877" actId="2696"/>
        <pc:sldMkLst>
          <pc:docMk/>
          <pc:sldMk cId="3996881117" sldId="308"/>
        </pc:sldMkLst>
        <pc:spChg chg="mod">
          <ac:chgData name="Maartje Tissen" userId="86ed6098-a13a-4932-8ca1-19ce473e56f8" providerId="ADAL" clId="{2115B32D-2668-4EAE-9812-47827D7576E1}" dt="2020-11-01T20:21:37.712" v="1542" actId="20577"/>
          <ac:spMkLst>
            <pc:docMk/>
            <pc:sldMk cId="3996881117" sldId="308"/>
            <ac:spMk id="2" creationId="{B222BFED-4A31-42BA-A8CB-BC2B6E8DD3F6}"/>
          </ac:spMkLst>
        </pc:spChg>
      </pc:sldChg>
      <pc:sldChg chg="modSp add del">
        <pc:chgData name="Maartje Tissen" userId="86ed6098-a13a-4932-8ca1-19ce473e56f8" providerId="ADAL" clId="{2115B32D-2668-4EAE-9812-47827D7576E1}" dt="2020-11-01T20:10:42.372" v="1075" actId="2696"/>
        <pc:sldMkLst>
          <pc:docMk/>
          <pc:sldMk cId="385571020" sldId="309"/>
        </pc:sldMkLst>
        <pc:spChg chg="mod">
          <ac:chgData name="Maartje Tissen" userId="86ed6098-a13a-4932-8ca1-19ce473e56f8" providerId="ADAL" clId="{2115B32D-2668-4EAE-9812-47827D7576E1}" dt="2020-11-01T19:52:55.001" v="610" actId="20577"/>
          <ac:spMkLst>
            <pc:docMk/>
            <pc:sldMk cId="385571020" sldId="309"/>
            <ac:spMk id="2" creationId="{50B620F0-3E0D-4EBD-8584-158D479DE072}"/>
          </ac:spMkLst>
        </pc:spChg>
        <pc:spChg chg="mod">
          <ac:chgData name="Maartje Tissen" userId="86ed6098-a13a-4932-8ca1-19ce473e56f8" providerId="ADAL" clId="{2115B32D-2668-4EAE-9812-47827D7576E1}" dt="2020-11-01T19:55:39.353" v="1074" actId="20577"/>
          <ac:spMkLst>
            <pc:docMk/>
            <pc:sldMk cId="385571020" sldId="309"/>
            <ac:spMk id="3" creationId="{66C00147-EBDF-4496-9952-C9BFF83C5EFE}"/>
          </ac:spMkLst>
        </pc:spChg>
      </pc:sldChg>
      <pc:sldChg chg="modSp add">
        <pc:chgData name="Maartje Tissen" userId="86ed6098-a13a-4932-8ca1-19ce473e56f8" providerId="ADAL" clId="{2115B32D-2668-4EAE-9812-47827D7576E1}" dt="2020-11-01T20:40:22.279" v="1657" actId="20577"/>
        <pc:sldMkLst>
          <pc:docMk/>
          <pc:sldMk cId="1099166157" sldId="309"/>
        </pc:sldMkLst>
        <pc:spChg chg="mod">
          <ac:chgData name="Maartje Tissen" userId="86ed6098-a13a-4932-8ca1-19ce473e56f8" providerId="ADAL" clId="{2115B32D-2668-4EAE-9812-47827D7576E1}" dt="2020-11-01T20:14:09.132" v="1105" actId="20577"/>
          <ac:spMkLst>
            <pc:docMk/>
            <pc:sldMk cId="1099166157" sldId="309"/>
            <ac:spMk id="2" creationId="{4B16E21B-9731-4C78-9457-B2DB8A009F8C}"/>
          </ac:spMkLst>
        </pc:spChg>
        <pc:spChg chg="mod">
          <ac:chgData name="Maartje Tissen" userId="86ed6098-a13a-4932-8ca1-19ce473e56f8" providerId="ADAL" clId="{2115B32D-2668-4EAE-9812-47827D7576E1}" dt="2020-11-01T20:40:22.279" v="1657" actId="20577"/>
          <ac:spMkLst>
            <pc:docMk/>
            <pc:sldMk cId="1099166157" sldId="309"/>
            <ac:spMk id="3" creationId="{391B9D76-EAFC-4308-BA86-BA22A7068557}"/>
          </ac:spMkLst>
        </pc:spChg>
      </pc:sldChg>
      <pc:sldChg chg="addSp modSp add">
        <pc:chgData name="Maartje Tissen" userId="86ed6098-a13a-4932-8ca1-19ce473e56f8" providerId="ADAL" clId="{2115B32D-2668-4EAE-9812-47827D7576E1}" dt="2020-11-01T20:29:52.721" v="1595" actId="1076"/>
        <pc:sldMkLst>
          <pc:docMk/>
          <pc:sldMk cId="2618629897" sldId="310"/>
        </pc:sldMkLst>
        <pc:spChg chg="mod">
          <ac:chgData name="Maartje Tissen" userId="86ed6098-a13a-4932-8ca1-19ce473e56f8" providerId="ADAL" clId="{2115B32D-2668-4EAE-9812-47827D7576E1}" dt="2020-11-01T20:25:30.813" v="1591" actId="20577"/>
          <ac:spMkLst>
            <pc:docMk/>
            <pc:sldMk cId="2618629897" sldId="310"/>
            <ac:spMk id="2" creationId="{69DFA49C-360C-47A9-9BA7-207F219E8094}"/>
          </ac:spMkLst>
        </pc:spChg>
        <pc:spChg chg="mod">
          <ac:chgData name="Maartje Tissen" userId="86ed6098-a13a-4932-8ca1-19ce473e56f8" providerId="ADAL" clId="{2115B32D-2668-4EAE-9812-47827D7576E1}" dt="2020-11-01T20:29:52.721" v="1595" actId="1076"/>
          <ac:spMkLst>
            <pc:docMk/>
            <pc:sldMk cId="2618629897" sldId="310"/>
            <ac:spMk id="3" creationId="{2F3E8A8D-6BBB-49F2-8CC3-D73565AE9D7C}"/>
          </ac:spMkLst>
        </pc:spChg>
        <pc:picChg chg="add mod">
          <ac:chgData name="Maartje Tissen" userId="86ed6098-a13a-4932-8ca1-19ce473e56f8" providerId="ADAL" clId="{2115B32D-2668-4EAE-9812-47827D7576E1}" dt="2020-11-01T20:29:52.721" v="1595" actId="1076"/>
          <ac:picMkLst>
            <pc:docMk/>
            <pc:sldMk cId="2618629897" sldId="310"/>
            <ac:picMk id="2050" creationId="{D63EF80B-A9EA-4795-8E45-B87E30053817}"/>
          </ac:picMkLst>
        </pc:picChg>
      </pc:sldChg>
      <pc:sldChg chg="addSp delSp modSp modAnim">
        <pc:chgData name="Maartje Tissen" userId="86ed6098-a13a-4932-8ca1-19ce473e56f8" providerId="ADAL" clId="{2115B32D-2668-4EAE-9812-47827D7576E1}" dt="2020-11-01T20:48:33.484" v="1667"/>
        <pc:sldMkLst>
          <pc:docMk/>
          <pc:sldMk cId="1099166157" sldId="311"/>
        </pc:sldMkLst>
        <pc:spChg chg="mod">
          <ac:chgData name="Maartje Tissen" userId="86ed6098-a13a-4932-8ca1-19ce473e56f8" providerId="ADAL" clId="{2115B32D-2668-4EAE-9812-47827D7576E1}" dt="2020-11-01T20:47:25.653" v="1661" actId="20577"/>
          <ac:spMkLst>
            <pc:docMk/>
            <pc:sldMk cId="1099166157" sldId="311"/>
            <ac:spMk id="3" creationId="{391B9D76-EAFC-4308-BA86-BA22A7068557}"/>
          </ac:spMkLst>
        </pc:spChg>
        <pc:picChg chg="add del mod">
          <ac:chgData name="Maartje Tissen" userId="86ed6098-a13a-4932-8ca1-19ce473e56f8" providerId="ADAL" clId="{2115B32D-2668-4EAE-9812-47827D7576E1}" dt="2020-11-01T20:48:33.484" v="1667"/>
          <ac:picMkLst>
            <pc:docMk/>
            <pc:sldMk cId="1099166157" sldId="311"/>
            <ac:picMk id="4" creationId="{4D9D1F09-AEE9-4D97-8C0B-7A9EA2650B53}"/>
          </ac:picMkLst>
        </pc:picChg>
      </pc:sldChg>
      <pc:sldChg chg="addSp modSp add modAnim">
        <pc:chgData name="Maartje Tissen" userId="86ed6098-a13a-4932-8ca1-19ce473e56f8" providerId="ADAL" clId="{2115B32D-2668-4EAE-9812-47827D7576E1}" dt="2020-11-01T20:49:16.932" v="1717" actId="14100"/>
        <pc:sldMkLst>
          <pc:docMk/>
          <pc:sldMk cId="3463948136" sldId="312"/>
        </pc:sldMkLst>
        <pc:spChg chg="mod">
          <ac:chgData name="Maartje Tissen" userId="86ed6098-a13a-4932-8ca1-19ce473e56f8" providerId="ADAL" clId="{2115B32D-2668-4EAE-9812-47827D7576E1}" dt="2020-11-01T20:48:56.560" v="1712" actId="20577"/>
          <ac:spMkLst>
            <pc:docMk/>
            <pc:sldMk cId="3463948136" sldId="312"/>
            <ac:spMk id="2" creationId="{C428D92E-B08B-41FD-90A1-E4A7A5833516}"/>
          </ac:spMkLst>
        </pc:spChg>
        <pc:picChg chg="add mod">
          <ac:chgData name="Maartje Tissen" userId="86ed6098-a13a-4932-8ca1-19ce473e56f8" providerId="ADAL" clId="{2115B32D-2668-4EAE-9812-47827D7576E1}" dt="2020-11-01T20:49:16.932" v="1717" actId="14100"/>
          <ac:picMkLst>
            <pc:docMk/>
            <pc:sldMk cId="3463948136" sldId="312"/>
            <ac:picMk id="4" creationId="{3BE83A7A-5EC5-423C-AAD5-CC73D02F6155}"/>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media4.m4a"/><Relationship Id="rId3" Type="http://schemas.microsoft.com/office/2007/relationships/media" Target="../media/media2.m4a"/><Relationship Id="rId7" Type="http://schemas.microsoft.com/office/2007/relationships/media" Target="../media/media4.m4a"/><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5" Type="http://schemas.microsoft.com/office/2007/relationships/media" Target="../media/media3.m4a"/><Relationship Id="rId10" Type="http://schemas.openxmlformats.org/officeDocument/2006/relationships/image" Target="../media/image4.png"/><Relationship Id="rId4" Type="http://schemas.openxmlformats.org/officeDocument/2006/relationships/audio" Target="../media/media2.m4a"/><Relationship Id="rId9"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4.pn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microsoft.com/office/2007/relationships/media" Target="../media/media29.m4a"/><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4.png"/><Relationship Id="rId5" Type="http://schemas.openxmlformats.org/officeDocument/2006/relationships/slideLayout" Target="../slideLayouts/slideLayout5.xml"/><Relationship Id="rId4" Type="http://schemas.openxmlformats.org/officeDocument/2006/relationships/audio" Target="../media/media29.m4a"/></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4.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8" Type="http://schemas.openxmlformats.org/officeDocument/2006/relationships/audio" Target="../media/media34.m4a"/><Relationship Id="rId13" Type="http://schemas.microsoft.com/office/2007/relationships/media" Target="../media/media37.m4a"/><Relationship Id="rId18" Type="http://schemas.openxmlformats.org/officeDocument/2006/relationships/image" Target="../media/image4.png"/><Relationship Id="rId3" Type="http://schemas.microsoft.com/office/2007/relationships/media" Target="../media/media32.m4a"/><Relationship Id="rId7" Type="http://schemas.microsoft.com/office/2007/relationships/media" Target="../media/media34.m4a"/><Relationship Id="rId12" Type="http://schemas.openxmlformats.org/officeDocument/2006/relationships/audio" Target="../media/media36.m4a"/><Relationship Id="rId17" Type="http://schemas.openxmlformats.org/officeDocument/2006/relationships/slideLayout" Target="../slideLayouts/slideLayout3.xml"/><Relationship Id="rId2" Type="http://schemas.openxmlformats.org/officeDocument/2006/relationships/audio" Target="../media/media31.m4a"/><Relationship Id="rId16" Type="http://schemas.openxmlformats.org/officeDocument/2006/relationships/audio" Target="../media/media38.m4a"/><Relationship Id="rId1" Type="http://schemas.microsoft.com/office/2007/relationships/media" Target="../media/media31.m4a"/><Relationship Id="rId6" Type="http://schemas.openxmlformats.org/officeDocument/2006/relationships/audio" Target="../media/media33.m4a"/><Relationship Id="rId11" Type="http://schemas.microsoft.com/office/2007/relationships/media" Target="../media/media36.m4a"/><Relationship Id="rId5" Type="http://schemas.microsoft.com/office/2007/relationships/media" Target="../media/media33.m4a"/><Relationship Id="rId15" Type="http://schemas.microsoft.com/office/2007/relationships/media" Target="../media/media38.m4a"/><Relationship Id="rId10" Type="http://schemas.openxmlformats.org/officeDocument/2006/relationships/audio" Target="../media/media35.m4a"/><Relationship Id="rId4" Type="http://schemas.openxmlformats.org/officeDocument/2006/relationships/audio" Target="../media/media32.m4a"/><Relationship Id="rId9" Type="http://schemas.microsoft.com/office/2007/relationships/media" Target="../media/media35.m4a"/><Relationship Id="rId14" Type="http://schemas.openxmlformats.org/officeDocument/2006/relationships/audio" Target="../media/media37.m4a"/></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4.pn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41.m4a"/><Relationship Id="rId7" Type="http://schemas.openxmlformats.org/officeDocument/2006/relationships/slideLayout" Target="../slideLayouts/slideLayout3.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audio" Target="../media/media42.m4a"/><Relationship Id="rId5" Type="http://schemas.microsoft.com/office/2007/relationships/media" Target="../media/media42.m4a"/><Relationship Id="rId4" Type="http://schemas.openxmlformats.org/officeDocument/2006/relationships/audio" Target="../media/media41.m4a"/></Relationships>
</file>

<file path=ppt/slides/_rels/slide16.xml.rels><?xml version="1.0" encoding="UTF-8" standalone="yes"?>
<Relationships xmlns="http://schemas.openxmlformats.org/package/2006/relationships"><Relationship Id="rId3" Type="http://schemas.microsoft.com/office/2007/relationships/media" Target="../media/media44.m4a"/><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4.png"/><Relationship Id="rId5" Type="http://schemas.openxmlformats.org/officeDocument/2006/relationships/slideLayout" Target="../slideLayouts/slideLayout3.xml"/><Relationship Id="rId4" Type="http://schemas.openxmlformats.org/officeDocument/2006/relationships/audio" Target="../media/media44.m4a"/></Relationships>
</file>

<file path=ppt/slides/_rels/slide17.xml.rels><?xml version="1.0" encoding="UTF-8" standalone="yes"?>
<Relationships xmlns="http://schemas.openxmlformats.org/package/2006/relationships"><Relationship Id="rId8" Type="http://schemas.openxmlformats.org/officeDocument/2006/relationships/audio" Target="../media/media48.m4a"/><Relationship Id="rId3" Type="http://schemas.microsoft.com/office/2007/relationships/media" Target="../media/media46.m4a"/><Relationship Id="rId7" Type="http://schemas.microsoft.com/office/2007/relationships/media" Target="../media/media48.m4a"/><Relationship Id="rId12" Type="http://schemas.openxmlformats.org/officeDocument/2006/relationships/image" Target="../media/image4.pn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audio" Target="../media/media47.m4a"/><Relationship Id="rId11" Type="http://schemas.openxmlformats.org/officeDocument/2006/relationships/slideLayout" Target="../slideLayouts/slideLayout3.xml"/><Relationship Id="rId5" Type="http://schemas.microsoft.com/office/2007/relationships/media" Target="../media/media47.m4a"/><Relationship Id="rId10" Type="http://schemas.openxmlformats.org/officeDocument/2006/relationships/audio" Target="../media/media49.m4a"/><Relationship Id="rId4" Type="http://schemas.openxmlformats.org/officeDocument/2006/relationships/audio" Target="../media/media46.m4a"/><Relationship Id="rId9" Type="http://schemas.microsoft.com/office/2007/relationships/media" Target="../media/media49.m4a"/></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4.png"/><Relationship Id="rId5" Type="http://schemas.openxmlformats.org/officeDocument/2006/relationships/image" Target="../media/image15.jpe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microsoft.com/office/2007/relationships/media" Target="../media/media52.m4a"/><Relationship Id="rId7" Type="http://schemas.openxmlformats.org/officeDocument/2006/relationships/image" Target="../media/image4.png"/><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16.png"/><Relationship Id="rId5" Type="http://schemas.openxmlformats.org/officeDocument/2006/relationships/slideLayout" Target="../slideLayouts/slideLayout3.xml"/><Relationship Id="rId4" Type="http://schemas.openxmlformats.org/officeDocument/2006/relationships/audio" Target="../media/media52.m4a"/></Relationships>
</file>

<file path=ppt/slides/_rels/slide2.xml.rels><?xml version="1.0" encoding="UTF-8" standalone="yes"?>
<Relationships xmlns="http://schemas.openxmlformats.org/package/2006/relationships"><Relationship Id="rId3" Type="http://schemas.microsoft.com/office/2007/relationships/media" Target="../media/media6.m4a"/><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slideLayout" Target="../slideLayouts/slideLayout3.xml"/><Relationship Id="rId4" Type="http://schemas.openxmlformats.org/officeDocument/2006/relationships/audio" Target="../media/media6.m4a"/></Relationships>
</file>

<file path=ppt/slides/_rels/slide20.xml.rels><?xml version="1.0" encoding="UTF-8" standalone="yes"?>
<Relationships xmlns="http://schemas.openxmlformats.org/package/2006/relationships"><Relationship Id="rId3" Type="http://schemas.microsoft.com/office/2007/relationships/media" Target="../media/media54.m4a"/><Relationship Id="rId7" Type="http://schemas.openxmlformats.org/officeDocument/2006/relationships/image" Target="../media/image4.png"/><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hyperlink" Target="http://www.roc-nijmegen.nl/aanmelden-mbo" TargetMode="External"/><Relationship Id="rId5" Type="http://schemas.openxmlformats.org/officeDocument/2006/relationships/slideLayout" Target="../slideLayouts/slideLayout3.xml"/><Relationship Id="rId4" Type="http://schemas.openxmlformats.org/officeDocument/2006/relationships/audio" Target="../media/media54.m4a"/></Relationships>
</file>

<file path=ppt/slides/_rels/slide21.xml.rels><?xml version="1.0" encoding="UTF-8" standalone="yes"?>
<Relationships xmlns="http://schemas.openxmlformats.org/package/2006/relationships"><Relationship Id="rId8" Type="http://schemas.openxmlformats.org/officeDocument/2006/relationships/hyperlink" Target="https://www.roc-nijmegen.nl/folder" TargetMode="External"/><Relationship Id="rId13" Type="http://schemas.openxmlformats.org/officeDocument/2006/relationships/hyperlink" Target="http://www.roc-nijmegen.nl/opendag" TargetMode="External"/><Relationship Id="rId18" Type="http://schemas.openxmlformats.org/officeDocument/2006/relationships/image" Target="../media/image4.png"/><Relationship Id="rId3" Type="http://schemas.microsoft.com/office/2007/relationships/media" Target="../media/media56.m4a"/><Relationship Id="rId7" Type="http://schemas.openxmlformats.org/officeDocument/2006/relationships/slideLayout" Target="../slideLayouts/slideLayout3.xml"/><Relationship Id="rId12" Type="http://schemas.openxmlformats.org/officeDocument/2006/relationships/hyperlink" Target="http://www.roc-nijmegen.nl/adviesgesprek" TargetMode="External"/><Relationship Id="rId17" Type="http://schemas.openxmlformats.org/officeDocument/2006/relationships/hyperlink" Target="http://www.kiesmbo.nl" TargetMode="External"/><Relationship Id="rId2" Type="http://schemas.openxmlformats.org/officeDocument/2006/relationships/audio" Target="../media/media55.m4a"/><Relationship Id="rId16" Type="http://schemas.openxmlformats.org/officeDocument/2006/relationships/hyperlink" Target="http://www.roc-nijmegen.nl/locatie" TargetMode="External"/><Relationship Id="rId1" Type="http://schemas.microsoft.com/office/2007/relationships/media" Target="../media/media55.m4a"/><Relationship Id="rId6" Type="http://schemas.openxmlformats.org/officeDocument/2006/relationships/audio" Target="../media/media57.m4a"/><Relationship Id="rId11" Type="http://schemas.openxmlformats.org/officeDocument/2006/relationships/hyperlink" Target="http://www.roc-nijmegen.nl/mbo" TargetMode="External"/><Relationship Id="rId5" Type="http://schemas.microsoft.com/office/2007/relationships/media" Target="../media/media57.m4a"/><Relationship Id="rId15" Type="http://schemas.openxmlformats.org/officeDocument/2006/relationships/hyperlink" Target="http://www.roc-nijmegen.nl/toekomst" TargetMode="External"/><Relationship Id="rId10" Type="http://schemas.openxmlformats.org/officeDocument/2006/relationships/hyperlink" Target="http://www.roc-nijmegen.nl/bit" TargetMode="External"/><Relationship Id="rId4" Type="http://schemas.openxmlformats.org/officeDocument/2006/relationships/audio" Target="../media/media56.m4a"/><Relationship Id="rId9" Type="http://schemas.openxmlformats.org/officeDocument/2006/relationships/hyperlink" Target="http://www.roc-nijmegen.nl/studiekeuze" TargetMode="External"/><Relationship Id="rId14" Type="http://schemas.openxmlformats.org/officeDocument/2006/relationships/hyperlink" Target="http://www.roc-nijmegen.nl/meelopen" TargetMode="External"/></Relationships>
</file>

<file path=ppt/slides/_rels/slide3.xml.rels><?xml version="1.0" encoding="UTF-8" standalone="yes"?>
<Relationships xmlns="http://schemas.openxmlformats.org/package/2006/relationships"><Relationship Id="rId3" Type="http://schemas.microsoft.com/office/2007/relationships/media" Target="../media/media8.m4a"/><Relationship Id="rId7" Type="http://schemas.openxmlformats.org/officeDocument/2006/relationships/image" Target="../media/image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slideLayout" Target="../slideLayouts/slideLayout3.xml"/><Relationship Id="rId4" Type="http://schemas.openxmlformats.org/officeDocument/2006/relationships/audio" Target="../media/media8.m4a"/></Relationships>
</file>

<file path=ppt/slides/_rels/slide4.xml.rels><?xml version="1.0" encoding="UTF-8" standalone="yes"?>
<Relationships xmlns="http://schemas.openxmlformats.org/package/2006/relationships"><Relationship Id="rId8" Type="http://schemas.openxmlformats.org/officeDocument/2006/relationships/audio" Target="../media/media12.m4a"/><Relationship Id="rId13" Type="http://schemas.microsoft.com/office/2007/relationships/media" Target="../media/media15.m4a"/><Relationship Id="rId3" Type="http://schemas.microsoft.com/office/2007/relationships/media" Target="../media/media10.m4a"/><Relationship Id="rId7" Type="http://schemas.microsoft.com/office/2007/relationships/media" Target="../media/media12.m4a"/><Relationship Id="rId12" Type="http://schemas.openxmlformats.org/officeDocument/2006/relationships/audio" Target="../media/media14.m4a"/><Relationship Id="rId2" Type="http://schemas.openxmlformats.org/officeDocument/2006/relationships/audio" Target="../media/media9.m4a"/><Relationship Id="rId16" Type="http://schemas.openxmlformats.org/officeDocument/2006/relationships/image" Target="../media/image4.png"/><Relationship Id="rId1" Type="http://schemas.microsoft.com/office/2007/relationships/media" Target="../media/media9.m4a"/><Relationship Id="rId6" Type="http://schemas.openxmlformats.org/officeDocument/2006/relationships/audio" Target="../media/media11.m4a"/><Relationship Id="rId11" Type="http://schemas.microsoft.com/office/2007/relationships/media" Target="../media/media14.m4a"/><Relationship Id="rId5" Type="http://schemas.microsoft.com/office/2007/relationships/media" Target="../media/media11.m4a"/><Relationship Id="rId15" Type="http://schemas.openxmlformats.org/officeDocument/2006/relationships/slideLayout" Target="../slideLayouts/slideLayout3.xml"/><Relationship Id="rId10" Type="http://schemas.openxmlformats.org/officeDocument/2006/relationships/audio" Target="../media/media13.m4a"/><Relationship Id="rId4" Type="http://schemas.openxmlformats.org/officeDocument/2006/relationships/audio" Target="../media/media10.m4a"/><Relationship Id="rId9" Type="http://schemas.microsoft.com/office/2007/relationships/media" Target="../media/media13.m4a"/><Relationship Id="rId14" Type="http://schemas.openxmlformats.org/officeDocument/2006/relationships/audio" Target="../media/media15.m4a"/></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microsoft.com/office/2007/relationships/media" Target="../media/media17.m4a"/><Relationship Id="rId7" Type="http://schemas.openxmlformats.org/officeDocument/2006/relationships/image" Target="../media/image7.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6.png"/><Relationship Id="rId5" Type="http://schemas.openxmlformats.org/officeDocument/2006/relationships/slideLayout" Target="../slideLayouts/slideLayout3.xml"/><Relationship Id="rId4" Type="http://schemas.openxmlformats.org/officeDocument/2006/relationships/audio" Target="../media/media17.m4a"/><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microsoft.com/office/2007/relationships/media" Target="../media/media19.m4a"/><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slideLayout" Target="../slideLayouts/slideLayout3.xml"/><Relationship Id="rId4" Type="http://schemas.openxmlformats.org/officeDocument/2006/relationships/audio" Target="../media/media19.m4a"/></Relationships>
</file>

<file path=ppt/slides/_rels/slide7.xml.rels><?xml version="1.0" encoding="UTF-8" standalone="yes"?>
<Relationships xmlns="http://schemas.openxmlformats.org/package/2006/relationships"><Relationship Id="rId8" Type="http://schemas.openxmlformats.org/officeDocument/2006/relationships/audio" Target="../media/media23.m4a"/><Relationship Id="rId3" Type="http://schemas.microsoft.com/office/2007/relationships/media" Target="../media/media21.m4a"/><Relationship Id="rId7" Type="http://schemas.microsoft.com/office/2007/relationships/media" Target="../media/media23.m4a"/><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audio" Target="../media/media22.m4a"/><Relationship Id="rId5" Type="http://schemas.microsoft.com/office/2007/relationships/media" Target="../media/media22.m4a"/><Relationship Id="rId10" Type="http://schemas.openxmlformats.org/officeDocument/2006/relationships/image" Target="../media/image4.png"/><Relationship Id="rId4" Type="http://schemas.openxmlformats.org/officeDocument/2006/relationships/audio" Target="../media/media21.m4a"/><Relationship Id="rId9"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media" Target="../media/media25.m4a"/><Relationship Id="rId7" Type="http://schemas.openxmlformats.org/officeDocument/2006/relationships/image" Target="../media/image4.png"/><Relationship Id="rId2" Type="http://schemas.openxmlformats.org/officeDocument/2006/relationships/video" Target="../media/media24.mov"/><Relationship Id="rId1" Type="http://schemas.microsoft.com/office/2007/relationships/media" Target="../media/media24.mov"/><Relationship Id="rId6" Type="http://schemas.openxmlformats.org/officeDocument/2006/relationships/image" Target="../media/image9.png"/><Relationship Id="rId5" Type="http://schemas.openxmlformats.org/officeDocument/2006/relationships/slideLayout" Target="../slideLayouts/slideLayout3.xml"/><Relationship Id="rId4" Type="http://schemas.openxmlformats.org/officeDocument/2006/relationships/audio" Target="../media/media25.m4a"/></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4.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628650" y="1648684"/>
            <a:ext cx="6776605" cy="2250270"/>
          </a:xfrm>
        </p:spPr>
        <p:txBody>
          <a:bodyPr>
            <a:normAutofit fontScale="90000"/>
          </a:bodyPr>
          <a:lstStyle/>
          <a:p>
            <a:br>
              <a:rPr lang="nl-NL" i="1" dirty="0">
                <a:latin typeface="Arial"/>
                <a:cs typeface="Arial"/>
              </a:rPr>
            </a:br>
            <a:br>
              <a:rPr lang="nl-NL" i="1" dirty="0">
                <a:latin typeface="Arial"/>
                <a:cs typeface="Arial"/>
              </a:rPr>
            </a:br>
            <a:r>
              <a:rPr lang="nl-NL" dirty="0">
                <a:latin typeface="Arial"/>
                <a:cs typeface="Arial"/>
              </a:rPr>
              <a:t>Voorlichting over</a:t>
            </a:r>
            <a:br>
              <a:rPr lang="nl-NL" i="1" dirty="0">
                <a:latin typeface="Arial"/>
                <a:cs typeface="Arial"/>
              </a:rPr>
            </a:br>
            <a:br>
              <a:rPr lang="nl-NL" i="1" dirty="0">
                <a:latin typeface="Arial"/>
                <a:cs typeface="Arial"/>
              </a:rPr>
            </a:br>
            <a:r>
              <a:rPr lang="nl-NL" i="1" dirty="0">
                <a:latin typeface="Arial"/>
                <a:cs typeface="Arial"/>
              </a:rPr>
              <a:t>Zorg</a:t>
            </a:r>
            <a:br>
              <a:rPr lang="nl-NL" i="1" dirty="0">
                <a:latin typeface="Arial"/>
                <a:cs typeface="Arial"/>
              </a:rPr>
            </a:br>
            <a:r>
              <a:rPr lang="nl-NL" i="1" dirty="0">
                <a:latin typeface="Arial"/>
                <a:cs typeface="Arial"/>
              </a:rPr>
              <a:t>Verzorgende IG</a:t>
            </a:r>
            <a:br>
              <a:rPr lang="nl-NL" i="1" dirty="0">
                <a:latin typeface="Arial"/>
                <a:cs typeface="Arial"/>
              </a:rPr>
            </a:br>
            <a:r>
              <a:rPr lang="nl-NL" i="1" dirty="0">
                <a:latin typeface="Arial"/>
                <a:cs typeface="Arial"/>
              </a:rPr>
              <a:t>       BOL</a:t>
            </a:r>
            <a:br>
              <a:rPr lang="nl-NL" i="1" dirty="0">
                <a:latin typeface="Arial"/>
                <a:cs typeface="Arial"/>
              </a:rPr>
            </a:br>
            <a:r>
              <a:rPr lang="nl-NL" i="1" dirty="0">
                <a:latin typeface="Arial"/>
                <a:cs typeface="Arial"/>
              </a:rPr>
              <a:t>       BBL</a:t>
            </a:r>
            <a:br>
              <a:rPr lang="nl-NL" i="1" dirty="0">
                <a:latin typeface="Arial"/>
                <a:cs typeface="Arial"/>
              </a:rPr>
            </a:br>
            <a:r>
              <a:rPr lang="nl-NL" i="1" dirty="0">
                <a:latin typeface="Arial"/>
                <a:cs typeface="Arial"/>
              </a:rPr>
              <a:t>       </a:t>
            </a:r>
            <a:r>
              <a:rPr lang="nl-NL" sz="6000" i="1" dirty="0">
                <a:latin typeface="Arial"/>
                <a:cs typeface="Arial"/>
              </a:rPr>
              <a:t>Boxmeer</a:t>
            </a:r>
            <a:br>
              <a:rPr lang="nl-NL" b="0" dirty="0">
                <a:latin typeface="Arial"/>
                <a:cs typeface="Arial"/>
              </a:rPr>
            </a:br>
            <a:br>
              <a:rPr lang="nl-NL" b="0" dirty="0"/>
            </a:br>
            <a:endParaRPr lang="nl-NL" b="0" dirty="0"/>
          </a:p>
        </p:txBody>
      </p:sp>
      <p:pic>
        <p:nvPicPr>
          <p:cNvPr id="3" name="1">
            <a:hlinkClick r:id="" action="ppaction://media"/>
            <a:extLst>
              <a:ext uri="{FF2B5EF4-FFF2-40B4-BE49-F238E27FC236}">
                <a16:creationId xmlns:a16="http://schemas.microsoft.com/office/drawing/2014/main" id="{EB4FB9F4-2DE2-41D1-B4A3-45A31868C22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pic>
        <p:nvPicPr>
          <p:cNvPr id="5" name="1">
            <a:hlinkClick r:id="" action="ppaction://media"/>
            <a:extLst>
              <a:ext uri="{FF2B5EF4-FFF2-40B4-BE49-F238E27FC236}">
                <a16:creationId xmlns:a16="http://schemas.microsoft.com/office/drawing/2014/main" id="{08BF266E-7F2D-4C68-88FF-29F27C9BB1A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267200" y="3124200"/>
            <a:ext cx="609600" cy="609600"/>
          </a:xfrm>
          <a:prstGeom prst="rect">
            <a:avLst/>
          </a:prstGeom>
        </p:spPr>
      </p:pic>
      <p:pic>
        <p:nvPicPr>
          <p:cNvPr id="6" name="1">
            <a:hlinkClick r:id="" action="ppaction://media"/>
            <a:extLst>
              <a:ext uri="{FF2B5EF4-FFF2-40B4-BE49-F238E27FC236}">
                <a16:creationId xmlns:a16="http://schemas.microsoft.com/office/drawing/2014/main" id="{5BA5418E-8BAD-47AC-B241-6F7B41080C00}"/>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4267200" y="3124200"/>
            <a:ext cx="609600" cy="609600"/>
          </a:xfrm>
          <a:prstGeom prst="rect">
            <a:avLst/>
          </a:prstGeom>
        </p:spPr>
      </p:pic>
      <p:pic>
        <p:nvPicPr>
          <p:cNvPr id="7" name="1">
            <a:hlinkClick r:id="" action="ppaction://media"/>
            <a:extLst>
              <a:ext uri="{FF2B5EF4-FFF2-40B4-BE49-F238E27FC236}">
                <a16:creationId xmlns:a16="http://schemas.microsoft.com/office/drawing/2014/main" id="{55AEBBE3-8F9F-46AD-B137-8C12869C7C08}"/>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86440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9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4313"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7858"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069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3"/>
                </p:tgtEl>
              </p:cMediaNode>
            </p:audio>
            <p:audio>
              <p:cMediaNode vol="80000">
                <p:cTn id="20" fill="hold" display="0">
                  <p:stCondLst>
                    <p:cond delay="indefinite"/>
                  </p:stCondLst>
                  <p:endCondLst>
                    <p:cond evt="onStopAudio" delay="0">
                      <p:tgtEl>
                        <p:sldTgt/>
                      </p:tgtEl>
                    </p:cond>
                  </p:endCondLst>
                </p:cTn>
                <p:tgtEl>
                  <p:spTgt spid="5"/>
                </p:tgtEl>
              </p:cMediaNode>
            </p:audio>
            <p:audio>
              <p:cMediaNode vol="80000">
                <p:cTn id="21" fill="hold" display="0">
                  <p:stCondLst>
                    <p:cond delay="indefinite"/>
                  </p:stCondLst>
                  <p:endCondLst>
                    <p:cond evt="onStopAudio" delay="0">
                      <p:tgtEl>
                        <p:sldTgt/>
                      </p:tgtEl>
                    </p:cond>
                  </p:endCondLst>
                </p:cTn>
                <p:tgtEl>
                  <p:spTgt spid="6"/>
                </p:tgtEl>
              </p:cMediaNode>
            </p:audio>
            <p:audio>
              <p:cMediaNode vol="80000">
                <p:cTn id="22"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CB2586-8902-417C-AC5E-15467A12E534}"/>
              </a:ext>
            </a:extLst>
          </p:cNvPr>
          <p:cNvSpPr>
            <a:spLocks noGrp="1"/>
          </p:cNvSpPr>
          <p:nvPr>
            <p:ph type="title"/>
          </p:nvPr>
        </p:nvSpPr>
        <p:spPr/>
        <p:txBody>
          <a:bodyPr>
            <a:normAutofit/>
          </a:bodyPr>
          <a:lstStyle/>
          <a:p>
            <a:pPr>
              <a:lnSpc>
                <a:spcPct val="80000"/>
              </a:lnSpc>
              <a:spcBef>
                <a:spcPct val="20000"/>
              </a:spcBef>
              <a:spcAft>
                <a:spcPct val="0"/>
              </a:spcAft>
            </a:pPr>
            <a:endParaRPr lang="nl-NL" dirty="0"/>
          </a:p>
          <a:p>
            <a:pPr>
              <a:lnSpc>
                <a:spcPct val="80000"/>
              </a:lnSpc>
              <a:spcBef>
                <a:spcPct val="20000"/>
              </a:spcBef>
              <a:spcAft>
                <a:spcPct val="0"/>
              </a:spcAft>
            </a:pPr>
            <a:r>
              <a:rPr lang="nl-NL" dirty="0">
                <a:latin typeface="Arial"/>
                <a:cs typeface="Arial"/>
              </a:rPr>
              <a:t>Opleiding VZ IG </a:t>
            </a:r>
            <a:endParaRPr lang="nl-NL" b="0" dirty="0"/>
          </a:p>
          <a:p>
            <a:endParaRPr lang="nl-NL" dirty="0"/>
          </a:p>
        </p:txBody>
      </p:sp>
      <p:sp>
        <p:nvSpPr>
          <p:cNvPr id="3" name="Tijdelijke aanduiding voor tekst 2">
            <a:extLst>
              <a:ext uri="{FF2B5EF4-FFF2-40B4-BE49-F238E27FC236}">
                <a16:creationId xmlns:a16="http://schemas.microsoft.com/office/drawing/2014/main" id="{B92C622A-C6CA-45CB-961C-32D11E276376}"/>
              </a:ext>
            </a:extLst>
          </p:cNvPr>
          <p:cNvSpPr>
            <a:spLocks noGrp="1"/>
          </p:cNvSpPr>
          <p:nvPr>
            <p:ph type="body" sz="quarter" idx="10"/>
          </p:nvPr>
        </p:nvSpPr>
        <p:spPr/>
        <p:txBody>
          <a:bodyPr vert="horz" lIns="91440" tIns="45720" rIns="91440" bIns="45720" rtlCol="0" anchor="t">
            <a:normAutofit/>
          </a:bodyPr>
          <a:lstStyle/>
          <a:p>
            <a:pPr>
              <a:lnSpc>
                <a:spcPct val="80000"/>
              </a:lnSpc>
              <a:spcBef>
                <a:spcPct val="20000"/>
              </a:spcBef>
              <a:spcAft>
                <a:spcPct val="0"/>
              </a:spcAft>
            </a:pPr>
            <a:endParaRPr lang="nl-NL" dirty="0">
              <a:ea typeface="+mn-lt"/>
              <a:cs typeface="+mn-lt"/>
            </a:endParaRPr>
          </a:p>
          <a:p>
            <a:pPr marL="0" indent="0">
              <a:lnSpc>
                <a:spcPct val="100000"/>
              </a:lnSpc>
              <a:spcBef>
                <a:spcPct val="20000"/>
              </a:spcBef>
              <a:spcAft>
                <a:spcPct val="0"/>
              </a:spcAft>
              <a:buNone/>
            </a:pPr>
            <a:r>
              <a:rPr lang="nl-NL" b="1" dirty="0">
                <a:solidFill>
                  <a:srgbClr val="000000"/>
                </a:solidFill>
                <a:ea typeface="+mn-lt"/>
                <a:cs typeface="+mn-lt"/>
              </a:rPr>
              <a:t>BOL </a:t>
            </a:r>
            <a:r>
              <a:rPr lang="nl-NL" dirty="0">
                <a:solidFill>
                  <a:srgbClr val="000000"/>
                </a:solidFill>
                <a:ea typeface="+mn-lt"/>
                <a:cs typeface="+mn-lt"/>
              </a:rPr>
              <a:t>(</a:t>
            </a:r>
            <a:r>
              <a:rPr lang="nl-NL" dirty="0" err="1">
                <a:ea typeface="+mn-lt"/>
                <a:cs typeface="+mn-lt"/>
              </a:rPr>
              <a:t>Beroepsopleidende</a:t>
            </a:r>
            <a:r>
              <a:rPr lang="nl-NL" dirty="0">
                <a:ea typeface="+mn-lt"/>
                <a:cs typeface="+mn-lt"/>
              </a:rPr>
              <a:t> Leerweg)</a:t>
            </a:r>
            <a:endParaRPr lang="en-US" dirty="0">
              <a:ea typeface="+mn-lt"/>
              <a:cs typeface="+mn-lt"/>
            </a:endParaRPr>
          </a:p>
          <a:p>
            <a:pPr marL="0" indent="0">
              <a:lnSpc>
                <a:spcPct val="100000"/>
              </a:lnSpc>
              <a:spcBef>
                <a:spcPct val="20000"/>
              </a:spcBef>
              <a:spcAft>
                <a:spcPct val="0"/>
              </a:spcAft>
              <a:buNone/>
            </a:pPr>
            <a:r>
              <a:rPr lang="nl-NL" dirty="0">
                <a:ea typeface="+mn-lt"/>
                <a:cs typeface="+mn-lt"/>
              </a:rPr>
              <a:t>Of </a:t>
            </a:r>
            <a:endParaRPr lang="en-US" dirty="0">
              <a:ea typeface="+mn-lt"/>
              <a:cs typeface="+mn-lt"/>
            </a:endParaRPr>
          </a:p>
          <a:p>
            <a:pPr marL="0" indent="0">
              <a:lnSpc>
                <a:spcPct val="100000"/>
              </a:lnSpc>
              <a:spcBef>
                <a:spcPct val="20000"/>
              </a:spcBef>
              <a:spcAft>
                <a:spcPct val="0"/>
              </a:spcAft>
              <a:buNone/>
            </a:pPr>
            <a:r>
              <a:rPr lang="nl-NL" b="1" dirty="0">
                <a:solidFill>
                  <a:srgbClr val="000000"/>
                </a:solidFill>
                <a:ea typeface="+mn-lt"/>
                <a:cs typeface="+mn-lt"/>
              </a:rPr>
              <a:t>BBL </a:t>
            </a:r>
            <a:r>
              <a:rPr lang="nl-NL" dirty="0">
                <a:solidFill>
                  <a:srgbClr val="000000"/>
                </a:solidFill>
                <a:ea typeface="+mn-lt"/>
                <a:cs typeface="+mn-lt"/>
              </a:rPr>
              <a:t>(</a:t>
            </a:r>
            <a:r>
              <a:rPr lang="nl-NL" dirty="0">
                <a:ea typeface="+mn-lt"/>
                <a:cs typeface="+mn-lt"/>
              </a:rPr>
              <a:t>Beroepsbegeleidende Leerweg)</a:t>
            </a:r>
            <a:endParaRPr lang="en-US" dirty="0">
              <a:ea typeface="+mn-lt"/>
              <a:cs typeface="+mn-lt"/>
            </a:endParaRPr>
          </a:p>
          <a:p>
            <a:pPr marL="0" indent="0">
              <a:buNone/>
            </a:pPr>
            <a:endParaRPr lang="nl-NL" dirty="0">
              <a:cs typeface="Arial"/>
            </a:endParaRPr>
          </a:p>
        </p:txBody>
      </p:sp>
      <p:pic>
        <p:nvPicPr>
          <p:cNvPr id="4" name="Afbeelding 4" descr="Afbeelding met teken, buiten, straat, stoppen&#10;&#10;Automatisch gegenereerde beschrijving">
            <a:extLst>
              <a:ext uri="{FF2B5EF4-FFF2-40B4-BE49-F238E27FC236}">
                <a16:creationId xmlns:a16="http://schemas.microsoft.com/office/drawing/2014/main" id="{79BC8037-400C-41B0-81B1-B82388B3DED9}"/>
              </a:ext>
            </a:extLst>
          </p:cNvPr>
          <p:cNvPicPr>
            <a:picLocks noChangeAspect="1"/>
          </p:cNvPicPr>
          <p:nvPr/>
        </p:nvPicPr>
        <p:blipFill>
          <a:blip r:embed="rId4"/>
          <a:stretch>
            <a:fillRect/>
          </a:stretch>
        </p:blipFill>
        <p:spPr>
          <a:xfrm>
            <a:off x="2536166" y="3841887"/>
            <a:ext cx="4071667" cy="1900172"/>
          </a:xfrm>
          <a:prstGeom prst="rect">
            <a:avLst/>
          </a:prstGeom>
        </p:spPr>
      </p:pic>
      <p:pic>
        <p:nvPicPr>
          <p:cNvPr id="5" name="10">
            <a:hlinkClick r:id="" action="ppaction://media"/>
            <a:extLst>
              <a:ext uri="{FF2B5EF4-FFF2-40B4-BE49-F238E27FC236}">
                <a16:creationId xmlns:a16="http://schemas.microsoft.com/office/drawing/2014/main" id="{3C5A3019-A2F7-4307-8FA9-6D7122B00E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2187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72A03-92E5-42C8-9B00-76AA01018934}"/>
              </a:ext>
            </a:extLst>
          </p:cNvPr>
          <p:cNvSpPr>
            <a:spLocks noGrp="1"/>
          </p:cNvSpPr>
          <p:nvPr>
            <p:ph type="title"/>
          </p:nvPr>
        </p:nvSpPr>
        <p:spPr/>
        <p:txBody>
          <a:bodyPr/>
          <a:lstStyle/>
          <a:p>
            <a:r>
              <a:rPr lang="en-US" dirty="0" err="1">
                <a:latin typeface="Arial"/>
                <a:cs typeface="Arial"/>
              </a:rPr>
              <a:t>Toelatingseisen</a:t>
            </a:r>
            <a:endParaRPr lang="nl-NL" b="0" dirty="0" err="1">
              <a:latin typeface="Arial"/>
              <a:cs typeface="Arial"/>
            </a:endParaRPr>
          </a:p>
          <a:p>
            <a:endParaRPr lang="nl-NL" dirty="0"/>
          </a:p>
        </p:txBody>
      </p:sp>
      <p:sp>
        <p:nvSpPr>
          <p:cNvPr id="3" name="Tijdelijke aanduiding voor tekst 2">
            <a:extLst>
              <a:ext uri="{FF2B5EF4-FFF2-40B4-BE49-F238E27FC236}">
                <a16:creationId xmlns:a16="http://schemas.microsoft.com/office/drawing/2014/main" id="{96661095-46AD-49F2-9B4A-F72CE1A3D3E4}"/>
              </a:ext>
            </a:extLst>
          </p:cNvPr>
          <p:cNvSpPr>
            <a:spLocks noGrp="1"/>
          </p:cNvSpPr>
          <p:nvPr>
            <p:ph type="body" sz="quarter" idx="10"/>
          </p:nvPr>
        </p:nvSpPr>
        <p:spPr>
          <a:xfrm>
            <a:off x="628649" y="1685695"/>
            <a:ext cx="8308393" cy="4178530"/>
          </a:xfrm>
        </p:spPr>
        <p:txBody>
          <a:bodyPr vert="horz" lIns="91440" tIns="45720" rIns="91440" bIns="45720" rtlCol="0" anchor="t">
            <a:normAutofit/>
          </a:bodyPr>
          <a:lstStyle/>
          <a:p>
            <a:pPr>
              <a:spcBef>
                <a:spcPct val="20000"/>
              </a:spcBef>
              <a:spcAft>
                <a:spcPct val="0"/>
              </a:spcAft>
              <a:buChar char="•"/>
            </a:pPr>
            <a:r>
              <a:rPr lang="nl-NL" dirty="0">
                <a:cs typeface="Arial" panose="020B0604020202020204"/>
              </a:rPr>
              <a:t>VMBO diploma met de kader beroepsgerichte, gemengde of theoretische leerweg</a:t>
            </a:r>
            <a:endParaRPr lang="nl-NL" dirty="0">
              <a:ea typeface="+mn-lt"/>
              <a:cs typeface="+mn-lt"/>
            </a:endParaRPr>
          </a:p>
          <a:p>
            <a:pPr>
              <a:spcBef>
                <a:spcPct val="20000"/>
              </a:spcBef>
              <a:spcAft>
                <a:spcPct val="0"/>
              </a:spcAft>
              <a:buChar char="•"/>
            </a:pPr>
            <a:r>
              <a:rPr lang="nl-NL" dirty="0">
                <a:cs typeface="Arial" panose="020B0604020202020204"/>
              </a:rPr>
              <a:t>Opleiding niveau 2</a:t>
            </a:r>
            <a:endParaRPr lang="nl-NL" dirty="0">
              <a:ea typeface="+mn-lt"/>
              <a:cs typeface="+mn-lt"/>
            </a:endParaRPr>
          </a:p>
          <a:p>
            <a:pPr>
              <a:buChar char="•"/>
            </a:pPr>
            <a:r>
              <a:rPr lang="nl-NL" dirty="0">
                <a:ea typeface="+mn-lt"/>
                <a:cs typeface="+mn-lt"/>
              </a:rPr>
              <a:t>Havo/vwo: een overgangsbewijs van leerjaar 3 naar leerjaar 4</a:t>
            </a:r>
            <a:endParaRPr lang="nl-NL" dirty="0">
              <a:cs typeface="Arial" panose="020B0604020202020204"/>
            </a:endParaRPr>
          </a:p>
          <a:p>
            <a:pPr>
              <a:spcBef>
                <a:spcPct val="20000"/>
              </a:spcBef>
              <a:spcAft>
                <a:spcPct val="0"/>
              </a:spcAft>
              <a:buNone/>
            </a:pPr>
            <a:endParaRPr lang="nl-NL" dirty="0">
              <a:cs typeface="Arial" panose="020B0604020202020204"/>
            </a:endParaRPr>
          </a:p>
          <a:p>
            <a:pPr marL="0" indent="0">
              <a:spcBef>
                <a:spcPct val="20000"/>
              </a:spcBef>
              <a:spcAft>
                <a:spcPct val="0"/>
              </a:spcAft>
              <a:buNone/>
            </a:pPr>
            <a:r>
              <a:rPr lang="nl-NL" dirty="0">
                <a:cs typeface="Arial" panose="020B0604020202020204"/>
              </a:rPr>
              <a:t>We maken gebruik van het digitale doorstroomdossier (voor 1 april invullen) vanuit het LOB. </a:t>
            </a:r>
            <a:endParaRPr lang="en-US" dirty="0">
              <a:ea typeface="+mn-lt"/>
              <a:cs typeface="+mn-lt"/>
            </a:endParaRPr>
          </a:p>
          <a:p>
            <a:pPr marL="0" indent="0">
              <a:spcBef>
                <a:spcPct val="20000"/>
              </a:spcBef>
              <a:spcAft>
                <a:spcPct val="0"/>
              </a:spcAft>
              <a:buNone/>
            </a:pPr>
            <a:endParaRPr lang="nl-NL" dirty="0">
              <a:ea typeface="+mn-lt"/>
              <a:cs typeface="+mn-lt"/>
            </a:endParaRPr>
          </a:p>
          <a:p>
            <a:pPr marL="0" indent="0">
              <a:buNone/>
            </a:pPr>
            <a:endParaRPr lang="nl-NL" dirty="0">
              <a:cs typeface="Arial" panose="020B0604020202020204"/>
            </a:endParaRPr>
          </a:p>
        </p:txBody>
      </p:sp>
      <p:pic>
        <p:nvPicPr>
          <p:cNvPr id="5" name="11">
            <a:hlinkClick r:id="" action="ppaction://media"/>
            <a:extLst>
              <a:ext uri="{FF2B5EF4-FFF2-40B4-BE49-F238E27FC236}">
                <a16:creationId xmlns:a16="http://schemas.microsoft.com/office/drawing/2014/main" id="{5335F5FC-F806-4033-A263-5710AB3EEE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pic>
        <p:nvPicPr>
          <p:cNvPr id="6" name="11">
            <a:hlinkClick r:id="" action="ppaction://media"/>
            <a:extLst>
              <a:ext uri="{FF2B5EF4-FFF2-40B4-BE49-F238E27FC236}">
                <a16:creationId xmlns:a16="http://schemas.microsoft.com/office/drawing/2014/main" id="{900008E5-7F85-4AAC-BF39-82081EA1B97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85440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69"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69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DFA49C-360C-47A9-9BA7-207F219E8094}"/>
              </a:ext>
            </a:extLst>
          </p:cNvPr>
          <p:cNvSpPr>
            <a:spLocks noGrp="1"/>
          </p:cNvSpPr>
          <p:nvPr>
            <p:ph type="title"/>
          </p:nvPr>
        </p:nvSpPr>
        <p:spPr/>
        <p:txBody>
          <a:bodyPr/>
          <a:lstStyle/>
          <a:p>
            <a:r>
              <a:rPr lang="nl-NL" dirty="0"/>
              <a:t>Hoe ziet je beroep eruit?</a:t>
            </a:r>
          </a:p>
        </p:txBody>
      </p:sp>
      <p:pic>
        <p:nvPicPr>
          <p:cNvPr id="2050" name="Picture 2" descr="De bronafbeelding bekijken">
            <a:extLst>
              <a:ext uri="{FF2B5EF4-FFF2-40B4-BE49-F238E27FC236}">
                <a16:creationId xmlns:a16="http://schemas.microsoft.com/office/drawing/2014/main" id="{D63EF80B-A9EA-4795-8E45-B87E300538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8288" y="2233714"/>
            <a:ext cx="5683348" cy="2083894"/>
          </a:xfrm>
          <a:prstGeom prst="rect">
            <a:avLst/>
          </a:prstGeom>
          <a:noFill/>
          <a:extLst>
            <a:ext uri="{909E8E84-426E-40DD-AFC4-6F175D3DCCD1}">
              <a14:hiddenFill xmlns:a14="http://schemas.microsoft.com/office/drawing/2010/main">
                <a:solidFill>
                  <a:srgbClr val="FFFFFF"/>
                </a:solidFill>
              </a14:hiddenFill>
            </a:ext>
          </a:extLst>
        </p:spPr>
      </p:pic>
      <p:pic>
        <p:nvPicPr>
          <p:cNvPr id="5" name="12">
            <a:hlinkClick r:id="" action="ppaction://media"/>
            <a:extLst>
              <a:ext uri="{FF2B5EF4-FFF2-40B4-BE49-F238E27FC236}">
                <a16:creationId xmlns:a16="http://schemas.microsoft.com/office/drawing/2014/main" id="{7B0A75D2-64D3-4D2E-A989-402E4FB49E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61862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47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latin typeface="Arial"/>
                <a:cs typeface="Arial"/>
              </a:rPr>
              <a:t>Vakkenpakket</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lnSpcReduction="10000"/>
          </a:bodyPr>
          <a:lstStyle/>
          <a:p>
            <a:r>
              <a:rPr lang="nl-NL" dirty="0"/>
              <a:t>Algemene vakken</a:t>
            </a:r>
          </a:p>
          <a:p>
            <a:pPr lvl="1"/>
            <a:r>
              <a:rPr lang="nl-NL" dirty="0"/>
              <a:t>Nederlands, rekenen en loopbaan en burgerschap </a:t>
            </a:r>
            <a:endParaRPr lang="nl-NL" dirty="0">
              <a:cs typeface="Arial"/>
            </a:endParaRPr>
          </a:p>
          <a:p>
            <a:r>
              <a:rPr lang="nl-NL" dirty="0"/>
              <a:t>Theorievakken</a:t>
            </a:r>
            <a:endParaRPr lang="nl-NL" dirty="0">
              <a:cs typeface="Arial"/>
            </a:endParaRPr>
          </a:p>
          <a:p>
            <a:pPr lvl="1"/>
            <a:r>
              <a:rPr lang="nl-NL" dirty="0">
                <a:cs typeface="Arial"/>
              </a:rPr>
              <a:t>Basiszorg, kennis van ziektebeelden, verpleegtechnische vaardigheden, begeleiden, creatieve vakken, planmatig </a:t>
            </a:r>
            <a:r>
              <a:rPr lang="nl-NL" dirty="0" err="1">
                <a:cs typeface="Arial"/>
              </a:rPr>
              <a:t>zorgverlenen</a:t>
            </a:r>
            <a:r>
              <a:rPr lang="nl-NL" dirty="0">
                <a:cs typeface="Arial"/>
              </a:rPr>
              <a:t>, studieloopbaanbegeleiding</a:t>
            </a:r>
            <a:endParaRPr lang="nl-NL" dirty="0" err="1"/>
          </a:p>
          <a:p>
            <a:r>
              <a:rPr lang="nl-NL" dirty="0"/>
              <a:t>Praktijklessen</a:t>
            </a:r>
            <a:endParaRPr lang="nl-NL" dirty="0">
              <a:cs typeface="Arial"/>
            </a:endParaRPr>
          </a:p>
          <a:p>
            <a:pPr lvl="1"/>
            <a:r>
              <a:rPr lang="nl-NL" dirty="0">
                <a:cs typeface="Arial"/>
              </a:rPr>
              <a:t>Basiszorg, verpleegtechnische vaardigheden</a:t>
            </a:r>
          </a:p>
          <a:p>
            <a:r>
              <a:rPr lang="nl-NL" dirty="0"/>
              <a:t>Keuzevakken</a:t>
            </a:r>
            <a:endParaRPr lang="nl-NL" dirty="0">
              <a:cs typeface="Arial"/>
            </a:endParaRPr>
          </a:p>
          <a:p>
            <a:pPr lvl="1"/>
            <a:r>
              <a:rPr lang="nl-NL" dirty="0">
                <a:cs typeface="Arial"/>
              </a:rPr>
              <a:t>Keuzedelen</a:t>
            </a:r>
            <a:endParaRPr lang="nl-NL" dirty="0"/>
          </a:p>
        </p:txBody>
      </p:sp>
      <p:pic>
        <p:nvPicPr>
          <p:cNvPr id="4" name="13">
            <a:hlinkClick r:id="" action="ppaction://media"/>
            <a:extLst>
              <a:ext uri="{FF2B5EF4-FFF2-40B4-BE49-F238E27FC236}">
                <a16:creationId xmlns:a16="http://schemas.microsoft.com/office/drawing/2014/main" id="{DC7C8D6F-54B3-43BC-A503-86CB43245419}"/>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4267200" y="3124200"/>
            <a:ext cx="609600" cy="609600"/>
          </a:xfrm>
          <a:prstGeom prst="rect">
            <a:avLst/>
          </a:prstGeom>
        </p:spPr>
      </p:pic>
      <p:pic>
        <p:nvPicPr>
          <p:cNvPr id="5" name="13">
            <a:hlinkClick r:id="" action="ppaction://media"/>
            <a:extLst>
              <a:ext uri="{FF2B5EF4-FFF2-40B4-BE49-F238E27FC236}">
                <a16:creationId xmlns:a16="http://schemas.microsoft.com/office/drawing/2014/main" id="{7C626AB8-2A48-43FE-9FDD-A65472EBAF77}"/>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4267200" y="3124200"/>
            <a:ext cx="609600" cy="609600"/>
          </a:xfrm>
          <a:prstGeom prst="rect">
            <a:avLst/>
          </a:prstGeom>
        </p:spPr>
      </p:pic>
      <p:pic>
        <p:nvPicPr>
          <p:cNvPr id="6" name="13">
            <a:hlinkClick r:id="" action="ppaction://media"/>
            <a:extLst>
              <a:ext uri="{FF2B5EF4-FFF2-40B4-BE49-F238E27FC236}">
                <a16:creationId xmlns:a16="http://schemas.microsoft.com/office/drawing/2014/main" id="{88C4BD02-3972-461E-BC24-CF0B99C8B735}"/>
              </a:ext>
            </a:extLst>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4267200" y="3124200"/>
            <a:ext cx="609600" cy="609600"/>
          </a:xfrm>
          <a:prstGeom prst="rect">
            <a:avLst/>
          </a:prstGeom>
        </p:spPr>
      </p:pic>
      <p:pic>
        <p:nvPicPr>
          <p:cNvPr id="7" name="13">
            <a:hlinkClick r:id="" action="ppaction://media"/>
            <a:extLst>
              <a:ext uri="{FF2B5EF4-FFF2-40B4-BE49-F238E27FC236}">
                <a16:creationId xmlns:a16="http://schemas.microsoft.com/office/drawing/2014/main" id="{D38813F0-8B9D-4043-96E9-CC56AC82E882}"/>
              </a:ext>
            </a:extLst>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4267200" y="3124200"/>
            <a:ext cx="609600" cy="609600"/>
          </a:xfrm>
          <a:prstGeom prst="rect">
            <a:avLst/>
          </a:prstGeom>
        </p:spPr>
      </p:pic>
      <p:pic>
        <p:nvPicPr>
          <p:cNvPr id="8" name="13">
            <a:hlinkClick r:id="" action="ppaction://media"/>
            <a:extLst>
              <a:ext uri="{FF2B5EF4-FFF2-40B4-BE49-F238E27FC236}">
                <a16:creationId xmlns:a16="http://schemas.microsoft.com/office/drawing/2014/main" id="{D09F95E9-CAF8-4C68-81FB-EDE132D8195F}"/>
              </a:ext>
            </a:extLst>
          </p:cNvPr>
          <p:cNvPicPr>
            <a:picLocks noChangeAspect="1"/>
          </p:cNvPicPr>
          <p:nvPr>
            <a:audioFile r:link="rId10"/>
            <p:extLst>
              <p:ext uri="{DAA4B4D4-6D71-4841-9C94-3DE7FCFB9230}">
                <p14:media xmlns:p14="http://schemas.microsoft.com/office/powerpoint/2010/main" r:embed="rId9"/>
              </p:ext>
            </p:extLst>
          </p:nvPr>
        </p:nvPicPr>
        <p:blipFill>
          <a:blip r:embed="rId18"/>
          <a:stretch>
            <a:fillRect/>
          </a:stretch>
        </p:blipFill>
        <p:spPr>
          <a:xfrm>
            <a:off x="4267200" y="3124200"/>
            <a:ext cx="609600" cy="609600"/>
          </a:xfrm>
          <a:prstGeom prst="rect">
            <a:avLst/>
          </a:prstGeom>
        </p:spPr>
      </p:pic>
      <p:pic>
        <p:nvPicPr>
          <p:cNvPr id="9" name="13">
            <a:hlinkClick r:id="" action="ppaction://media"/>
            <a:extLst>
              <a:ext uri="{FF2B5EF4-FFF2-40B4-BE49-F238E27FC236}">
                <a16:creationId xmlns:a16="http://schemas.microsoft.com/office/drawing/2014/main" id="{4DC44667-C93B-4581-94AD-9B87C8B14220}"/>
              </a:ext>
            </a:extLst>
          </p:cNvPr>
          <p:cNvPicPr>
            <a:picLocks noChangeAspect="1"/>
          </p:cNvPicPr>
          <p:nvPr>
            <a:audioFile r:link="rId12"/>
            <p:extLst>
              <p:ext uri="{DAA4B4D4-6D71-4841-9C94-3DE7FCFB9230}">
                <p14:media xmlns:p14="http://schemas.microsoft.com/office/powerpoint/2010/main" r:embed="rId11"/>
              </p:ext>
            </p:extLst>
          </p:nvPr>
        </p:nvPicPr>
        <p:blipFill>
          <a:blip r:embed="rId18"/>
          <a:stretch>
            <a:fillRect/>
          </a:stretch>
        </p:blipFill>
        <p:spPr>
          <a:xfrm>
            <a:off x="4267200" y="3124200"/>
            <a:ext cx="609600" cy="609600"/>
          </a:xfrm>
          <a:prstGeom prst="rect">
            <a:avLst/>
          </a:prstGeom>
        </p:spPr>
      </p:pic>
      <p:pic>
        <p:nvPicPr>
          <p:cNvPr id="10" name="Opgenomen geluid">
            <a:hlinkClick r:id="" action="ppaction://media"/>
            <a:extLst>
              <a:ext uri="{FF2B5EF4-FFF2-40B4-BE49-F238E27FC236}">
                <a16:creationId xmlns:a16="http://schemas.microsoft.com/office/drawing/2014/main" id="{0F8FCA05-9397-4BF0-B0C0-DCC212781D3C}"/>
              </a:ext>
            </a:extLst>
          </p:cNvPr>
          <p:cNvPicPr>
            <a:picLocks noChangeAspect="1"/>
          </p:cNvPicPr>
          <p:nvPr>
            <a:audioFile r:link="rId14"/>
            <p:extLst>
              <p:ext uri="{DAA4B4D4-6D71-4841-9C94-3DE7FCFB9230}">
                <p14:media xmlns:p14="http://schemas.microsoft.com/office/powerpoint/2010/main" r:embed="rId13"/>
              </p:ext>
            </p:extLst>
          </p:nvPr>
        </p:nvPicPr>
        <p:blipFill>
          <a:blip r:embed="rId18"/>
          <a:stretch>
            <a:fillRect/>
          </a:stretch>
        </p:blipFill>
        <p:spPr>
          <a:xfrm>
            <a:off x="4267200" y="3124200"/>
            <a:ext cx="609600" cy="609600"/>
          </a:xfrm>
          <a:prstGeom prst="rect">
            <a:avLst/>
          </a:prstGeom>
        </p:spPr>
      </p:pic>
      <p:pic>
        <p:nvPicPr>
          <p:cNvPr id="11" name="13">
            <a:hlinkClick r:id="" action="ppaction://media"/>
            <a:extLst>
              <a:ext uri="{FF2B5EF4-FFF2-40B4-BE49-F238E27FC236}">
                <a16:creationId xmlns:a16="http://schemas.microsoft.com/office/drawing/2014/main" id="{DB1956F6-D638-43ED-8F87-5BB3B350C788}"/>
              </a:ext>
            </a:extLst>
          </p:cNvPr>
          <p:cNvPicPr>
            <a:picLocks noChangeAspect="1"/>
          </p:cNvPicPr>
          <p:nvPr>
            <a:audioFile r:link="rId16"/>
            <p:extLst>
              <p:ext uri="{DAA4B4D4-6D71-4841-9C94-3DE7FCFB9230}">
                <p14:media xmlns:p14="http://schemas.microsoft.com/office/powerpoint/2010/main" r:embed="rId15"/>
              </p:ext>
            </p:extLst>
          </p:nvPr>
        </p:nvPicPr>
        <p:blipFill>
          <a:blip r:embed="rId18"/>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8496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0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190"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977"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9181" fill="hold"/>
                                        <p:tgtEl>
                                          <p:spTgt spid="7"/>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3191" fill="hold"/>
                                        <p:tgtEl>
                                          <p:spTgt spid="8"/>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67742" fill="hold"/>
                                        <p:tgtEl>
                                          <p:spTgt spid="9"/>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331" fill="hold"/>
                                        <p:tgtEl>
                                          <p:spTgt spid="10"/>
                                        </p:tgtEl>
                                      </p:cBhvr>
                                    </p:cmd>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6964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4"/>
                </p:tgtEl>
              </p:cMediaNode>
            </p:audio>
            <p:audio>
              <p:cMediaNode vol="80000">
                <p:cTn id="36" fill="hold" display="0">
                  <p:stCondLst>
                    <p:cond delay="indefinite"/>
                  </p:stCondLst>
                  <p:endCondLst>
                    <p:cond evt="onStopAudio" delay="0">
                      <p:tgtEl>
                        <p:sldTgt/>
                      </p:tgtEl>
                    </p:cond>
                  </p:endCondLst>
                </p:cTn>
                <p:tgtEl>
                  <p:spTgt spid="5"/>
                </p:tgtEl>
              </p:cMediaNode>
            </p:audio>
            <p:audio>
              <p:cMediaNode vol="80000">
                <p:cTn id="37" fill="hold" display="0">
                  <p:stCondLst>
                    <p:cond delay="indefinite"/>
                  </p:stCondLst>
                  <p:endCondLst>
                    <p:cond evt="onStopAudio" delay="0">
                      <p:tgtEl>
                        <p:sldTgt/>
                      </p:tgtEl>
                    </p:cond>
                  </p:endCondLst>
                </p:cTn>
                <p:tgtEl>
                  <p:spTgt spid="6"/>
                </p:tgtEl>
              </p:cMediaNode>
            </p:audio>
            <p:audio>
              <p:cMediaNode vol="80000">
                <p:cTn id="38" fill="hold" display="0">
                  <p:stCondLst>
                    <p:cond delay="indefinite"/>
                  </p:stCondLst>
                  <p:endCondLst>
                    <p:cond evt="onStopAudio" delay="0">
                      <p:tgtEl>
                        <p:sldTgt/>
                      </p:tgtEl>
                    </p:cond>
                  </p:endCondLst>
                </p:cTn>
                <p:tgtEl>
                  <p:spTgt spid="7"/>
                </p:tgtEl>
              </p:cMediaNode>
            </p:audio>
            <p:audio>
              <p:cMediaNode vol="80000">
                <p:cTn id="39" fill="hold" display="0">
                  <p:stCondLst>
                    <p:cond delay="indefinite"/>
                  </p:stCondLst>
                  <p:endCondLst>
                    <p:cond evt="onStopAudio" delay="0">
                      <p:tgtEl>
                        <p:sldTgt/>
                      </p:tgtEl>
                    </p:cond>
                  </p:endCondLst>
                </p:cTn>
                <p:tgtEl>
                  <p:spTgt spid="8"/>
                </p:tgtEl>
              </p:cMediaNode>
            </p:audio>
            <p:audio>
              <p:cMediaNode vol="80000">
                <p:cTn id="40" fill="hold" display="0">
                  <p:stCondLst>
                    <p:cond delay="indefinite"/>
                  </p:stCondLst>
                  <p:endCondLst>
                    <p:cond evt="onStopAudio" delay="0">
                      <p:tgtEl>
                        <p:sldTgt/>
                      </p:tgtEl>
                    </p:cond>
                  </p:endCondLst>
                </p:cTn>
                <p:tgtEl>
                  <p:spTgt spid="9"/>
                </p:tgtEl>
              </p:cMediaNode>
            </p:audio>
            <p:audio>
              <p:cMediaNode vol="80000">
                <p:cTn id="41" fill="hold" display="0">
                  <p:stCondLst>
                    <p:cond delay="indefinite"/>
                  </p:stCondLst>
                  <p:endCondLst>
                    <p:cond evt="onStopAudio" delay="0">
                      <p:tgtEl>
                        <p:sldTgt/>
                      </p:tgtEl>
                    </p:cond>
                  </p:endCondLst>
                </p:cTn>
                <p:tgtEl>
                  <p:spTgt spid="10"/>
                </p:tgtEl>
              </p:cMediaNode>
            </p:audio>
            <p:audio>
              <p:cMediaNode vol="80000">
                <p:cTn id="42"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598B0A-FEAF-4A47-9D74-5B599384177C}"/>
              </a:ext>
            </a:extLst>
          </p:cNvPr>
          <p:cNvSpPr>
            <a:spLocks noGrp="1"/>
          </p:cNvSpPr>
          <p:nvPr>
            <p:ph type="title"/>
          </p:nvPr>
        </p:nvSpPr>
        <p:spPr/>
        <p:txBody>
          <a:bodyPr>
            <a:normAutofit/>
          </a:bodyPr>
          <a:lstStyle/>
          <a:p>
            <a:pPr>
              <a:lnSpc>
                <a:spcPct val="100000"/>
              </a:lnSpc>
              <a:spcAft>
                <a:spcPct val="0"/>
              </a:spcAft>
            </a:pPr>
            <a:r>
              <a:rPr lang="nl-NL" dirty="0">
                <a:latin typeface="Arial"/>
                <a:cs typeface="Arial"/>
              </a:rPr>
              <a:t>Beroepspraktijkvorming </a:t>
            </a:r>
            <a:endParaRPr lang="nl-NL" b="0">
              <a:latin typeface="Arial"/>
              <a:cs typeface="Arial"/>
            </a:endParaRPr>
          </a:p>
          <a:p>
            <a:pPr>
              <a:lnSpc>
                <a:spcPct val="100000"/>
              </a:lnSpc>
              <a:spcAft>
                <a:spcPct val="0"/>
              </a:spcAft>
            </a:pPr>
            <a:r>
              <a:rPr lang="nl-NL" dirty="0">
                <a:latin typeface="Arial"/>
                <a:cs typeface="Arial"/>
              </a:rPr>
              <a:t>(BPV / stage)</a:t>
            </a:r>
            <a:r>
              <a:rPr lang="nl-NL" dirty="0">
                <a:solidFill>
                  <a:srgbClr val="000000"/>
                </a:solidFill>
                <a:latin typeface="Arial"/>
                <a:cs typeface="Arial"/>
              </a:rPr>
              <a:t> </a:t>
            </a:r>
            <a:endParaRPr lang="nl-NL" b="0" dirty="0">
              <a:latin typeface="Arial"/>
              <a:cs typeface="Arial"/>
            </a:endParaRPr>
          </a:p>
          <a:p>
            <a:endParaRPr lang="nl-NL" dirty="0"/>
          </a:p>
        </p:txBody>
      </p:sp>
      <p:sp>
        <p:nvSpPr>
          <p:cNvPr id="3" name="Tijdelijke aanduiding voor tekst 2">
            <a:extLst>
              <a:ext uri="{FF2B5EF4-FFF2-40B4-BE49-F238E27FC236}">
                <a16:creationId xmlns:a16="http://schemas.microsoft.com/office/drawing/2014/main" id="{D3436373-5D29-4F86-B795-7A611A444CAE}"/>
              </a:ext>
            </a:extLst>
          </p:cNvPr>
          <p:cNvSpPr>
            <a:spLocks noGrp="1"/>
          </p:cNvSpPr>
          <p:nvPr>
            <p:ph type="body" sz="quarter" idx="10"/>
          </p:nvPr>
        </p:nvSpPr>
        <p:spPr/>
        <p:txBody>
          <a:bodyPr vert="horz" lIns="91440" tIns="45720" rIns="91440" bIns="45720" rtlCol="0" anchor="t">
            <a:normAutofit/>
          </a:bodyPr>
          <a:lstStyle/>
          <a:p>
            <a:pPr>
              <a:spcBef>
                <a:spcPct val="0"/>
              </a:spcBef>
              <a:spcAft>
                <a:spcPct val="0"/>
              </a:spcAft>
              <a:buChar char="•"/>
            </a:pPr>
            <a:r>
              <a:rPr lang="en-US" dirty="0">
                <a:solidFill>
                  <a:srgbClr val="000000"/>
                </a:solidFill>
                <a:cs typeface="Arial" panose="020B0604020202020204"/>
              </a:rPr>
              <a:t>I</a:t>
            </a:r>
            <a:r>
              <a:rPr lang="nl-NL" dirty="0">
                <a:solidFill>
                  <a:srgbClr val="000000"/>
                </a:solidFill>
                <a:cs typeface="Arial" panose="020B0604020202020204"/>
              </a:rPr>
              <a:t>n instellingen Nijmegen/Boxmeer </a:t>
            </a:r>
            <a:endParaRPr lang="en-US" dirty="0">
              <a:ea typeface="+mn-lt"/>
              <a:cs typeface="+mn-lt"/>
            </a:endParaRPr>
          </a:p>
          <a:p>
            <a:pPr marL="0" indent="0">
              <a:spcBef>
                <a:spcPct val="0"/>
              </a:spcBef>
              <a:spcAft>
                <a:spcPct val="0"/>
              </a:spcAft>
              <a:buNone/>
            </a:pPr>
            <a:r>
              <a:rPr lang="nl-NL" dirty="0">
                <a:solidFill>
                  <a:srgbClr val="000000"/>
                </a:solidFill>
                <a:cs typeface="Arial" panose="020B0604020202020204"/>
              </a:rPr>
              <a:t>    en omstreken</a:t>
            </a:r>
            <a:endParaRPr lang="en-US" dirty="0">
              <a:ea typeface="+mn-lt"/>
              <a:cs typeface="+mn-lt"/>
            </a:endParaRPr>
          </a:p>
          <a:p>
            <a:pPr marL="0" indent="0">
              <a:spcBef>
                <a:spcPct val="0"/>
              </a:spcBef>
              <a:spcAft>
                <a:spcPct val="0"/>
              </a:spcAft>
              <a:buNone/>
            </a:pPr>
            <a:endParaRPr lang="nl-NL" dirty="0">
              <a:solidFill>
                <a:srgbClr val="000000"/>
              </a:solidFill>
              <a:cs typeface="Arial" panose="020B0604020202020204"/>
            </a:endParaRPr>
          </a:p>
          <a:p>
            <a:pPr>
              <a:spcBef>
                <a:spcPct val="0"/>
              </a:spcBef>
              <a:spcAft>
                <a:spcPct val="0"/>
              </a:spcAft>
              <a:buChar char="•"/>
            </a:pPr>
            <a:r>
              <a:rPr lang="nl-NL" dirty="0">
                <a:solidFill>
                  <a:srgbClr val="000000"/>
                </a:solidFill>
                <a:cs typeface="Arial" panose="020B0604020202020204"/>
              </a:rPr>
              <a:t>Stagebureau</a:t>
            </a:r>
          </a:p>
          <a:p>
            <a:pPr>
              <a:buChar char="•"/>
            </a:pPr>
            <a:endParaRPr lang="nl-NL" dirty="0">
              <a:cs typeface="Arial" panose="020B0604020202020204"/>
            </a:endParaRPr>
          </a:p>
          <a:p>
            <a:pPr>
              <a:buChar char="•"/>
            </a:pPr>
            <a:r>
              <a:rPr lang="nl-NL" dirty="0">
                <a:cs typeface="Arial" panose="020B0604020202020204"/>
              </a:rPr>
              <a:t>Lintstages</a:t>
            </a:r>
          </a:p>
        </p:txBody>
      </p:sp>
      <p:pic>
        <p:nvPicPr>
          <p:cNvPr id="4" name="Afbeelding 4" descr="Afbeelding met schoolbord, kamer&#10;&#10;Automatisch gegenereerde beschrijving">
            <a:extLst>
              <a:ext uri="{FF2B5EF4-FFF2-40B4-BE49-F238E27FC236}">
                <a16:creationId xmlns:a16="http://schemas.microsoft.com/office/drawing/2014/main" id="{ADF5A0D5-7359-4125-AC59-45E084903395}"/>
              </a:ext>
            </a:extLst>
          </p:cNvPr>
          <p:cNvPicPr>
            <a:picLocks noChangeAspect="1"/>
          </p:cNvPicPr>
          <p:nvPr/>
        </p:nvPicPr>
        <p:blipFill>
          <a:blip r:embed="rId4"/>
          <a:stretch>
            <a:fillRect/>
          </a:stretch>
        </p:blipFill>
        <p:spPr>
          <a:xfrm>
            <a:off x="4839418" y="2401061"/>
            <a:ext cx="3459192" cy="2590716"/>
          </a:xfrm>
          <a:prstGeom prst="rect">
            <a:avLst/>
          </a:prstGeom>
        </p:spPr>
      </p:pic>
      <p:pic>
        <p:nvPicPr>
          <p:cNvPr id="5" name="14">
            <a:hlinkClick r:id="" action="ppaction://media"/>
            <a:extLst>
              <a:ext uri="{FF2B5EF4-FFF2-40B4-BE49-F238E27FC236}">
                <a16:creationId xmlns:a16="http://schemas.microsoft.com/office/drawing/2014/main" id="{3B592605-65D3-4C1F-A513-86F7EC01C7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7615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latin typeface="Arial"/>
                <a:cs typeface="Arial"/>
              </a:rPr>
              <a:t>In welke werkvelden kan ik gaan werken?</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dirty="0">
                <a:cs typeface="Arial"/>
              </a:rPr>
              <a:t>-  Gehandicaptenzorg</a:t>
            </a:r>
          </a:p>
          <a:p>
            <a:pPr marL="0" indent="0">
              <a:buNone/>
            </a:pPr>
            <a:r>
              <a:rPr lang="nl-NL" dirty="0">
                <a:cs typeface="Arial"/>
              </a:rPr>
              <a:t>-  Verpleeg en verzorgingshuis</a:t>
            </a:r>
          </a:p>
          <a:p>
            <a:pPr marL="0" indent="0">
              <a:buNone/>
            </a:pPr>
            <a:r>
              <a:rPr lang="nl-NL" dirty="0">
                <a:cs typeface="Arial"/>
              </a:rPr>
              <a:t>-  Thuiszorg</a:t>
            </a:r>
          </a:p>
          <a:p>
            <a:pPr>
              <a:buFontTx/>
              <a:buChar char="-"/>
            </a:pPr>
            <a:r>
              <a:rPr lang="nl-NL" dirty="0">
                <a:cs typeface="Arial"/>
              </a:rPr>
              <a:t>Kraamzorg </a:t>
            </a:r>
          </a:p>
          <a:p>
            <a:pPr>
              <a:buFontTx/>
              <a:buChar char="-"/>
            </a:pPr>
            <a:endParaRPr lang="nl-NL" dirty="0">
              <a:cs typeface="Arial"/>
            </a:endParaRPr>
          </a:p>
          <a:p>
            <a:pPr>
              <a:buFontTx/>
              <a:buChar char="-"/>
            </a:pPr>
            <a:endParaRPr lang="nl-NL" dirty="0">
              <a:cs typeface="Arial"/>
            </a:endParaRPr>
          </a:p>
          <a:p>
            <a:pPr>
              <a:buFontTx/>
              <a:buChar char="-"/>
            </a:pPr>
            <a:endParaRPr lang="nl-NL" dirty="0">
              <a:cs typeface="Arial"/>
            </a:endParaRPr>
          </a:p>
          <a:p>
            <a:pPr marL="0" indent="0">
              <a:buNone/>
            </a:pPr>
            <a:endParaRPr lang="nl-NL" dirty="0">
              <a:cs typeface="Arial"/>
            </a:endParaRPr>
          </a:p>
          <a:p>
            <a:pPr>
              <a:buChar char="•"/>
            </a:pPr>
            <a:endParaRPr lang="nl-NL" dirty="0">
              <a:cs typeface="Arial"/>
            </a:endParaRPr>
          </a:p>
          <a:p>
            <a:pPr>
              <a:buChar char="•"/>
            </a:pPr>
            <a:endParaRPr lang="nl-NL" dirty="0">
              <a:cs typeface="Arial"/>
            </a:endParaRPr>
          </a:p>
          <a:p>
            <a:pPr>
              <a:buChar char="•"/>
            </a:pPr>
            <a:endParaRPr lang="nl-NL" dirty="0">
              <a:cs typeface="Arial"/>
            </a:endParaRPr>
          </a:p>
          <a:p>
            <a:pPr>
              <a:buChar char="•"/>
            </a:pPr>
            <a:endParaRPr lang="nl-NL" dirty="0">
              <a:cs typeface="Arial"/>
            </a:endParaRPr>
          </a:p>
        </p:txBody>
      </p:sp>
      <p:pic>
        <p:nvPicPr>
          <p:cNvPr id="4" name="15">
            <a:hlinkClick r:id="" action="ppaction://media"/>
            <a:extLst>
              <a:ext uri="{FF2B5EF4-FFF2-40B4-BE49-F238E27FC236}">
                <a16:creationId xmlns:a16="http://schemas.microsoft.com/office/drawing/2014/main" id="{D5F60B1F-0701-4C63-9799-CDCD28C7746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5" name="15">
            <a:hlinkClick r:id="" action="ppaction://media"/>
            <a:extLst>
              <a:ext uri="{FF2B5EF4-FFF2-40B4-BE49-F238E27FC236}">
                <a16:creationId xmlns:a16="http://schemas.microsoft.com/office/drawing/2014/main" id="{27810F1A-DB39-4A18-8A79-06B5D31572C8}"/>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4267200" y="3124200"/>
            <a:ext cx="609600" cy="609600"/>
          </a:xfrm>
          <a:prstGeom prst="rect">
            <a:avLst/>
          </a:prstGeom>
        </p:spPr>
      </p:pic>
      <p:pic>
        <p:nvPicPr>
          <p:cNvPr id="6" name="15">
            <a:hlinkClick r:id="" action="ppaction://media"/>
            <a:extLst>
              <a:ext uri="{FF2B5EF4-FFF2-40B4-BE49-F238E27FC236}">
                <a16:creationId xmlns:a16="http://schemas.microsoft.com/office/drawing/2014/main" id="{90C0CC22-3E27-4DF0-9A9C-0B80407E8B64}"/>
              </a:ext>
            </a:extLst>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89671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4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9808"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06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audio>
              <p:cMediaNode vol="80000">
                <p:cTn id="16" fill="hold" display="0">
                  <p:stCondLst>
                    <p:cond delay="indefinite"/>
                  </p:stCondLst>
                  <p:endCondLst>
                    <p:cond evt="onStopAudio" delay="0">
                      <p:tgtEl>
                        <p:sldTgt/>
                      </p:tgtEl>
                    </p:cond>
                  </p:endCondLst>
                </p:cTn>
                <p:tgtEl>
                  <p:spTgt spid="5"/>
                </p:tgtEl>
              </p:cMediaNode>
            </p:audio>
            <p:audio>
              <p:cMediaNode vol="80000">
                <p:cTn id="1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B86AD36-4B37-4CDE-B699-C7950A76B238}"/>
              </a:ext>
            </a:extLst>
          </p:cNvPr>
          <p:cNvSpPr>
            <a:spLocks noGrp="1"/>
          </p:cNvSpPr>
          <p:nvPr>
            <p:ph type="title"/>
          </p:nvPr>
        </p:nvSpPr>
        <p:spPr/>
        <p:txBody>
          <a:bodyPr/>
          <a:lstStyle/>
          <a:p>
            <a:r>
              <a:rPr lang="nl-NL" dirty="0">
                <a:latin typeface="Arial"/>
                <a:cs typeface="Arial"/>
              </a:rPr>
              <a:t>Na de opleiding VZIG?</a:t>
            </a:r>
            <a:endParaRPr lang="en-US" b="0" dirty="0">
              <a:latin typeface="Arial"/>
              <a:cs typeface="Arial"/>
            </a:endParaRPr>
          </a:p>
          <a:p>
            <a:endParaRPr lang="en-US" dirty="0"/>
          </a:p>
        </p:txBody>
      </p:sp>
      <p:sp>
        <p:nvSpPr>
          <p:cNvPr id="4" name="Tijdelijke aanduiding voor tekst 3">
            <a:extLst>
              <a:ext uri="{FF2B5EF4-FFF2-40B4-BE49-F238E27FC236}">
                <a16:creationId xmlns:a16="http://schemas.microsoft.com/office/drawing/2014/main" id="{569D528A-87A1-4059-95B1-ECF50B767A8C}"/>
              </a:ext>
            </a:extLst>
          </p:cNvPr>
          <p:cNvSpPr>
            <a:spLocks noGrp="1"/>
          </p:cNvSpPr>
          <p:nvPr>
            <p:ph type="body" sz="quarter" idx="10"/>
          </p:nvPr>
        </p:nvSpPr>
        <p:spPr/>
        <p:txBody>
          <a:bodyPr vert="horz" lIns="91440" tIns="45720" rIns="91440" bIns="45720" rtlCol="0" anchor="t">
            <a:normAutofit/>
          </a:bodyPr>
          <a:lstStyle/>
          <a:p>
            <a:pPr marL="0" indent="0">
              <a:spcBef>
                <a:spcPct val="20000"/>
              </a:spcBef>
              <a:spcAft>
                <a:spcPct val="0"/>
              </a:spcAft>
              <a:buNone/>
            </a:pPr>
            <a:r>
              <a:rPr lang="nl-NL" dirty="0">
                <a:solidFill>
                  <a:srgbClr val="000000"/>
                </a:solidFill>
                <a:ea typeface="+mn-lt"/>
                <a:cs typeface="+mn-lt"/>
              </a:rPr>
              <a:t>- Je kunt gaan werken als VZ </a:t>
            </a:r>
            <a:r>
              <a:rPr lang="nl-NL" dirty="0" err="1">
                <a:solidFill>
                  <a:srgbClr val="000000"/>
                </a:solidFill>
                <a:ea typeface="+mn-lt"/>
                <a:cs typeface="+mn-lt"/>
              </a:rPr>
              <a:t>IG’er</a:t>
            </a:r>
            <a:r>
              <a:rPr lang="nl-NL" dirty="0">
                <a:solidFill>
                  <a:srgbClr val="000000"/>
                </a:solidFill>
                <a:ea typeface="+mn-lt"/>
                <a:cs typeface="+mn-lt"/>
              </a:rPr>
              <a:t> , als BBL bij je leerbedrijf</a:t>
            </a:r>
            <a:endParaRPr lang="en-US" dirty="0">
              <a:ea typeface="+mn-lt"/>
              <a:cs typeface="+mn-lt"/>
            </a:endParaRPr>
          </a:p>
          <a:p>
            <a:pPr>
              <a:spcBef>
                <a:spcPct val="20000"/>
              </a:spcBef>
              <a:spcAft>
                <a:spcPct val="0"/>
              </a:spcAft>
              <a:buChar char="•"/>
            </a:pPr>
            <a:endParaRPr lang="nl-NL" dirty="0">
              <a:ea typeface="+mn-lt"/>
              <a:cs typeface="+mn-lt"/>
            </a:endParaRPr>
          </a:p>
          <a:p>
            <a:pPr marL="0" indent="0">
              <a:spcBef>
                <a:spcPct val="20000"/>
              </a:spcBef>
              <a:spcAft>
                <a:spcPct val="0"/>
              </a:spcAft>
              <a:buNone/>
            </a:pPr>
            <a:r>
              <a:rPr lang="nl-NL" dirty="0">
                <a:solidFill>
                  <a:srgbClr val="000000"/>
                </a:solidFill>
                <a:ea typeface="+mn-lt"/>
                <a:cs typeface="+mn-lt"/>
              </a:rPr>
              <a:t>- Je kunt verder studeren: opleiding niveau 4 </a:t>
            </a:r>
            <a:endParaRPr lang="en-US" dirty="0">
              <a:ea typeface="+mn-lt"/>
              <a:cs typeface="+mn-lt"/>
            </a:endParaRPr>
          </a:p>
          <a:p>
            <a:pPr>
              <a:spcBef>
                <a:spcPct val="20000"/>
              </a:spcBef>
              <a:spcAft>
                <a:spcPct val="0"/>
              </a:spcAft>
              <a:buChar char="•"/>
            </a:pPr>
            <a:endParaRPr lang="nl-NL" dirty="0">
              <a:ea typeface="+mn-lt"/>
              <a:cs typeface="+mn-lt"/>
            </a:endParaRPr>
          </a:p>
          <a:p>
            <a:pPr marL="0" indent="0">
              <a:spcBef>
                <a:spcPct val="20000"/>
              </a:spcBef>
              <a:spcAft>
                <a:spcPct val="0"/>
              </a:spcAft>
              <a:buNone/>
            </a:pPr>
            <a:r>
              <a:rPr lang="nl-NL" dirty="0">
                <a:solidFill>
                  <a:srgbClr val="000000"/>
                </a:solidFill>
                <a:ea typeface="+mn-lt"/>
                <a:cs typeface="+mn-lt"/>
              </a:rPr>
              <a:t>- Je kunt je gaan specialiseren </a:t>
            </a:r>
            <a:endParaRPr lang="en-US" dirty="0">
              <a:ea typeface="+mn-lt"/>
              <a:cs typeface="+mn-lt"/>
            </a:endParaRPr>
          </a:p>
          <a:p>
            <a:endParaRPr lang="nl-NL" dirty="0">
              <a:cs typeface="Arial"/>
            </a:endParaRPr>
          </a:p>
        </p:txBody>
      </p:sp>
      <p:pic>
        <p:nvPicPr>
          <p:cNvPr id="2" name="Opgenomen geluid">
            <a:hlinkClick r:id="" action="ppaction://media"/>
            <a:extLst>
              <a:ext uri="{FF2B5EF4-FFF2-40B4-BE49-F238E27FC236}">
                <a16:creationId xmlns:a16="http://schemas.microsoft.com/office/drawing/2014/main" id="{333B0F52-9EED-4904-B0F2-D47858F730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pic>
        <p:nvPicPr>
          <p:cNvPr id="3" name="16">
            <a:hlinkClick r:id="" action="ppaction://media"/>
            <a:extLst>
              <a:ext uri="{FF2B5EF4-FFF2-40B4-BE49-F238E27FC236}">
                <a16:creationId xmlns:a16="http://schemas.microsoft.com/office/drawing/2014/main" id="{37DD417C-DA68-40B7-AF27-51D981227A50}"/>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7880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4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0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FDF05-ECF1-498A-B403-0DE1BFB12873}"/>
              </a:ext>
            </a:extLst>
          </p:cNvPr>
          <p:cNvSpPr>
            <a:spLocks noGrp="1"/>
          </p:cNvSpPr>
          <p:nvPr>
            <p:ph type="title"/>
          </p:nvPr>
        </p:nvSpPr>
        <p:spPr/>
        <p:txBody>
          <a:bodyPr/>
          <a:lstStyle/>
          <a:p>
            <a:r>
              <a:rPr lang="nl-NL" dirty="0">
                <a:latin typeface="Arial"/>
                <a:cs typeface="Arial"/>
              </a:rPr>
              <a:t>Verzorgende IG (BBL)</a:t>
            </a:r>
            <a:endParaRPr lang="nl-NL" dirty="0"/>
          </a:p>
        </p:txBody>
      </p:sp>
      <p:sp>
        <p:nvSpPr>
          <p:cNvPr id="3" name="Tijdelijke aanduiding voor tekst 2">
            <a:extLst>
              <a:ext uri="{FF2B5EF4-FFF2-40B4-BE49-F238E27FC236}">
                <a16:creationId xmlns:a16="http://schemas.microsoft.com/office/drawing/2014/main" id="{538E675B-C4B8-4799-82F5-C53F24E9132A}"/>
              </a:ext>
            </a:extLst>
          </p:cNvPr>
          <p:cNvSpPr>
            <a:spLocks noGrp="1"/>
          </p:cNvSpPr>
          <p:nvPr>
            <p:ph type="body" sz="quarter" idx="10"/>
          </p:nvPr>
        </p:nvSpPr>
        <p:spPr/>
        <p:txBody>
          <a:bodyPr vert="horz" lIns="91440" tIns="45720" rIns="91440" bIns="45720" rtlCol="0" anchor="t">
            <a:normAutofit/>
          </a:bodyPr>
          <a:lstStyle/>
          <a:p>
            <a:pPr marL="0" indent="0">
              <a:lnSpc>
                <a:spcPct val="100000"/>
              </a:lnSpc>
              <a:spcBef>
                <a:spcPct val="0"/>
              </a:spcBef>
              <a:spcAft>
                <a:spcPct val="0"/>
              </a:spcAft>
              <a:buNone/>
            </a:pPr>
            <a:r>
              <a:rPr lang="nl-NL" dirty="0">
                <a:solidFill>
                  <a:srgbClr val="000000"/>
                </a:solidFill>
                <a:cs typeface="Arial" panose="020B0604020202020204"/>
              </a:rPr>
              <a:t>Verzorgende op niveau 3: nominale duur 3 jaar. </a:t>
            </a:r>
            <a:endParaRPr lang="en-US" dirty="0">
              <a:ea typeface="+mn-lt"/>
              <a:cs typeface="+mn-lt"/>
            </a:endParaRPr>
          </a:p>
          <a:p>
            <a:pPr>
              <a:lnSpc>
                <a:spcPct val="100000"/>
              </a:lnSpc>
              <a:spcBef>
                <a:spcPct val="0"/>
              </a:spcBef>
              <a:spcAft>
                <a:spcPct val="0"/>
              </a:spcAft>
              <a:buFont typeface="Arial"/>
              <a:buChar char="–"/>
            </a:pPr>
            <a:endParaRPr lang="nl-NL" dirty="0">
              <a:ea typeface="+mn-lt"/>
              <a:cs typeface="+mn-lt"/>
            </a:endParaRPr>
          </a:p>
          <a:p>
            <a:pPr>
              <a:lnSpc>
                <a:spcPct val="100000"/>
              </a:lnSpc>
              <a:spcBef>
                <a:spcPct val="0"/>
              </a:spcBef>
              <a:spcAft>
                <a:spcPct val="0"/>
              </a:spcAft>
              <a:buChar char="•"/>
            </a:pPr>
            <a:r>
              <a:rPr lang="nl-NL" dirty="0">
                <a:solidFill>
                  <a:srgbClr val="000000"/>
                </a:solidFill>
                <a:cs typeface="Arial" panose="020B0604020202020204"/>
              </a:rPr>
              <a:t>Flexibel en op maat (gepersonaliseerd leren)</a:t>
            </a:r>
            <a:endParaRPr lang="nl-NL" dirty="0">
              <a:solidFill>
                <a:srgbClr val="000000"/>
              </a:solidFill>
              <a:ea typeface="+mn-lt"/>
              <a:cs typeface="+mn-lt"/>
            </a:endParaRPr>
          </a:p>
          <a:p>
            <a:pPr>
              <a:buChar char="•"/>
            </a:pPr>
            <a:r>
              <a:rPr lang="nl-NL" dirty="0">
                <a:ea typeface="+mn-lt"/>
                <a:cs typeface="+mn-lt"/>
              </a:rPr>
              <a:t>Afhankelijk van je kennis en vaardigheden kun je de opleiding versneld afronden. </a:t>
            </a:r>
          </a:p>
          <a:p>
            <a:pPr>
              <a:buChar char="•"/>
            </a:pPr>
            <a:r>
              <a:rPr lang="nl-NL" dirty="0">
                <a:cs typeface="Arial" panose="020B0604020202020204"/>
              </a:rPr>
              <a:t>Leerovereenkomst afsluiten bij een werkgever (minimaal 20 uur per week werkzaam bij een zorginstelling)</a:t>
            </a:r>
          </a:p>
          <a:p>
            <a:pPr>
              <a:buChar char="•"/>
            </a:pPr>
            <a:r>
              <a:rPr lang="nl-NL" dirty="0">
                <a:cs typeface="Arial" panose="020B0604020202020204"/>
              </a:rPr>
              <a:t>Een dag per week naar school</a:t>
            </a:r>
          </a:p>
        </p:txBody>
      </p:sp>
      <p:pic>
        <p:nvPicPr>
          <p:cNvPr id="4" name="17">
            <a:hlinkClick r:id="" action="ppaction://media"/>
            <a:extLst>
              <a:ext uri="{FF2B5EF4-FFF2-40B4-BE49-F238E27FC236}">
                <a16:creationId xmlns:a16="http://schemas.microsoft.com/office/drawing/2014/main" id="{481BBF8C-CADB-4C75-984B-DADBB6B001C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267200" y="3124200"/>
            <a:ext cx="609600" cy="609600"/>
          </a:xfrm>
          <a:prstGeom prst="rect">
            <a:avLst/>
          </a:prstGeom>
        </p:spPr>
      </p:pic>
      <p:pic>
        <p:nvPicPr>
          <p:cNvPr id="5" name="17">
            <a:hlinkClick r:id="" action="ppaction://media"/>
            <a:extLst>
              <a:ext uri="{FF2B5EF4-FFF2-40B4-BE49-F238E27FC236}">
                <a16:creationId xmlns:a16="http://schemas.microsoft.com/office/drawing/2014/main" id="{A8D23096-6ACA-4CF9-8515-83FFC30436CC}"/>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4267200" y="3124200"/>
            <a:ext cx="609600" cy="609600"/>
          </a:xfrm>
          <a:prstGeom prst="rect">
            <a:avLst/>
          </a:prstGeom>
        </p:spPr>
      </p:pic>
      <p:pic>
        <p:nvPicPr>
          <p:cNvPr id="6" name="17">
            <a:hlinkClick r:id="" action="ppaction://media"/>
            <a:extLst>
              <a:ext uri="{FF2B5EF4-FFF2-40B4-BE49-F238E27FC236}">
                <a16:creationId xmlns:a16="http://schemas.microsoft.com/office/drawing/2014/main" id="{40683C9E-CAEA-4B08-B943-99477E0AA1A7}"/>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4267200" y="3124200"/>
            <a:ext cx="609600" cy="609600"/>
          </a:xfrm>
          <a:prstGeom prst="rect">
            <a:avLst/>
          </a:prstGeom>
        </p:spPr>
      </p:pic>
      <p:pic>
        <p:nvPicPr>
          <p:cNvPr id="7" name="17">
            <a:hlinkClick r:id="" action="ppaction://media"/>
            <a:extLst>
              <a:ext uri="{FF2B5EF4-FFF2-40B4-BE49-F238E27FC236}">
                <a16:creationId xmlns:a16="http://schemas.microsoft.com/office/drawing/2014/main" id="{7C37A46A-E516-4BE9-8183-E4AD5848F105}"/>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4267200" y="3124200"/>
            <a:ext cx="609600" cy="609600"/>
          </a:xfrm>
          <a:prstGeom prst="rect">
            <a:avLst/>
          </a:prstGeom>
        </p:spPr>
      </p:pic>
      <p:pic>
        <p:nvPicPr>
          <p:cNvPr id="8" name="17">
            <a:hlinkClick r:id="" action="ppaction://media"/>
            <a:extLst>
              <a:ext uri="{FF2B5EF4-FFF2-40B4-BE49-F238E27FC236}">
                <a16:creationId xmlns:a16="http://schemas.microsoft.com/office/drawing/2014/main" id="{F8D4DABB-3BF0-4AD8-AFB7-0E373BC8E72E}"/>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3901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968"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4236"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5273" fill="hold"/>
                                        <p:tgtEl>
                                          <p:spTgt spid="7"/>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511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4"/>
                </p:tgtEl>
              </p:cMediaNode>
            </p:audio>
            <p:audio>
              <p:cMediaNode vol="80000">
                <p:cTn id="24" fill="hold" display="0">
                  <p:stCondLst>
                    <p:cond delay="indefinite"/>
                  </p:stCondLst>
                  <p:endCondLst>
                    <p:cond evt="onStopAudio" delay="0">
                      <p:tgtEl>
                        <p:sldTgt/>
                      </p:tgtEl>
                    </p:cond>
                  </p:endCondLst>
                </p:cTn>
                <p:tgtEl>
                  <p:spTgt spid="5"/>
                </p:tgtEl>
              </p:cMediaNode>
            </p:audio>
            <p:audio>
              <p:cMediaNode vol="80000">
                <p:cTn id="25" fill="hold" display="0">
                  <p:stCondLst>
                    <p:cond delay="indefinite"/>
                  </p:stCondLst>
                  <p:endCondLst>
                    <p:cond evt="onStopAudio" delay="0">
                      <p:tgtEl>
                        <p:sldTgt/>
                      </p:tgtEl>
                    </p:cond>
                  </p:endCondLst>
                </p:cTn>
                <p:tgtEl>
                  <p:spTgt spid="6"/>
                </p:tgtEl>
              </p:cMediaNode>
            </p:audio>
            <p:audio>
              <p:cMediaNode vol="80000">
                <p:cTn id="26" fill="hold" display="0">
                  <p:stCondLst>
                    <p:cond delay="indefinite"/>
                  </p:stCondLst>
                  <p:endCondLst>
                    <p:cond evt="onStopAudio" delay="0">
                      <p:tgtEl>
                        <p:sldTgt/>
                      </p:tgtEl>
                    </p:cond>
                  </p:endCondLst>
                </p:cTn>
                <p:tgtEl>
                  <p:spTgt spid="7"/>
                </p:tgtEl>
              </p:cMediaNode>
            </p:audio>
            <p:audio>
              <p:cMediaNode vol="80000">
                <p:cTn id="2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a:xfrm>
            <a:off x="628650" y="1690692"/>
            <a:ext cx="7886700" cy="3876675"/>
          </a:xfrm>
        </p:spPr>
        <p:txBody>
          <a:bodyPr vert="horz" lIns="91440" tIns="45720" rIns="91440" bIns="45720" rtlCol="0" anchor="t">
            <a:normAutofit lnSpcReduction="10000"/>
          </a:bodyPr>
          <a:lstStyle/>
          <a:p>
            <a:pPr marL="0" indent="0">
              <a:buNone/>
            </a:pPr>
            <a:r>
              <a:rPr lang="nl-NL" b="1" dirty="0"/>
              <a:t>Wij zijn de voorlichters van deze opleiding(en). </a:t>
            </a:r>
            <a:br>
              <a:rPr lang="nl-NL" b="1" dirty="0"/>
            </a:br>
            <a:r>
              <a:rPr lang="nl-NL" dirty="0"/>
              <a:t>Je kunt met al je vragen bij ons terecht: </a:t>
            </a:r>
          </a:p>
          <a:p>
            <a:pPr marL="0" indent="0">
              <a:buNone/>
            </a:pPr>
            <a:endParaRPr lang="nl-NL" dirty="0"/>
          </a:p>
          <a:p>
            <a:pPr marL="0" indent="0">
              <a:buNone/>
            </a:pPr>
            <a:endParaRPr lang="nl-NL" i="1" dirty="0"/>
          </a:p>
          <a:p>
            <a:pPr marL="0" indent="0">
              <a:buNone/>
            </a:pPr>
            <a:endParaRPr lang="nl-NL" dirty="0"/>
          </a:p>
          <a:p>
            <a:pPr marL="0" indent="0">
              <a:buNone/>
            </a:pPr>
            <a:endParaRPr lang="nl-NL" dirty="0">
              <a:cs typeface="Arial"/>
            </a:endParaRPr>
          </a:p>
          <a:p>
            <a:endParaRPr lang="nl-NL" dirty="0">
              <a:cs typeface="Arial"/>
            </a:endParaRPr>
          </a:p>
          <a:p>
            <a:pPr marL="0" indent="0">
              <a:buNone/>
            </a:pPr>
            <a:r>
              <a:rPr lang="nl-NL" sz="1200" dirty="0">
                <a:cs typeface="Arial"/>
              </a:rPr>
              <a:t>                            </a:t>
            </a:r>
          </a:p>
          <a:p>
            <a:pPr marL="0" indent="0">
              <a:buNone/>
            </a:pPr>
            <a:r>
              <a:rPr lang="nl-NL" sz="1200" dirty="0">
                <a:cs typeface="Arial"/>
              </a:rPr>
              <a:t>      Maartje Tissen</a:t>
            </a:r>
          </a:p>
          <a:p>
            <a:pPr marL="0" indent="0">
              <a:buNone/>
            </a:pPr>
            <a:r>
              <a:rPr lang="nl-NL" sz="1200" dirty="0">
                <a:cs typeface="Arial"/>
              </a:rPr>
              <a:t>Maartje Tissen                                                           Wendy Albers</a:t>
            </a:r>
          </a:p>
          <a:p>
            <a:pPr marL="0" indent="0">
              <a:buNone/>
            </a:pPr>
            <a:r>
              <a:rPr lang="nl-NL" sz="1200" dirty="0">
                <a:cs typeface="Arial"/>
              </a:rPr>
              <a:t>m.tissen@roc-nijmegen.nl                                         w.albers@roc-nijmegen.nl                       </a:t>
            </a:r>
          </a:p>
        </p:txBody>
      </p:sp>
      <p:sp>
        <p:nvSpPr>
          <p:cNvPr id="4" name="Tekstvak 3">
            <a:extLst>
              <a:ext uri="{FF2B5EF4-FFF2-40B4-BE49-F238E27FC236}">
                <a16:creationId xmlns:a16="http://schemas.microsoft.com/office/drawing/2014/main" id="{15578C6A-CE7C-44DE-9744-2819A829DDC5}"/>
              </a:ext>
            </a:extLst>
          </p:cNvPr>
          <p:cNvSpPr txBox="1"/>
          <p:nvPr/>
        </p:nvSpPr>
        <p:spPr>
          <a:xfrm>
            <a:off x="6305006" y="95793"/>
            <a:ext cx="2708365" cy="369332"/>
          </a:xfrm>
          <a:prstGeom prst="rect">
            <a:avLst/>
          </a:prstGeom>
          <a:noFill/>
        </p:spPr>
        <p:txBody>
          <a:bodyPr wrap="square" lIns="91440" tIns="45720" rIns="91440" bIns="45720" rtlCol="0" anchor="t">
            <a:spAutoFit/>
          </a:bodyPr>
          <a:lstStyle/>
          <a:p>
            <a:endParaRPr lang="nl-NL"/>
          </a:p>
        </p:txBody>
      </p:sp>
      <p:sp>
        <p:nvSpPr>
          <p:cNvPr id="7" name="Tekstvak 6">
            <a:extLst>
              <a:ext uri="{FF2B5EF4-FFF2-40B4-BE49-F238E27FC236}">
                <a16:creationId xmlns:a16="http://schemas.microsoft.com/office/drawing/2014/main" id="{D1A51B12-075B-4BE7-94D4-08D5A38C3AE9}"/>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nl-NL" dirty="0">
              <a:cs typeface="Arial"/>
            </a:endParaRPr>
          </a:p>
        </p:txBody>
      </p:sp>
      <p:pic>
        <p:nvPicPr>
          <p:cNvPr id="8" name="Afbeelding 7">
            <a:extLst>
              <a:ext uri="{FF2B5EF4-FFF2-40B4-BE49-F238E27FC236}">
                <a16:creationId xmlns:a16="http://schemas.microsoft.com/office/drawing/2014/main" id="{C376C974-709E-4B05-8D8A-ACFA369716EA}"/>
              </a:ext>
            </a:extLst>
          </p:cNvPr>
          <p:cNvPicPr>
            <a:picLocks noChangeAspect="1"/>
          </p:cNvPicPr>
          <p:nvPr/>
        </p:nvPicPr>
        <p:blipFill>
          <a:blip r:embed="rId4"/>
          <a:stretch>
            <a:fillRect/>
          </a:stretch>
        </p:blipFill>
        <p:spPr>
          <a:xfrm>
            <a:off x="628650" y="2388232"/>
            <a:ext cx="2604241" cy="2587103"/>
          </a:xfrm>
          <a:prstGeom prst="rect">
            <a:avLst/>
          </a:prstGeom>
        </p:spPr>
      </p:pic>
      <p:pic>
        <p:nvPicPr>
          <p:cNvPr id="1032" name="Picture 8">
            <a:extLst>
              <a:ext uri="{FF2B5EF4-FFF2-40B4-BE49-F238E27FC236}">
                <a16:creationId xmlns:a16="http://schemas.microsoft.com/office/drawing/2014/main" id="{3A2B9612-0DED-4EA3-897A-358D228F94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1105" y="2388232"/>
            <a:ext cx="2434440" cy="2587103"/>
          </a:xfrm>
          <a:prstGeom prst="rect">
            <a:avLst/>
          </a:prstGeom>
          <a:noFill/>
          <a:extLst>
            <a:ext uri="{909E8E84-426E-40DD-AFC4-6F175D3DCCD1}">
              <a14:hiddenFill xmlns:a14="http://schemas.microsoft.com/office/drawing/2010/main">
                <a:solidFill>
                  <a:srgbClr val="FFFFFF"/>
                </a:solidFill>
              </a14:hiddenFill>
            </a:ext>
          </a:extLst>
        </p:spPr>
      </p:pic>
      <p:pic>
        <p:nvPicPr>
          <p:cNvPr id="5" name="18">
            <a:hlinkClick r:id="" action="ppaction://media"/>
            <a:extLst>
              <a:ext uri="{FF2B5EF4-FFF2-40B4-BE49-F238E27FC236}">
                <a16:creationId xmlns:a16="http://schemas.microsoft.com/office/drawing/2014/main" id="{ADA7012F-310D-4606-A348-03195EF788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88969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6"/>
          <a:stretch>
            <a:fillRect/>
          </a:stretch>
        </p:blipFill>
        <p:spPr>
          <a:xfrm>
            <a:off x="3601968" y="0"/>
            <a:ext cx="5088975" cy="6858000"/>
          </a:xfrm>
          <a:prstGeom prst="rect">
            <a:avLst/>
          </a:prstGeom>
        </p:spPr>
      </p:pic>
      <p:pic>
        <p:nvPicPr>
          <p:cNvPr id="3" name="O19">
            <a:hlinkClick r:id="" action="ppaction://media"/>
            <a:extLst>
              <a:ext uri="{FF2B5EF4-FFF2-40B4-BE49-F238E27FC236}">
                <a16:creationId xmlns:a16="http://schemas.microsoft.com/office/drawing/2014/main" id="{B25C1998-083C-4C40-BE27-1713CDB2C0D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5" name="19">
            <a:hlinkClick r:id="" action="ppaction://media"/>
            <a:extLst>
              <a:ext uri="{FF2B5EF4-FFF2-40B4-BE49-F238E27FC236}">
                <a16:creationId xmlns:a16="http://schemas.microsoft.com/office/drawing/2014/main" id="{55F63626-109D-4038-8D29-26E53EF82A24}"/>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678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2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21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dirty="0"/>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dirty="0"/>
              <a:t>Het middelbaar </a:t>
            </a:r>
            <a:r>
              <a:rPr lang="nl-NL" b="1" dirty="0"/>
              <a:t>beroep</a:t>
            </a:r>
            <a:r>
              <a:rPr lang="nl-NL" dirty="0"/>
              <a:t>sonderwijs (mbo) bereidt jou voor op het uitoefenen van een </a:t>
            </a:r>
            <a:r>
              <a:rPr lang="nl-NL" b="1" dirty="0"/>
              <a:t>vak of beroep, oftewel:</a:t>
            </a:r>
            <a:r>
              <a:rPr lang="nl-NL" dirty="0"/>
              <a:t> jouw toekomst in de maatschappij. </a:t>
            </a:r>
          </a:p>
          <a:p>
            <a:pPr marL="0" indent="0">
              <a:buNone/>
            </a:pPr>
            <a:endParaRPr lang="nl-NL" sz="1100" dirty="0"/>
          </a:p>
          <a:p>
            <a:pPr marL="0" indent="0">
              <a:buNone/>
            </a:pPr>
            <a:r>
              <a:rPr lang="nl-NL" dirty="0"/>
              <a:t>Het mbo bestaat uit verschillende typen onderwijs. Zo kun je: </a:t>
            </a:r>
          </a:p>
          <a:p>
            <a:r>
              <a:rPr lang="nl-NL" b="1" dirty="0"/>
              <a:t>voltijd</a:t>
            </a:r>
            <a:r>
              <a:rPr lang="nl-NL" dirty="0"/>
              <a:t> (BOL) gaan leren of </a:t>
            </a:r>
          </a:p>
          <a:p>
            <a:r>
              <a:rPr lang="nl-NL" b="1" dirty="0"/>
              <a:t>deeltijd</a:t>
            </a:r>
            <a:r>
              <a:rPr lang="nl-NL" dirty="0"/>
              <a:t> (BBL); ook direct werken in loondienst </a:t>
            </a:r>
          </a:p>
          <a:p>
            <a:pPr marL="0" indent="0">
              <a:buNone/>
            </a:pPr>
            <a:endParaRPr lang="nl-NL" sz="1100" dirty="0"/>
          </a:p>
          <a:p>
            <a:pPr marL="0" indent="0">
              <a:buNone/>
            </a:pPr>
            <a:r>
              <a:rPr lang="nl-NL" dirty="0"/>
              <a:t>Je kunt naar het mbo als je: </a:t>
            </a:r>
          </a:p>
          <a:p>
            <a:r>
              <a:rPr lang="nl-NL" dirty="0"/>
              <a:t>Een </a:t>
            </a:r>
            <a:r>
              <a:rPr lang="nl-NL" b="1" dirty="0"/>
              <a:t>vmbo-diploma</a:t>
            </a:r>
            <a:r>
              <a:rPr lang="nl-NL" dirty="0"/>
              <a:t> hebt</a:t>
            </a:r>
          </a:p>
          <a:p>
            <a:r>
              <a:rPr lang="nl-NL" dirty="0"/>
              <a:t>Een </a:t>
            </a:r>
            <a:r>
              <a:rPr lang="nl-NL" b="1" dirty="0">
                <a:ea typeface="+mn-lt"/>
                <a:cs typeface="+mn-lt"/>
              </a:rPr>
              <a:t>havo </a:t>
            </a:r>
            <a:r>
              <a:rPr lang="nl-NL" dirty="0">
                <a:ea typeface="+mn-lt"/>
                <a:cs typeface="+mn-lt"/>
              </a:rPr>
              <a:t>diploma hebt </a:t>
            </a:r>
          </a:p>
          <a:p>
            <a:r>
              <a:rPr lang="nl-NL" dirty="0">
                <a:ea typeface="+mn-lt"/>
                <a:cs typeface="+mn-lt"/>
              </a:rPr>
              <a:t>Een </a:t>
            </a:r>
            <a:r>
              <a:rPr lang="nl-NL" b="1" dirty="0">
                <a:ea typeface="+mn-lt"/>
                <a:cs typeface="+mn-lt"/>
              </a:rPr>
              <a:t>overgangsbewijs</a:t>
            </a:r>
            <a:r>
              <a:rPr lang="nl-NL" dirty="0">
                <a:ea typeface="+mn-lt"/>
                <a:cs typeface="+mn-lt"/>
              </a:rPr>
              <a:t> van havo 3 naar havo 4 hebt </a:t>
            </a:r>
          </a:p>
          <a:p>
            <a:r>
              <a:rPr lang="nl-NL" dirty="0">
                <a:ea typeface="+mn-lt"/>
                <a:cs typeface="+mn-lt"/>
              </a:rPr>
              <a:t>op een </a:t>
            </a:r>
            <a:r>
              <a:rPr lang="nl-NL" b="1" dirty="0">
                <a:ea typeface="+mn-lt"/>
                <a:cs typeface="+mn-lt"/>
              </a:rPr>
              <a:t>praktijkschool </a:t>
            </a:r>
            <a:r>
              <a:rPr lang="nl-NL" dirty="0">
                <a:ea typeface="+mn-lt"/>
                <a:cs typeface="+mn-lt"/>
              </a:rPr>
              <a:t>zit</a:t>
            </a:r>
          </a:p>
          <a:p>
            <a:r>
              <a:rPr lang="nl-NL" dirty="0">
                <a:ea typeface="+mn-lt"/>
                <a:cs typeface="+mn-lt"/>
              </a:rPr>
              <a:t>je vmbo-diploma </a:t>
            </a:r>
            <a:r>
              <a:rPr lang="nl-NL" b="1" dirty="0">
                <a:ea typeface="+mn-lt"/>
                <a:cs typeface="+mn-lt"/>
              </a:rPr>
              <a:t>niet hebt gehaald </a:t>
            </a:r>
            <a:r>
              <a:rPr lang="nl-NL" dirty="0">
                <a:ea typeface="+mn-lt"/>
                <a:cs typeface="+mn-lt"/>
              </a:rPr>
              <a:t>(entree-opleiding)</a:t>
            </a:r>
            <a:endParaRPr lang="nl-NL" dirty="0"/>
          </a:p>
        </p:txBody>
      </p:sp>
      <p:pic>
        <p:nvPicPr>
          <p:cNvPr id="4" name="1">
            <a:hlinkClick r:id="" action="ppaction://media"/>
            <a:extLst>
              <a:ext uri="{FF2B5EF4-FFF2-40B4-BE49-F238E27FC236}">
                <a16:creationId xmlns:a16="http://schemas.microsoft.com/office/drawing/2014/main" id="{B68119EA-9978-4C0A-8B19-75366ECE71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pic>
        <p:nvPicPr>
          <p:cNvPr id="5" name="2">
            <a:hlinkClick r:id="" action="ppaction://media"/>
            <a:extLst>
              <a:ext uri="{FF2B5EF4-FFF2-40B4-BE49-F238E27FC236}">
                <a16:creationId xmlns:a16="http://schemas.microsoft.com/office/drawing/2014/main" id="{83CF353F-785A-40BB-B8C0-0E2CE7E5C088}"/>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19109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4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5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6"/>
              </a:rPr>
              <a:t>www.roc-nijmegen.nl/aanmelden-mbo</a:t>
            </a:r>
            <a:r>
              <a:rPr lang="nl-NL"/>
              <a:t> vind je alle informatie over aanmelden en toelating.</a:t>
            </a:r>
          </a:p>
        </p:txBody>
      </p:sp>
      <p:pic>
        <p:nvPicPr>
          <p:cNvPr id="4" name="20">
            <a:hlinkClick r:id="" action="ppaction://media"/>
            <a:extLst>
              <a:ext uri="{FF2B5EF4-FFF2-40B4-BE49-F238E27FC236}">
                <a16:creationId xmlns:a16="http://schemas.microsoft.com/office/drawing/2014/main" id="{07028CB4-180C-4EC5-B801-1C5470FCA8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5" name="20">
            <a:hlinkClick r:id="" action="ppaction://media"/>
            <a:extLst>
              <a:ext uri="{FF2B5EF4-FFF2-40B4-BE49-F238E27FC236}">
                <a16:creationId xmlns:a16="http://schemas.microsoft.com/office/drawing/2014/main" id="{CD5A2C53-8216-4FD6-A6C5-660A968D3222}"/>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62389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27"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4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dirty="0">
                <a:ea typeface="+mn-lt"/>
                <a:cs typeface="+mn-lt"/>
              </a:rPr>
              <a:t>Website-pagina’s </a:t>
            </a:r>
            <a:endParaRPr lang="en-US" dirty="0">
              <a:ea typeface="+mn-lt"/>
              <a:cs typeface="+mn-lt"/>
            </a:endParaRPr>
          </a:p>
          <a:p>
            <a:r>
              <a:rPr lang="nl-NL" sz="2300" i="1" dirty="0">
                <a:ea typeface="+mn-lt"/>
                <a:cs typeface="+mn-lt"/>
              </a:rPr>
              <a:t>Opleidingsfolder bekijken/aanvragen: </a:t>
            </a:r>
            <a:r>
              <a:rPr lang="nl-NL" sz="2300" dirty="0">
                <a:ea typeface="+mn-lt"/>
                <a:cs typeface="+mn-lt"/>
                <a:hlinkClick r:id="rId8"/>
              </a:rPr>
              <a:t>https://www.roc-nijmegen.nl/folder</a:t>
            </a:r>
            <a:r>
              <a:rPr lang="nl-NL" sz="2300" dirty="0">
                <a:ea typeface="+mn-lt"/>
                <a:cs typeface="+mn-lt"/>
              </a:rPr>
              <a:t> </a:t>
            </a:r>
          </a:p>
          <a:p>
            <a:r>
              <a:rPr lang="nl-NL" sz="2300" i="1" dirty="0">
                <a:ea typeface="+mn-lt"/>
                <a:cs typeface="+mn-lt"/>
              </a:rPr>
              <a:t>Hulp bij studiekeuze-pagina: </a:t>
            </a:r>
            <a:r>
              <a:rPr lang="nl-NL" sz="2300" dirty="0">
                <a:ea typeface="+mn-lt"/>
                <a:cs typeface="+mn-lt"/>
                <a:hlinkClick r:id="rId9"/>
              </a:rPr>
              <a:t>www</a:t>
            </a:r>
            <a:r>
              <a:rPr lang="nl-NL" sz="2300" i="1" dirty="0">
                <a:ea typeface="+mn-lt"/>
                <a:cs typeface="+mn-lt"/>
                <a:hlinkClick r:id="rId9"/>
              </a:rPr>
              <a:t>.</a:t>
            </a:r>
            <a:r>
              <a:rPr lang="nl-NL" sz="2300" dirty="0">
                <a:ea typeface="+mn-lt"/>
                <a:cs typeface="+mn-lt"/>
                <a:hlinkClick r:id="rId9"/>
              </a:rPr>
              <a:t>roc-nijmegen.nl/studiekeuze</a:t>
            </a:r>
            <a:r>
              <a:rPr lang="nl-NL" sz="2300" dirty="0">
                <a:ea typeface="+mn-lt"/>
                <a:cs typeface="+mn-lt"/>
              </a:rPr>
              <a:t>  </a:t>
            </a:r>
            <a:endParaRPr lang="nl-NL" sz="2300" dirty="0">
              <a:cs typeface="Arial"/>
            </a:endParaRPr>
          </a:p>
          <a:p>
            <a:r>
              <a:rPr lang="nl-NL" sz="2300" i="1" dirty="0">
                <a:ea typeface="+mn-lt"/>
                <a:cs typeface="+mn-lt"/>
              </a:rPr>
              <a:t>Beroepsinteressetest: </a:t>
            </a:r>
            <a:r>
              <a:rPr lang="nl-NL" sz="2300" dirty="0">
                <a:ea typeface="+mn-lt"/>
                <a:cs typeface="+mn-lt"/>
                <a:hlinkClick r:id="rId10"/>
              </a:rPr>
              <a:t>www.roc-nijmegen.nl/bit</a:t>
            </a:r>
            <a:r>
              <a:rPr lang="nl-NL" sz="2300" dirty="0">
                <a:ea typeface="+mn-lt"/>
                <a:cs typeface="+mn-lt"/>
              </a:rPr>
              <a:t> </a:t>
            </a:r>
            <a:endParaRPr lang="en-US" sz="2300" dirty="0">
              <a:ea typeface="+mn-lt"/>
              <a:cs typeface="+mn-lt"/>
            </a:endParaRPr>
          </a:p>
          <a:p>
            <a:r>
              <a:rPr lang="nl-NL" sz="2300" i="1" dirty="0">
                <a:ea typeface="+mn-lt"/>
                <a:cs typeface="+mn-lt"/>
              </a:rPr>
              <a:t>Pagina met alle werkvelden op een rij</a:t>
            </a:r>
            <a:r>
              <a:rPr lang="nl-NL" sz="2300" dirty="0">
                <a:ea typeface="+mn-lt"/>
                <a:cs typeface="+mn-lt"/>
              </a:rPr>
              <a:t>: </a:t>
            </a:r>
            <a:r>
              <a:rPr lang="nl-NL" sz="2300" dirty="0">
                <a:ea typeface="+mn-lt"/>
                <a:cs typeface="+mn-lt"/>
                <a:hlinkClick r:id="rId11"/>
              </a:rPr>
              <a:t>www.roc-nijmegen.nl/mbo</a:t>
            </a:r>
            <a:r>
              <a:rPr lang="nl-NL" sz="2300" dirty="0">
                <a:ea typeface="+mn-lt"/>
                <a:cs typeface="+mn-lt"/>
              </a:rPr>
              <a:t> </a:t>
            </a:r>
            <a:endParaRPr lang="en-US" sz="2300" dirty="0">
              <a:ea typeface="+mn-lt"/>
              <a:cs typeface="+mn-lt"/>
            </a:endParaRPr>
          </a:p>
          <a:p>
            <a:r>
              <a:rPr lang="nl-NL" sz="2300" i="1" dirty="0">
                <a:ea typeface="+mn-lt"/>
                <a:cs typeface="+mn-lt"/>
              </a:rPr>
              <a:t>Gesprek met studiekeuzeadviseur: </a:t>
            </a:r>
            <a:r>
              <a:rPr lang="nl-NL" sz="2300" dirty="0">
                <a:ea typeface="+mn-lt"/>
                <a:cs typeface="+mn-lt"/>
                <a:hlinkClick r:id="rId12"/>
              </a:rPr>
              <a:t>www</a:t>
            </a:r>
            <a:r>
              <a:rPr lang="nl-NL" sz="2300" i="1" dirty="0">
                <a:ea typeface="+mn-lt"/>
                <a:cs typeface="+mn-lt"/>
                <a:hlinkClick r:id="rId12"/>
              </a:rPr>
              <a:t>.</a:t>
            </a:r>
            <a:r>
              <a:rPr lang="nl-NL" sz="2300" dirty="0">
                <a:ea typeface="+mn-lt"/>
                <a:cs typeface="+mn-lt"/>
                <a:hlinkClick r:id="rId12"/>
              </a:rPr>
              <a:t>roc-nijmegen.nl/adviesgesprek</a:t>
            </a:r>
            <a:r>
              <a:rPr lang="nl-NL" sz="2300" dirty="0">
                <a:ea typeface="+mn-lt"/>
                <a:cs typeface="+mn-lt"/>
              </a:rPr>
              <a:t> </a:t>
            </a:r>
            <a:endParaRPr lang="en-US" sz="2300" dirty="0">
              <a:ea typeface="+mn-lt"/>
              <a:cs typeface="+mn-lt"/>
            </a:endParaRPr>
          </a:p>
          <a:p>
            <a:r>
              <a:rPr lang="nl-NL" sz="2300" i="1" dirty="0">
                <a:ea typeface="+mn-lt"/>
                <a:cs typeface="+mn-lt"/>
              </a:rPr>
              <a:t>Open Dag</a:t>
            </a:r>
            <a:r>
              <a:rPr lang="nl-NL" sz="2300" dirty="0">
                <a:ea typeface="+mn-lt"/>
                <a:cs typeface="+mn-lt"/>
              </a:rPr>
              <a:t>: </a:t>
            </a:r>
            <a:r>
              <a:rPr lang="nl-NL" sz="2300" dirty="0">
                <a:ea typeface="+mn-lt"/>
                <a:cs typeface="+mn-lt"/>
                <a:hlinkClick r:id="rId13"/>
              </a:rPr>
              <a:t>www.roc-nijmegen.nl/opendag</a:t>
            </a:r>
            <a:r>
              <a:rPr lang="nl-NL" sz="2300" dirty="0">
                <a:ea typeface="+mn-lt"/>
                <a:cs typeface="+mn-lt"/>
              </a:rPr>
              <a:t> </a:t>
            </a:r>
            <a:endParaRPr lang="en-US" sz="2300" dirty="0">
              <a:ea typeface="+mn-lt"/>
              <a:cs typeface="+mn-lt"/>
            </a:endParaRPr>
          </a:p>
          <a:p>
            <a:r>
              <a:rPr lang="nl-NL" sz="2300" i="1" dirty="0">
                <a:ea typeface="+mn-lt"/>
                <a:cs typeface="+mn-lt"/>
              </a:rPr>
              <a:t>Meelopen: </a:t>
            </a:r>
            <a:r>
              <a:rPr lang="nl-NL" sz="2300" dirty="0">
                <a:ea typeface="+mn-lt"/>
                <a:cs typeface="+mn-lt"/>
                <a:hlinkClick r:id="rId14"/>
              </a:rPr>
              <a:t>www.roc-nijmegen.nl/meelopen</a:t>
            </a:r>
            <a:r>
              <a:rPr lang="nl-NL" sz="2300" dirty="0">
                <a:ea typeface="+mn-lt"/>
                <a:cs typeface="+mn-lt"/>
              </a:rPr>
              <a:t> </a:t>
            </a:r>
          </a:p>
          <a:p>
            <a:r>
              <a:rPr lang="nl-NL" sz="2300" i="1" dirty="0">
                <a:ea typeface="+mn-lt"/>
                <a:cs typeface="+mn-lt"/>
              </a:rPr>
              <a:t>Video’s De Wereld van</a:t>
            </a:r>
            <a:r>
              <a:rPr lang="nl-NL" sz="2300" dirty="0">
                <a:ea typeface="+mn-lt"/>
                <a:cs typeface="+mn-lt"/>
              </a:rPr>
              <a:t>: </a:t>
            </a:r>
            <a:r>
              <a:rPr lang="nl-NL" sz="2300" dirty="0">
                <a:ea typeface="+mn-lt"/>
                <a:cs typeface="+mn-lt"/>
                <a:hlinkClick r:id="rId15"/>
              </a:rPr>
              <a:t>www.roc-nijmegen.nl/toekomst</a:t>
            </a:r>
            <a:r>
              <a:rPr lang="nl-NL" sz="2300" dirty="0">
                <a:ea typeface="+mn-lt"/>
                <a:cs typeface="+mn-lt"/>
              </a:rPr>
              <a:t>   </a:t>
            </a:r>
            <a:endParaRPr lang="en-US" sz="2300" dirty="0">
              <a:ea typeface="+mn-lt"/>
              <a:cs typeface="+mn-lt"/>
            </a:endParaRPr>
          </a:p>
          <a:p>
            <a:r>
              <a:rPr lang="nl-NL" sz="2300" i="1" dirty="0">
                <a:ea typeface="+mn-lt"/>
                <a:cs typeface="+mn-lt"/>
              </a:rPr>
              <a:t>Locatievideo’s</a:t>
            </a:r>
            <a:r>
              <a:rPr lang="nl-NL" sz="2300" dirty="0">
                <a:ea typeface="+mn-lt"/>
                <a:cs typeface="+mn-lt"/>
              </a:rPr>
              <a:t>: </a:t>
            </a:r>
            <a:r>
              <a:rPr lang="nl-NL" sz="2300" dirty="0">
                <a:ea typeface="+mn-lt"/>
                <a:cs typeface="+mn-lt"/>
                <a:hlinkClick r:id="rId16"/>
              </a:rPr>
              <a:t>www.roc-nijmegen.nl/locatie</a:t>
            </a:r>
            <a:r>
              <a:rPr lang="nl-NL" dirty="0">
                <a:ea typeface="+mn-lt"/>
                <a:cs typeface="+mn-lt"/>
              </a:rPr>
              <a:t> </a:t>
            </a:r>
            <a:endParaRPr lang="nl-NL" dirty="0">
              <a:cs typeface="Arial"/>
            </a:endParaRPr>
          </a:p>
          <a:p>
            <a:pPr marL="457200" lvl="1" indent="0">
              <a:buNone/>
            </a:pPr>
            <a:endParaRPr lang="nl-NL" dirty="0">
              <a:cs typeface="Arial"/>
            </a:endParaRPr>
          </a:p>
          <a:p>
            <a:r>
              <a:rPr lang="nl-NL" dirty="0">
                <a:cs typeface="Arial"/>
                <a:hlinkClick r:id="rId17"/>
              </a:rPr>
              <a:t>www.kiesmbo.nl</a:t>
            </a:r>
            <a:r>
              <a:rPr lang="nl-NL" dirty="0">
                <a:cs typeface="Arial"/>
              </a:rPr>
              <a:t> </a:t>
            </a:r>
          </a:p>
          <a:p>
            <a:endParaRPr lang="nl-NL" dirty="0">
              <a:cs typeface="Arial"/>
            </a:endParaRPr>
          </a:p>
          <a:p>
            <a:endParaRPr lang="nl-NL" dirty="0">
              <a:cs typeface="Arial"/>
            </a:endParaRPr>
          </a:p>
          <a:p>
            <a:endParaRPr lang="nl-NL" dirty="0">
              <a:cs typeface="Arial"/>
            </a:endParaRPr>
          </a:p>
          <a:p>
            <a:endParaRPr lang="nl-NL" dirty="0">
              <a:cs typeface="Arial"/>
            </a:endParaRPr>
          </a:p>
        </p:txBody>
      </p:sp>
      <p:pic>
        <p:nvPicPr>
          <p:cNvPr id="4" name="21">
            <a:hlinkClick r:id="" action="ppaction://media"/>
            <a:extLst>
              <a:ext uri="{FF2B5EF4-FFF2-40B4-BE49-F238E27FC236}">
                <a16:creationId xmlns:a16="http://schemas.microsoft.com/office/drawing/2014/main" id="{68D8FEAB-4BD2-483D-AC3F-3144C08FC34E}"/>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4267200" y="3124200"/>
            <a:ext cx="609600" cy="609600"/>
          </a:xfrm>
          <a:prstGeom prst="rect">
            <a:avLst/>
          </a:prstGeom>
        </p:spPr>
      </p:pic>
      <p:pic>
        <p:nvPicPr>
          <p:cNvPr id="5" name="21">
            <a:hlinkClick r:id="" action="ppaction://media"/>
            <a:extLst>
              <a:ext uri="{FF2B5EF4-FFF2-40B4-BE49-F238E27FC236}">
                <a16:creationId xmlns:a16="http://schemas.microsoft.com/office/drawing/2014/main" id="{8A56AC8D-1551-4190-8E7A-288D9E7331B4}"/>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4267200" y="3124200"/>
            <a:ext cx="609600" cy="609600"/>
          </a:xfrm>
          <a:prstGeom prst="rect">
            <a:avLst/>
          </a:prstGeom>
        </p:spPr>
      </p:pic>
      <p:pic>
        <p:nvPicPr>
          <p:cNvPr id="6" name="21">
            <a:hlinkClick r:id="" action="ppaction://media"/>
            <a:extLst>
              <a:ext uri="{FF2B5EF4-FFF2-40B4-BE49-F238E27FC236}">
                <a16:creationId xmlns:a16="http://schemas.microsoft.com/office/drawing/2014/main" id="{CF53B235-186A-4387-946D-E42B7EA7148D}"/>
              </a:ext>
            </a:extLst>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66271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7"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132"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48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audio>
              <p:cMediaNode vol="80000">
                <p:cTn id="16" fill="hold" display="0">
                  <p:stCondLst>
                    <p:cond delay="indefinite"/>
                  </p:stCondLst>
                  <p:endCondLst>
                    <p:cond evt="onStopAudio" delay="0">
                      <p:tgtEl>
                        <p:sldTgt/>
                      </p:tgtEl>
                    </p:cond>
                  </p:endCondLst>
                </p:cTn>
                <p:tgtEl>
                  <p:spTgt spid="5"/>
                </p:tgtEl>
              </p:cMediaNode>
            </p:audio>
            <p:audio>
              <p:cMediaNode vol="80000">
                <p:cTn id="1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6"/>
          <a:stretch>
            <a:fillRect/>
          </a:stretch>
        </p:blipFill>
        <p:spPr>
          <a:xfrm>
            <a:off x="2332978" y="1931806"/>
            <a:ext cx="6750061" cy="2994388"/>
          </a:xfrm>
          <a:prstGeom prst="rect">
            <a:avLst/>
          </a:prstGeom>
        </p:spPr>
      </p:pic>
      <p:pic>
        <p:nvPicPr>
          <p:cNvPr id="5" name="3">
            <a:hlinkClick r:id="" action="ppaction://media"/>
            <a:extLst>
              <a:ext uri="{FF2B5EF4-FFF2-40B4-BE49-F238E27FC236}">
                <a16:creationId xmlns:a16="http://schemas.microsoft.com/office/drawing/2014/main" id="{46BD1523-8B76-43F5-A4D1-D4C2FF45AE2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6" name="3">
            <a:hlinkClick r:id="" action="ppaction://media"/>
            <a:extLst>
              <a:ext uri="{FF2B5EF4-FFF2-40B4-BE49-F238E27FC236}">
                <a16:creationId xmlns:a16="http://schemas.microsoft.com/office/drawing/2014/main" id="{53AEA16E-D18B-469C-A7E0-E44B31A36D02}"/>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66756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4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96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a:t>
            </a:r>
          </a:p>
          <a:p>
            <a:pPr marL="0" indent="0">
              <a:buNone/>
            </a:pPr>
            <a:endParaRPr lang="nl-NL" dirty="0"/>
          </a:p>
          <a:p>
            <a:pPr marL="0" indent="0">
              <a:buNone/>
            </a:pPr>
            <a:endParaRPr lang="nl-NL" dirty="0"/>
          </a:p>
        </p:txBody>
      </p:sp>
      <p:pic>
        <p:nvPicPr>
          <p:cNvPr id="4" name="4">
            <a:hlinkClick r:id="" action="ppaction://media"/>
            <a:extLst>
              <a:ext uri="{FF2B5EF4-FFF2-40B4-BE49-F238E27FC236}">
                <a16:creationId xmlns:a16="http://schemas.microsoft.com/office/drawing/2014/main" id="{F2AC1CA1-D0D5-4305-85AD-04ABAE30ADCD}"/>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4267200" y="3124200"/>
            <a:ext cx="609600" cy="609600"/>
          </a:xfrm>
          <a:prstGeom prst="rect">
            <a:avLst/>
          </a:prstGeom>
        </p:spPr>
      </p:pic>
      <p:pic>
        <p:nvPicPr>
          <p:cNvPr id="5" name="4">
            <a:hlinkClick r:id="" action="ppaction://media"/>
            <a:extLst>
              <a:ext uri="{FF2B5EF4-FFF2-40B4-BE49-F238E27FC236}">
                <a16:creationId xmlns:a16="http://schemas.microsoft.com/office/drawing/2014/main" id="{8B04481D-0A6A-42B1-B193-4D04E4B44A2C}"/>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4267200" y="3124200"/>
            <a:ext cx="609600" cy="609600"/>
          </a:xfrm>
          <a:prstGeom prst="rect">
            <a:avLst/>
          </a:prstGeom>
        </p:spPr>
      </p:pic>
      <p:pic>
        <p:nvPicPr>
          <p:cNvPr id="6" name="4">
            <a:hlinkClick r:id="" action="ppaction://media"/>
            <a:extLst>
              <a:ext uri="{FF2B5EF4-FFF2-40B4-BE49-F238E27FC236}">
                <a16:creationId xmlns:a16="http://schemas.microsoft.com/office/drawing/2014/main" id="{D60D104B-01C2-45BF-9011-9BDAF819C5CD}"/>
              </a:ext>
            </a:extLst>
          </p:cNvPr>
          <p:cNvPicPr>
            <a:picLocks noChangeAspect="1"/>
          </p:cNvPicPr>
          <p:nvPr>
            <a:audioFile r:link="rId6"/>
            <p:extLst>
              <p:ext uri="{DAA4B4D4-6D71-4841-9C94-3DE7FCFB9230}">
                <p14:media xmlns:p14="http://schemas.microsoft.com/office/powerpoint/2010/main" r:embed="rId5"/>
              </p:ext>
            </p:extLst>
          </p:nvPr>
        </p:nvPicPr>
        <p:blipFill>
          <a:blip r:embed="rId16"/>
          <a:stretch>
            <a:fillRect/>
          </a:stretch>
        </p:blipFill>
        <p:spPr>
          <a:xfrm>
            <a:off x="4267200" y="3124200"/>
            <a:ext cx="609600" cy="609600"/>
          </a:xfrm>
          <a:prstGeom prst="rect">
            <a:avLst/>
          </a:prstGeom>
        </p:spPr>
      </p:pic>
      <p:pic>
        <p:nvPicPr>
          <p:cNvPr id="7" name="4">
            <a:hlinkClick r:id="" action="ppaction://media"/>
            <a:extLst>
              <a:ext uri="{FF2B5EF4-FFF2-40B4-BE49-F238E27FC236}">
                <a16:creationId xmlns:a16="http://schemas.microsoft.com/office/drawing/2014/main" id="{8C89564E-5033-4228-A6F1-209D5DF76A1A}"/>
              </a:ext>
            </a:extLst>
          </p:cNvPr>
          <p:cNvPicPr>
            <a:picLocks noChangeAspect="1"/>
          </p:cNvPicPr>
          <p:nvPr>
            <a:audioFile r:link="rId8"/>
            <p:extLst>
              <p:ext uri="{DAA4B4D4-6D71-4841-9C94-3DE7FCFB9230}">
                <p14:media xmlns:p14="http://schemas.microsoft.com/office/powerpoint/2010/main" r:embed="rId7"/>
              </p:ext>
            </p:extLst>
          </p:nvPr>
        </p:nvPicPr>
        <p:blipFill>
          <a:blip r:embed="rId16"/>
          <a:stretch>
            <a:fillRect/>
          </a:stretch>
        </p:blipFill>
        <p:spPr>
          <a:xfrm>
            <a:off x="4267200" y="3124200"/>
            <a:ext cx="609600" cy="609600"/>
          </a:xfrm>
          <a:prstGeom prst="rect">
            <a:avLst/>
          </a:prstGeom>
        </p:spPr>
      </p:pic>
      <p:pic>
        <p:nvPicPr>
          <p:cNvPr id="8" name="4">
            <a:hlinkClick r:id="" action="ppaction://media"/>
            <a:extLst>
              <a:ext uri="{FF2B5EF4-FFF2-40B4-BE49-F238E27FC236}">
                <a16:creationId xmlns:a16="http://schemas.microsoft.com/office/drawing/2014/main" id="{71E5DBFB-B1D5-481B-9713-3E912BCC9E14}"/>
              </a:ext>
            </a:extLst>
          </p:cNvPr>
          <p:cNvPicPr>
            <a:picLocks noChangeAspect="1"/>
          </p:cNvPicPr>
          <p:nvPr>
            <a:audioFile r:link="rId10"/>
            <p:extLst>
              <p:ext uri="{DAA4B4D4-6D71-4841-9C94-3DE7FCFB9230}">
                <p14:media xmlns:p14="http://schemas.microsoft.com/office/powerpoint/2010/main" r:embed="rId9"/>
              </p:ext>
            </p:extLst>
          </p:nvPr>
        </p:nvPicPr>
        <p:blipFill>
          <a:blip r:embed="rId16"/>
          <a:stretch>
            <a:fillRect/>
          </a:stretch>
        </p:blipFill>
        <p:spPr>
          <a:xfrm>
            <a:off x="4267200" y="3124200"/>
            <a:ext cx="609600" cy="609600"/>
          </a:xfrm>
          <a:prstGeom prst="rect">
            <a:avLst/>
          </a:prstGeom>
        </p:spPr>
      </p:pic>
      <p:pic>
        <p:nvPicPr>
          <p:cNvPr id="9" name="4">
            <a:hlinkClick r:id="" action="ppaction://media"/>
            <a:extLst>
              <a:ext uri="{FF2B5EF4-FFF2-40B4-BE49-F238E27FC236}">
                <a16:creationId xmlns:a16="http://schemas.microsoft.com/office/drawing/2014/main" id="{1659625D-8BD9-4E6D-BDEF-B19C2B69ACC9}"/>
              </a:ext>
            </a:extLst>
          </p:cNvPr>
          <p:cNvPicPr>
            <a:picLocks noChangeAspect="1"/>
          </p:cNvPicPr>
          <p:nvPr>
            <a:audioFile r:link="rId12"/>
            <p:extLst>
              <p:ext uri="{DAA4B4D4-6D71-4841-9C94-3DE7FCFB9230}">
                <p14:media xmlns:p14="http://schemas.microsoft.com/office/powerpoint/2010/main" r:embed="rId11"/>
              </p:ext>
            </p:extLst>
          </p:nvPr>
        </p:nvPicPr>
        <p:blipFill>
          <a:blip r:embed="rId16"/>
          <a:stretch>
            <a:fillRect/>
          </a:stretch>
        </p:blipFill>
        <p:spPr>
          <a:xfrm>
            <a:off x="4267200" y="3124200"/>
            <a:ext cx="609600" cy="609600"/>
          </a:xfrm>
          <a:prstGeom prst="rect">
            <a:avLst/>
          </a:prstGeom>
        </p:spPr>
      </p:pic>
      <p:pic>
        <p:nvPicPr>
          <p:cNvPr id="10" name="4">
            <a:hlinkClick r:id="" action="ppaction://media"/>
            <a:extLst>
              <a:ext uri="{FF2B5EF4-FFF2-40B4-BE49-F238E27FC236}">
                <a16:creationId xmlns:a16="http://schemas.microsoft.com/office/drawing/2014/main" id="{CC1D523D-19F7-45B2-AE92-A45162F237F2}"/>
              </a:ext>
            </a:extLst>
          </p:cNvPr>
          <p:cNvPicPr>
            <a:picLocks noChangeAspect="1"/>
          </p:cNvPicPr>
          <p:nvPr>
            <a:audioFile r:link="rId14"/>
            <p:extLst>
              <p:ext uri="{DAA4B4D4-6D71-4841-9C94-3DE7FCFB9230}">
                <p14:media xmlns:p14="http://schemas.microsoft.com/office/powerpoint/2010/main" r:embed="rId13"/>
              </p:ext>
            </p:extLst>
          </p:nvPr>
        </p:nvPicPr>
        <p:blipFill>
          <a:blip r:embed="rId1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28718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2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448"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308"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3825" fill="hold"/>
                                        <p:tgtEl>
                                          <p:spTgt spid="7"/>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144" fill="hold"/>
                                        <p:tgtEl>
                                          <p:spTgt spid="8"/>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2688" fill="hold"/>
                                        <p:tgtEl>
                                          <p:spTgt spid="9"/>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610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4"/>
                </p:tgtEl>
              </p:cMediaNode>
            </p:audio>
            <p:audio>
              <p:cMediaNode vol="80000">
                <p:cTn id="32" fill="hold" display="0">
                  <p:stCondLst>
                    <p:cond delay="indefinite"/>
                  </p:stCondLst>
                  <p:endCondLst>
                    <p:cond evt="onStopAudio" delay="0">
                      <p:tgtEl>
                        <p:sldTgt/>
                      </p:tgtEl>
                    </p:cond>
                  </p:endCondLst>
                </p:cTn>
                <p:tgtEl>
                  <p:spTgt spid="5"/>
                </p:tgtEl>
              </p:cMediaNode>
            </p:audio>
            <p:audio>
              <p:cMediaNode vol="80000">
                <p:cTn id="33" fill="hold" display="0">
                  <p:stCondLst>
                    <p:cond delay="indefinite"/>
                  </p:stCondLst>
                  <p:endCondLst>
                    <p:cond evt="onStopAudio" delay="0">
                      <p:tgtEl>
                        <p:sldTgt/>
                      </p:tgtEl>
                    </p:cond>
                  </p:endCondLst>
                </p:cTn>
                <p:tgtEl>
                  <p:spTgt spid="6"/>
                </p:tgtEl>
              </p:cMediaNode>
            </p:audio>
            <p:audio>
              <p:cMediaNode vol="80000">
                <p:cTn id="34" fill="hold" display="0">
                  <p:stCondLst>
                    <p:cond delay="indefinite"/>
                  </p:stCondLst>
                  <p:endCondLst>
                    <p:cond evt="onStopAudio" delay="0">
                      <p:tgtEl>
                        <p:sldTgt/>
                      </p:tgtEl>
                    </p:cond>
                  </p:endCondLst>
                </p:cTn>
                <p:tgtEl>
                  <p:spTgt spid="7"/>
                </p:tgtEl>
              </p:cMediaNode>
            </p:audio>
            <p:audio>
              <p:cMediaNode vol="80000">
                <p:cTn id="35" fill="hold" display="0">
                  <p:stCondLst>
                    <p:cond delay="indefinite"/>
                  </p:stCondLst>
                  <p:endCondLst>
                    <p:cond evt="onStopAudio" delay="0">
                      <p:tgtEl>
                        <p:sldTgt/>
                      </p:tgtEl>
                    </p:cond>
                  </p:endCondLst>
                </p:cTn>
                <p:tgtEl>
                  <p:spTgt spid="8"/>
                </p:tgtEl>
              </p:cMediaNode>
            </p:audio>
            <p:audio>
              <p:cMediaNode vol="80000">
                <p:cTn id="36" fill="hold" display="0">
                  <p:stCondLst>
                    <p:cond delay="indefinite"/>
                  </p:stCondLst>
                  <p:endCondLst>
                    <p:cond evt="onStopAudio" delay="0">
                      <p:tgtEl>
                        <p:sldTgt/>
                      </p:tgtEl>
                    </p:cond>
                  </p:endCondLst>
                </p:cTn>
                <p:tgtEl>
                  <p:spTgt spid="9"/>
                </p:tgtEl>
              </p:cMediaNode>
            </p:audio>
            <p:audio>
              <p:cMediaNode vol="80000">
                <p:cTn id="3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4" name="5">
            <a:hlinkClick r:id="" action="ppaction://media"/>
            <a:extLst>
              <a:ext uri="{FF2B5EF4-FFF2-40B4-BE49-F238E27FC236}">
                <a16:creationId xmlns:a16="http://schemas.microsoft.com/office/drawing/2014/main" id="{D6A9CFAF-3730-48A0-8FB1-83FB9210103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pic>
        <p:nvPicPr>
          <p:cNvPr id="9" name="5">
            <a:hlinkClick r:id="" action="ppaction://media"/>
            <a:extLst>
              <a:ext uri="{FF2B5EF4-FFF2-40B4-BE49-F238E27FC236}">
                <a16:creationId xmlns:a16="http://schemas.microsoft.com/office/drawing/2014/main" id="{3BC2869B-FCE1-49CD-8E33-0244E6E5C2B0}"/>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2823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2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624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Rechte verbindingslijn 21">
            <a:extLst>
              <a:ext uri="{FF2B5EF4-FFF2-40B4-BE49-F238E27FC236}">
                <a16:creationId xmlns:a16="http://schemas.microsoft.com/office/drawing/2014/main" id="{11B3C133-3571-4B4E-A6D0-C0B19BBC1092}"/>
              </a:ext>
            </a:extLst>
          </p:cNvPr>
          <p:cNvCxnSpPr>
            <a:cxnSpLocks/>
          </p:cNvCxnSpPr>
          <p:nvPr/>
        </p:nvCxnSpPr>
        <p:spPr>
          <a:xfrm>
            <a:off x="7296293" y="2396629"/>
            <a:ext cx="28201" cy="2016847"/>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396AC1E9-8F2B-4517-ADB6-BBFF64703A7C}"/>
              </a:ext>
            </a:extLst>
          </p:cNvPr>
          <p:cNvCxnSpPr>
            <a:cxnSpLocks/>
          </p:cNvCxnSpPr>
          <p:nvPr/>
        </p:nvCxnSpPr>
        <p:spPr>
          <a:xfrm flipH="1">
            <a:off x="5349340" y="2401838"/>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8606937D-D071-4CAD-9775-D58EB0AF1C89}"/>
              </a:ext>
            </a:extLst>
          </p:cNvPr>
          <p:cNvCxnSpPr>
            <a:cxnSpLocks/>
          </p:cNvCxnSpPr>
          <p:nvPr/>
        </p:nvCxnSpPr>
        <p:spPr>
          <a:xfrm flipH="1">
            <a:off x="3342494" y="2401838"/>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B5F924E8-B6D3-4000-A53E-B5B42189ADD5}"/>
              </a:ext>
            </a:extLst>
          </p:cNvPr>
          <p:cNvCxnSpPr>
            <a:cxnSpLocks/>
          </p:cNvCxnSpPr>
          <p:nvPr/>
        </p:nvCxnSpPr>
        <p:spPr>
          <a:xfrm flipH="1">
            <a:off x="1366402" y="2395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DDEA9A0F-DDAB-40ED-A1AB-14602788915C}"/>
              </a:ext>
            </a:extLst>
          </p:cNvPr>
          <p:cNvCxnSpPr>
            <a:cxnSpLocks/>
          </p:cNvCxnSpPr>
          <p:nvPr/>
        </p:nvCxnSpPr>
        <p:spPr>
          <a:xfrm flipH="1">
            <a:off x="4267138" y="1766904"/>
            <a:ext cx="1" cy="63493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779CD469-FC64-4620-A40F-38B8C89BD197}"/>
              </a:ext>
            </a:extLst>
          </p:cNvPr>
          <p:cNvCxnSpPr>
            <a:cxnSpLocks/>
          </p:cNvCxnSpPr>
          <p:nvPr/>
        </p:nvCxnSpPr>
        <p:spPr>
          <a:xfrm>
            <a:off x="1354617" y="2395069"/>
            <a:ext cx="5950383" cy="67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Zorg &amp; Welzijn</a:t>
            </a:r>
          </a:p>
        </p:txBody>
      </p:sp>
      <p:sp>
        <p:nvSpPr>
          <p:cNvPr id="6" name="Rechthoek: afgeronde hoeken 5">
            <a:extLst>
              <a:ext uri="{FF2B5EF4-FFF2-40B4-BE49-F238E27FC236}">
                <a16:creationId xmlns:a16="http://schemas.microsoft.com/office/drawing/2014/main" id="{C143FA04-710F-4DEE-9B6D-7B46EDD2D34D}"/>
              </a:ext>
            </a:extLst>
          </p:cNvPr>
          <p:cNvSpPr/>
          <p:nvPr/>
        </p:nvSpPr>
        <p:spPr>
          <a:xfrm>
            <a:off x="412959"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7" name="Rechthoek: afgeronde hoeken 6">
            <a:extLst>
              <a:ext uri="{FF2B5EF4-FFF2-40B4-BE49-F238E27FC236}">
                <a16:creationId xmlns:a16="http://schemas.microsoft.com/office/drawing/2014/main" id="{326A5702-A064-4D5A-88CE-FC74E13A3D8B}"/>
              </a:ext>
            </a:extLst>
          </p:cNvPr>
          <p:cNvSpPr/>
          <p:nvPr/>
        </p:nvSpPr>
        <p:spPr>
          <a:xfrm>
            <a:off x="2409241"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sp>
        <p:nvSpPr>
          <p:cNvPr id="8" name="Rechthoek: afgeronde hoeken 7">
            <a:extLst>
              <a:ext uri="{FF2B5EF4-FFF2-40B4-BE49-F238E27FC236}">
                <a16:creationId xmlns:a16="http://schemas.microsoft.com/office/drawing/2014/main" id="{3FBC034B-B393-46BA-9D27-0CDC9E0F0114}"/>
              </a:ext>
            </a:extLst>
          </p:cNvPr>
          <p:cNvSpPr/>
          <p:nvPr/>
        </p:nvSpPr>
        <p:spPr>
          <a:xfrm>
            <a:off x="4405523"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9" name="Rechthoek: afgeronde hoeken 8">
            <a:extLst>
              <a:ext uri="{FF2B5EF4-FFF2-40B4-BE49-F238E27FC236}">
                <a16:creationId xmlns:a16="http://schemas.microsoft.com/office/drawing/2014/main" id="{4F0C901D-8A1C-43E1-824B-CA5D529DF2A1}"/>
              </a:ext>
            </a:extLst>
          </p:cNvPr>
          <p:cNvSpPr/>
          <p:nvPr/>
        </p:nvSpPr>
        <p:spPr>
          <a:xfrm>
            <a:off x="6401805" y="272293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10" name="Rechthoek: afgeronde hoeken 9">
            <a:extLst>
              <a:ext uri="{FF2B5EF4-FFF2-40B4-BE49-F238E27FC236}">
                <a16:creationId xmlns:a16="http://schemas.microsoft.com/office/drawing/2014/main" id="{D85310B2-8DED-4463-90BD-47E69471A1B2}"/>
              </a:ext>
            </a:extLst>
          </p:cNvPr>
          <p:cNvSpPr/>
          <p:nvPr/>
        </p:nvSpPr>
        <p:spPr>
          <a:xfrm>
            <a:off x="4405523"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assistenten in de gezondheidszorg</a:t>
            </a:r>
          </a:p>
        </p:txBody>
      </p:sp>
      <p:sp>
        <p:nvSpPr>
          <p:cNvPr id="11" name="Rechthoek: afgeronde hoeken 10">
            <a:extLst>
              <a:ext uri="{FF2B5EF4-FFF2-40B4-BE49-F238E27FC236}">
                <a16:creationId xmlns:a16="http://schemas.microsoft.com/office/drawing/2014/main" id="{75439C80-D114-4C8C-98D5-67A93829CC0E}"/>
              </a:ext>
            </a:extLst>
          </p:cNvPr>
          <p:cNvSpPr/>
          <p:nvPr/>
        </p:nvSpPr>
        <p:spPr>
          <a:xfrm>
            <a:off x="4405523" y="4129054"/>
            <a:ext cx="1866507" cy="605515"/>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400" dirty="0"/>
              <a:t>verpleging &amp; verzorging</a:t>
            </a:r>
            <a:endParaRPr lang="nl-NL" sz="1400" dirty="0">
              <a:cs typeface="Arial"/>
            </a:endParaRPr>
          </a:p>
        </p:txBody>
      </p:sp>
      <p:sp>
        <p:nvSpPr>
          <p:cNvPr id="12" name="Rechthoek: afgeronde hoeken 11">
            <a:extLst>
              <a:ext uri="{FF2B5EF4-FFF2-40B4-BE49-F238E27FC236}">
                <a16:creationId xmlns:a16="http://schemas.microsoft.com/office/drawing/2014/main" id="{6951A646-5F3E-4856-B392-FA5728EE4520}"/>
              </a:ext>
            </a:extLst>
          </p:cNvPr>
          <p:cNvSpPr/>
          <p:nvPr/>
        </p:nvSpPr>
        <p:spPr>
          <a:xfrm>
            <a:off x="6401805" y="4113030"/>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pedagogisch werk</a:t>
            </a:r>
          </a:p>
        </p:txBody>
      </p:sp>
      <p:sp>
        <p:nvSpPr>
          <p:cNvPr id="13" name="Rechthoek: afgeronde hoeken 12">
            <a:extLst>
              <a:ext uri="{FF2B5EF4-FFF2-40B4-BE49-F238E27FC236}">
                <a16:creationId xmlns:a16="http://schemas.microsoft.com/office/drawing/2014/main" id="{88F0F87A-8D18-4A38-B830-D59D2EB75303}"/>
              </a:ext>
            </a:extLst>
          </p:cNvPr>
          <p:cNvSpPr/>
          <p:nvPr/>
        </p:nvSpPr>
        <p:spPr>
          <a:xfrm>
            <a:off x="6401804"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maatschappelijke zorg</a:t>
            </a:r>
          </a:p>
        </p:txBody>
      </p:sp>
      <p:sp>
        <p:nvSpPr>
          <p:cNvPr id="14" name="Rechthoek: afgeronde hoeken 13">
            <a:extLst>
              <a:ext uri="{FF2B5EF4-FFF2-40B4-BE49-F238E27FC236}">
                <a16:creationId xmlns:a16="http://schemas.microsoft.com/office/drawing/2014/main" id="{3DFC58C3-AE71-48DD-9310-CD9E4ED3E700}"/>
              </a:ext>
            </a:extLst>
          </p:cNvPr>
          <p:cNvSpPr/>
          <p:nvPr/>
        </p:nvSpPr>
        <p:spPr>
          <a:xfrm>
            <a:off x="3342494" y="1585688"/>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pic>
        <p:nvPicPr>
          <p:cNvPr id="3" name="6">
            <a:hlinkClick r:id="" action="ppaction://media"/>
            <a:extLst>
              <a:ext uri="{FF2B5EF4-FFF2-40B4-BE49-F238E27FC236}">
                <a16:creationId xmlns:a16="http://schemas.microsoft.com/office/drawing/2014/main" id="{36F7130F-CC67-41D9-9200-416AED18331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pic>
        <p:nvPicPr>
          <p:cNvPr id="4" name="6">
            <a:hlinkClick r:id="" action="ppaction://media"/>
            <a:extLst>
              <a:ext uri="{FF2B5EF4-FFF2-40B4-BE49-F238E27FC236}">
                <a16:creationId xmlns:a16="http://schemas.microsoft.com/office/drawing/2014/main" id="{2C449E5A-6A4C-4431-A216-5013F004A5F2}"/>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97926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1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audio>
              <p:cMediaNode vol="80000">
                <p:cTn id="12"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16E21B-9731-4C78-9457-B2DB8A009F8C}"/>
              </a:ext>
            </a:extLst>
          </p:cNvPr>
          <p:cNvSpPr>
            <a:spLocks noGrp="1"/>
          </p:cNvSpPr>
          <p:nvPr>
            <p:ph type="title"/>
          </p:nvPr>
        </p:nvSpPr>
        <p:spPr/>
        <p:txBody>
          <a:bodyPr/>
          <a:lstStyle/>
          <a:p>
            <a:r>
              <a:rPr lang="nl-NL" dirty="0"/>
              <a:t>Opleiding VZ IG in Boxmeer</a:t>
            </a:r>
          </a:p>
        </p:txBody>
      </p:sp>
      <p:sp>
        <p:nvSpPr>
          <p:cNvPr id="3" name="Tijdelijke aanduiding voor tekst 2">
            <a:extLst>
              <a:ext uri="{FF2B5EF4-FFF2-40B4-BE49-F238E27FC236}">
                <a16:creationId xmlns:a16="http://schemas.microsoft.com/office/drawing/2014/main" id="{391B9D76-EAFC-4308-BA86-BA22A7068557}"/>
              </a:ext>
            </a:extLst>
          </p:cNvPr>
          <p:cNvSpPr>
            <a:spLocks noGrp="1"/>
          </p:cNvSpPr>
          <p:nvPr>
            <p:ph type="body" sz="quarter" idx="10"/>
          </p:nvPr>
        </p:nvSpPr>
        <p:spPr/>
        <p:txBody>
          <a:bodyPr/>
          <a:lstStyle/>
          <a:p>
            <a:pPr>
              <a:buFontTx/>
              <a:buChar char="-"/>
            </a:pPr>
            <a:r>
              <a:rPr lang="nl-NL" dirty="0"/>
              <a:t>Kleinschalig</a:t>
            </a:r>
          </a:p>
          <a:p>
            <a:pPr marL="0" indent="0">
              <a:buNone/>
            </a:pPr>
            <a:endParaRPr lang="nl-NL" dirty="0"/>
          </a:p>
          <a:p>
            <a:pPr>
              <a:buFontTx/>
              <a:buChar char="-"/>
            </a:pPr>
            <a:r>
              <a:rPr lang="nl-NL" dirty="0"/>
              <a:t>Korte lijnen: loopbaanbegeleider – studentcoördinator Trajectbegeleider – Passend Onderwijs</a:t>
            </a:r>
          </a:p>
          <a:p>
            <a:pPr>
              <a:buFontTx/>
              <a:buChar char="-"/>
            </a:pPr>
            <a:endParaRPr lang="nl-NL" dirty="0"/>
          </a:p>
          <a:p>
            <a:pPr>
              <a:buFontTx/>
              <a:buChar char="-"/>
            </a:pPr>
            <a:endParaRPr lang="nl-NL" dirty="0"/>
          </a:p>
          <a:p>
            <a:pPr>
              <a:buFontTx/>
              <a:buChar char="-"/>
            </a:pPr>
            <a:endParaRPr lang="nl-NL" dirty="0"/>
          </a:p>
          <a:p>
            <a:pPr marL="0" indent="0">
              <a:buNone/>
            </a:pPr>
            <a:endParaRPr lang="nl-NL" dirty="0"/>
          </a:p>
          <a:p>
            <a:pPr>
              <a:buFontTx/>
              <a:buChar char="-"/>
            </a:pPr>
            <a:endParaRPr lang="nl-NL" dirty="0"/>
          </a:p>
          <a:p>
            <a:pPr>
              <a:buFontTx/>
              <a:buChar char="-"/>
            </a:pPr>
            <a:endParaRPr lang="nl-NL" dirty="0"/>
          </a:p>
          <a:p>
            <a:pPr>
              <a:buFontTx/>
              <a:buChar char="-"/>
            </a:pPr>
            <a:endParaRPr lang="nl-NL" dirty="0"/>
          </a:p>
          <a:p>
            <a:pPr>
              <a:buFontTx/>
              <a:buChar char="-"/>
            </a:pPr>
            <a:endParaRPr lang="nl-NL" dirty="0"/>
          </a:p>
        </p:txBody>
      </p:sp>
      <p:pic>
        <p:nvPicPr>
          <p:cNvPr id="4" name="7">
            <a:hlinkClick r:id="" action="ppaction://media"/>
            <a:extLst>
              <a:ext uri="{FF2B5EF4-FFF2-40B4-BE49-F238E27FC236}">
                <a16:creationId xmlns:a16="http://schemas.microsoft.com/office/drawing/2014/main" id="{87C39747-3B67-4EE7-B172-A4D4631AB97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pic>
        <p:nvPicPr>
          <p:cNvPr id="5" name="7">
            <a:hlinkClick r:id="" action="ppaction://media"/>
            <a:extLst>
              <a:ext uri="{FF2B5EF4-FFF2-40B4-BE49-F238E27FC236}">
                <a16:creationId xmlns:a16="http://schemas.microsoft.com/office/drawing/2014/main" id="{FC809BB4-43B0-4506-ACA5-A8CBDB95DFF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267200" y="3124200"/>
            <a:ext cx="609600" cy="609600"/>
          </a:xfrm>
          <a:prstGeom prst="rect">
            <a:avLst/>
          </a:prstGeom>
        </p:spPr>
      </p:pic>
      <p:pic>
        <p:nvPicPr>
          <p:cNvPr id="6" name="7">
            <a:hlinkClick r:id="" action="ppaction://media"/>
            <a:extLst>
              <a:ext uri="{FF2B5EF4-FFF2-40B4-BE49-F238E27FC236}">
                <a16:creationId xmlns:a16="http://schemas.microsoft.com/office/drawing/2014/main" id="{48F95BC8-FD0E-4018-8104-A3C8C1BAE1FE}"/>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4267200" y="3124200"/>
            <a:ext cx="609600" cy="609600"/>
          </a:xfrm>
          <a:prstGeom prst="rect">
            <a:avLst/>
          </a:prstGeom>
        </p:spPr>
      </p:pic>
      <p:pic>
        <p:nvPicPr>
          <p:cNvPr id="7" name="7">
            <a:hlinkClick r:id="" action="ppaction://media"/>
            <a:extLst>
              <a:ext uri="{FF2B5EF4-FFF2-40B4-BE49-F238E27FC236}">
                <a16:creationId xmlns:a16="http://schemas.microsoft.com/office/drawing/2014/main" id="{7B80BCB3-80C1-4B5B-AB1A-3B0DB15F4AF7}"/>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09916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5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559"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7904"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463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4"/>
                </p:tgtEl>
              </p:cMediaNode>
            </p:audio>
            <p:audio>
              <p:cMediaNode vol="80000">
                <p:cTn id="20" fill="hold" display="0">
                  <p:stCondLst>
                    <p:cond delay="indefinite"/>
                  </p:stCondLst>
                  <p:endCondLst>
                    <p:cond evt="onStopAudio" delay="0">
                      <p:tgtEl>
                        <p:sldTgt/>
                      </p:tgtEl>
                    </p:cond>
                  </p:endCondLst>
                </p:cTn>
                <p:tgtEl>
                  <p:spTgt spid="5"/>
                </p:tgtEl>
              </p:cMediaNode>
            </p:audio>
            <p:audio>
              <p:cMediaNode vol="80000">
                <p:cTn id="21" fill="hold" display="0">
                  <p:stCondLst>
                    <p:cond delay="indefinite"/>
                  </p:stCondLst>
                  <p:endCondLst>
                    <p:cond evt="onStopAudio" delay="0">
                      <p:tgtEl>
                        <p:sldTgt/>
                      </p:tgtEl>
                    </p:cond>
                  </p:endCondLst>
                </p:cTn>
                <p:tgtEl>
                  <p:spTgt spid="6"/>
                </p:tgtEl>
              </p:cMediaNode>
            </p:audio>
            <p:audio>
              <p:cMediaNode vol="80000">
                <p:cTn id="22"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28D92E-B08B-41FD-90A1-E4A7A5833516}"/>
              </a:ext>
            </a:extLst>
          </p:cNvPr>
          <p:cNvSpPr>
            <a:spLocks noGrp="1"/>
          </p:cNvSpPr>
          <p:nvPr>
            <p:ph type="title"/>
          </p:nvPr>
        </p:nvSpPr>
        <p:spPr/>
        <p:txBody>
          <a:bodyPr/>
          <a:lstStyle/>
          <a:p>
            <a:r>
              <a:rPr lang="nl-NL" dirty="0"/>
              <a:t>Team Zorg en Welzijn Boxmeer</a:t>
            </a:r>
          </a:p>
        </p:txBody>
      </p:sp>
      <p:sp>
        <p:nvSpPr>
          <p:cNvPr id="3" name="Tijdelijke aanduiding voor tekst 2">
            <a:extLst>
              <a:ext uri="{FF2B5EF4-FFF2-40B4-BE49-F238E27FC236}">
                <a16:creationId xmlns:a16="http://schemas.microsoft.com/office/drawing/2014/main" id="{E1F33E7B-2F50-431D-A7B0-4BEE20710C7A}"/>
              </a:ext>
            </a:extLst>
          </p:cNvPr>
          <p:cNvSpPr>
            <a:spLocks noGrp="1"/>
          </p:cNvSpPr>
          <p:nvPr>
            <p:ph type="body" sz="quarter" idx="10"/>
          </p:nvPr>
        </p:nvSpPr>
        <p:spPr/>
        <p:txBody>
          <a:bodyPr/>
          <a:lstStyle/>
          <a:p>
            <a:endParaRPr lang="nl-NL" dirty="0"/>
          </a:p>
        </p:txBody>
      </p:sp>
      <p:pic>
        <p:nvPicPr>
          <p:cNvPr id="4" name="Voorlichting Z&amp;W Boxmeer 2020-2021">
            <a:hlinkClick r:id="" action="ppaction://media"/>
            <a:extLst>
              <a:ext uri="{FF2B5EF4-FFF2-40B4-BE49-F238E27FC236}">
                <a16:creationId xmlns:a16="http://schemas.microsoft.com/office/drawing/2014/main" id="{3BE83A7A-5EC5-423C-AAD5-CC73D02F615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41009" y="1865250"/>
            <a:ext cx="7076049" cy="2734885"/>
          </a:xfrm>
          <a:prstGeom prst="rect">
            <a:avLst/>
          </a:prstGeom>
        </p:spPr>
      </p:pic>
      <p:pic>
        <p:nvPicPr>
          <p:cNvPr id="5" name="8">
            <a:hlinkClick r:id="" action="ppaction://media"/>
            <a:extLst>
              <a:ext uri="{FF2B5EF4-FFF2-40B4-BE49-F238E27FC236}">
                <a16:creationId xmlns:a16="http://schemas.microsoft.com/office/drawing/2014/main" id="{72156E31-6737-4B8B-BB0E-74EE0D745CF5}"/>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46394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75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97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audio>
              <p:cMediaNode vol="80000">
                <p:cTn id="1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F1F53-921E-4C23-91B4-6151FECEF6E0}"/>
              </a:ext>
            </a:extLst>
          </p:cNvPr>
          <p:cNvSpPr>
            <a:spLocks noGrp="1"/>
          </p:cNvSpPr>
          <p:nvPr>
            <p:ph type="title"/>
          </p:nvPr>
        </p:nvSpPr>
        <p:spPr/>
        <p:txBody>
          <a:bodyPr/>
          <a:lstStyle/>
          <a:p>
            <a:r>
              <a:rPr lang="nl-NL" dirty="0">
                <a:latin typeface="Arial"/>
                <a:cs typeface="Arial"/>
              </a:rPr>
              <a:t>Werken in de zorg iets voor jou?</a:t>
            </a:r>
            <a:endParaRPr lang="nl-NL" b="0" dirty="0">
              <a:latin typeface="Arial"/>
              <a:cs typeface="Arial"/>
            </a:endParaRPr>
          </a:p>
          <a:p>
            <a:endParaRPr lang="nl-NL" dirty="0"/>
          </a:p>
        </p:txBody>
      </p:sp>
      <p:sp>
        <p:nvSpPr>
          <p:cNvPr id="3" name="Tijdelijke aanduiding voor tekst 2">
            <a:extLst>
              <a:ext uri="{FF2B5EF4-FFF2-40B4-BE49-F238E27FC236}">
                <a16:creationId xmlns:a16="http://schemas.microsoft.com/office/drawing/2014/main" id="{E741DCFE-3BCD-40BE-9316-60B601F1AE80}"/>
              </a:ext>
            </a:extLst>
          </p:cNvPr>
          <p:cNvSpPr>
            <a:spLocks noGrp="1"/>
          </p:cNvSpPr>
          <p:nvPr>
            <p:ph type="body" sz="quarter" idx="10"/>
          </p:nvPr>
        </p:nvSpPr>
        <p:spPr/>
        <p:txBody>
          <a:bodyPr vert="horz" lIns="91440" tIns="45720" rIns="91440" bIns="45720" rtlCol="0" anchor="t">
            <a:normAutofit fontScale="92500" lnSpcReduction="20000"/>
          </a:bodyPr>
          <a:lstStyle/>
          <a:p>
            <a:pPr>
              <a:lnSpc>
                <a:spcPct val="100000"/>
              </a:lnSpc>
              <a:spcBef>
                <a:spcPct val="20000"/>
              </a:spcBef>
              <a:spcAft>
                <a:spcPct val="0"/>
              </a:spcAft>
            </a:pPr>
            <a:endParaRPr lang="nl-NL" dirty="0">
              <a:ea typeface="+mn-lt"/>
              <a:cs typeface="+mn-lt"/>
            </a:endParaRPr>
          </a:p>
          <a:p>
            <a:pPr>
              <a:lnSpc>
                <a:spcPct val="100000"/>
              </a:lnSpc>
              <a:spcBef>
                <a:spcPct val="20000"/>
              </a:spcBef>
              <a:spcAft>
                <a:spcPct val="0"/>
              </a:spcAft>
            </a:pPr>
            <a:r>
              <a:rPr lang="nl-NL" dirty="0">
                <a:ea typeface="+mn-lt"/>
                <a:cs typeface="+mn-lt"/>
              </a:rPr>
              <a:t>Werken met en voor mensen</a:t>
            </a:r>
            <a:endParaRPr lang="en-US" dirty="0">
              <a:ea typeface="+mn-lt"/>
              <a:cs typeface="+mn-lt"/>
            </a:endParaRPr>
          </a:p>
          <a:p>
            <a:pPr>
              <a:lnSpc>
                <a:spcPct val="100000"/>
              </a:lnSpc>
              <a:spcBef>
                <a:spcPct val="20000"/>
              </a:spcBef>
              <a:spcAft>
                <a:spcPct val="0"/>
              </a:spcAft>
            </a:pPr>
            <a:r>
              <a:rPr lang="nl-NL" dirty="0">
                <a:ea typeface="+mn-lt"/>
                <a:cs typeface="+mn-lt"/>
              </a:rPr>
              <a:t>Geduld</a:t>
            </a:r>
            <a:endParaRPr lang="en-US" dirty="0">
              <a:ea typeface="+mn-lt"/>
              <a:cs typeface="+mn-lt"/>
            </a:endParaRPr>
          </a:p>
          <a:p>
            <a:pPr>
              <a:lnSpc>
                <a:spcPct val="100000"/>
              </a:lnSpc>
              <a:spcBef>
                <a:spcPct val="20000"/>
              </a:spcBef>
              <a:spcAft>
                <a:spcPct val="0"/>
              </a:spcAft>
            </a:pPr>
            <a:r>
              <a:rPr lang="nl-NL" dirty="0">
                <a:ea typeface="+mn-lt"/>
                <a:cs typeface="+mn-lt"/>
              </a:rPr>
              <a:t>Inleven in anderen</a:t>
            </a:r>
            <a:endParaRPr lang="en-US" dirty="0">
              <a:ea typeface="+mn-lt"/>
              <a:cs typeface="+mn-lt"/>
            </a:endParaRPr>
          </a:p>
          <a:p>
            <a:pPr>
              <a:lnSpc>
                <a:spcPct val="100000"/>
              </a:lnSpc>
              <a:spcBef>
                <a:spcPct val="20000"/>
              </a:spcBef>
              <a:spcAft>
                <a:spcPct val="0"/>
              </a:spcAft>
            </a:pPr>
            <a:r>
              <a:rPr lang="nl-NL" dirty="0">
                <a:ea typeface="+mn-lt"/>
                <a:cs typeface="+mn-lt"/>
              </a:rPr>
              <a:t>Respect</a:t>
            </a:r>
            <a:endParaRPr lang="en-US" dirty="0">
              <a:ea typeface="+mn-lt"/>
              <a:cs typeface="+mn-lt"/>
            </a:endParaRPr>
          </a:p>
          <a:p>
            <a:pPr>
              <a:lnSpc>
                <a:spcPct val="100000"/>
              </a:lnSpc>
              <a:spcBef>
                <a:spcPct val="20000"/>
              </a:spcBef>
              <a:spcAft>
                <a:spcPct val="0"/>
              </a:spcAft>
            </a:pPr>
            <a:r>
              <a:rPr lang="nl-NL" dirty="0">
                <a:ea typeface="+mn-lt"/>
                <a:cs typeface="+mn-lt"/>
              </a:rPr>
              <a:t>Sociaal</a:t>
            </a:r>
            <a:endParaRPr lang="en-US" dirty="0">
              <a:ea typeface="+mn-lt"/>
              <a:cs typeface="+mn-lt"/>
            </a:endParaRPr>
          </a:p>
          <a:p>
            <a:pPr>
              <a:lnSpc>
                <a:spcPct val="100000"/>
              </a:lnSpc>
              <a:spcBef>
                <a:spcPct val="20000"/>
              </a:spcBef>
              <a:spcAft>
                <a:spcPct val="0"/>
              </a:spcAft>
            </a:pPr>
            <a:r>
              <a:rPr lang="nl-NL" dirty="0">
                <a:ea typeface="+mn-lt"/>
                <a:cs typeface="+mn-lt"/>
              </a:rPr>
              <a:t>Goed communiceren</a:t>
            </a:r>
            <a:endParaRPr lang="en-US" dirty="0">
              <a:ea typeface="+mn-lt"/>
              <a:cs typeface="+mn-lt"/>
            </a:endParaRPr>
          </a:p>
          <a:p>
            <a:pPr>
              <a:lnSpc>
                <a:spcPct val="100000"/>
              </a:lnSpc>
              <a:spcBef>
                <a:spcPct val="20000"/>
              </a:spcBef>
              <a:spcAft>
                <a:spcPct val="0"/>
              </a:spcAft>
            </a:pPr>
            <a:r>
              <a:rPr lang="nl-NL" dirty="0">
                <a:ea typeface="+mn-lt"/>
                <a:cs typeface="+mn-lt"/>
              </a:rPr>
              <a:t>Stressbestendig</a:t>
            </a:r>
            <a:endParaRPr lang="en-US" dirty="0">
              <a:ea typeface="+mn-lt"/>
              <a:cs typeface="+mn-lt"/>
            </a:endParaRPr>
          </a:p>
          <a:p>
            <a:pPr>
              <a:lnSpc>
                <a:spcPct val="100000"/>
              </a:lnSpc>
              <a:spcBef>
                <a:spcPct val="20000"/>
              </a:spcBef>
              <a:spcAft>
                <a:spcPct val="0"/>
              </a:spcAft>
            </a:pPr>
            <a:r>
              <a:rPr lang="nl-NL" dirty="0">
                <a:ea typeface="+mn-lt"/>
                <a:cs typeface="+mn-lt"/>
              </a:rPr>
              <a:t>Nauwkeurig</a:t>
            </a:r>
            <a:endParaRPr lang="en-US" dirty="0">
              <a:ea typeface="+mn-lt"/>
              <a:cs typeface="+mn-lt"/>
            </a:endParaRPr>
          </a:p>
          <a:p>
            <a:pPr>
              <a:lnSpc>
                <a:spcPct val="100000"/>
              </a:lnSpc>
              <a:spcBef>
                <a:spcPct val="20000"/>
              </a:spcBef>
              <a:spcAft>
                <a:spcPct val="0"/>
              </a:spcAft>
            </a:pPr>
            <a:r>
              <a:rPr lang="nl-NL" dirty="0">
                <a:ea typeface="+mn-lt"/>
                <a:cs typeface="+mn-lt"/>
              </a:rPr>
              <a:t>Zelfstandig werken</a:t>
            </a:r>
            <a:endParaRPr lang="en-US" dirty="0">
              <a:ea typeface="+mn-lt"/>
              <a:cs typeface="+mn-lt"/>
            </a:endParaRPr>
          </a:p>
          <a:p>
            <a:pPr>
              <a:lnSpc>
                <a:spcPct val="100000"/>
              </a:lnSpc>
              <a:spcBef>
                <a:spcPct val="20000"/>
              </a:spcBef>
              <a:spcAft>
                <a:spcPct val="0"/>
              </a:spcAft>
            </a:pPr>
            <a:r>
              <a:rPr lang="nl-NL" dirty="0">
                <a:ea typeface="+mn-lt"/>
                <a:cs typeface="+mn-lt"/>
              </a:rPr>
              <a:t>Humor</a:t>
            </a:r>
            <a:endParaRPr lang="en-US" dirty="0">
              <a:ea typeface="+mn-lt"/>
              <a:cs typeface="+mn-lt"/>
            </a:endParaRPr>
          </a:p>
          <a:p>
            <a:pPr>
              <a:lnSpc>
                <a:spcPct val="100000"/>
              </a:lnSpc>
              <a:spcBef>
                <a:spcPct val="20000"/>
              </a:spcBef>
              <a:spcAft>
                <a:spcPct val="0"/>
              </a:spcAft>
            </a:pPr>
            <a:endParaRPr lang="nl-NL" dirty="0">
              <a:ea typeface="+mn-lt"/>
              <a:cs typeface="+mn-lt"/>
            </a:endParaRPr>
          </a:p>
          <a:p>
            <a:endParaRPr lang="nl-NL" dirty="0">
              <a:cs typeface="Arial"/>
            </a:endParaRPr>
          </a:p>
        </p:txBody>
      </p:sp>
      <p:pic>
        <p:nvPicPr>
          <p:cNvPr id="4" name="Afbeelding 4">
            <a:extLst>
              <a:ext uri="{FF2B5EF4-FFF2-40B4-BE49-F238E27FC236}">
                <a16:creationId xmlns:a16="http://schemas.microsoft.com/office/drawing/2014/main" id="{76B93EA8-DC70-4E9E-9894-74A0AE75989D}"/>
              </a:ext>
            </a:extLst>
          </p:cNvPr>
          <p:cNvPicPr>
            <a:picLocks noChangeAspect="1"/>
          </p:cNvPicPr>
          <p:nvPr/>
        </p:nvPicPr>
        <p:blipFill>
          <a:blip r:embed="rId4"/>
          <a:stretch>
            <a:fillRect/>
          </a:stretch>
        </p:blipFill>
        <p:spPr>
          <a:xfrm>
            <a:off x="5296619" y="2592238"/>
            <a:ext cx="2743200" cy="2743200"/>
          </a:xfrm>
          <a:prstGeom prst="rect">
            <a:avLst/>
          </a:prstGeom>
        </p:spPr>
      </p:pic>
      <p:pic>
        <p:nvPicPr>
          <p:cNvPr id="5" name="9">
            <a:hlinkClick r:id="" action="ppaction://media"/>
            <a:extLst>
              <a:ext uri="{FF2B5EF4-FFF2-40B4-BE49-F238E27FC236}">
                <a16:creationId xmlns:a16="http://schemas.microsoft.com/office/drawing/2014/main" id="{E95FACB0-93B3-44C9-B256-55E7AF35B4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06167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1431C4-2586-4E37-AC1B-07DDA90434A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3.xml><?xml version="1.0" encoding="utf-8"?>
<ds:datastoreItem xmlns:ds="http://schemas.openxmlformats.org/officeDocument/2006/customXml" ds:itemID="{F48CCDFC-111B-485E-AF8C-A5916F161A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0A4D0F2-0D89-49D2-B234-9DD6CA8C70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ROC Nijmegen</Template>
  <TotalTime>1638</TotalTime>
  <Words>869</Words>
  <Application>Microsoft Office PowerPoint</Application>
  <PresentationFormat>Diavoorstelling (4:3)</PresentationFormat>
  <Paragraphs>155</Paragraphs>
  <Slides>21</Slides>
  <Notes>0</Notes>
  <HiddenSlides>0</HiddenSlides>
  <MMClips>57</MMClips>
  <ScaleCrop>false</ScaleCrop>
  <HeadingPairs>
    <vt:vector size="4" baseType="variant">
      <vt:variant>
        <vt:lpstr>Thema</vt:lpstr>
      </vt:variant>
      <vt:variant>
        <vt:i4>3</vt:i4>
      </vt:variant>
      <vt:variant>
        <vt:lpstr>Diatitels</vt:lpstr>
      </vt:variant>
      <vt:variant>
        <vt:i4>21</vt:i4>
      </vt:variant>
    </vt:vector>
  </HeadingPairs>
  <TitlesOfParts>
    <vt:vector size="24" baseType="lpstr">
      <vt:lpstr>ROC Nijmegen</vt:lpstr>
      <vt:lpstr>Aangepast model voor grafiek</vt:lpstr>
      <vt:lpstr>Aangepast ontwerp voor tabel</vt:lpstr>
      <vt:lpstr>  Voorlichting over  Zorg Verzorgende IG        BOL        BBL        Boxmeer  </vt:lpstr>
      <vt:lpstr>Het mbo</vt:lpstr>
      <vt:lpstr>mbo-niveaus</vt:lpstr>
      <vt:lpstr>ROC Nijmegen</vt:lpstr>
      <vt:lpstr>Waarom ROC Nijmegen?</vt:lpstr>
      <vt:lpstr>Uitgelicht: sector Zorg &amp; Welzijn</vt:lpstr>
      <vt:lpstr>Opleiding VZ IG in Boxmeer</vt:lpstr>
      <vt:lpstr>Team Zorg en Welzijn Boxmeer</vt:lpstr>
      <vt:lpstr>Werken in de zorg iets voor jou? </vt:lpstr>
      <vt:lpstr> Opleiding VZ IG  </vt:lpstr>
      <vt:lpstr>Toelatingseisen </vt:lpstr>
      <vt:lpstr>Hoe ziet je beroep eruit?</vt:lpstr>
      <vt:lpstr>Vakkenpakket</vt:lpstr>
      <vt:lpstr>Beroepspraktijkvorming  (BPV / stage)  </vt:lpstr>
      <vt:lpstr>In welke werkvelden kan ik gaan werken?</vt:lpstr>
      <vt:lpstr>Na de opleiding VZIG? </vt:lpstr>
      <vt:lpstr>Verzorgende IG (BBL)</vt:lpstr>
      <vt:lpstr>Vragen?</vt:lpstr>
      <vt:lpstr>Twijfel je nog? Kom naar de Open Dag of kom  meelopen! </vt:lpstr>
      <vt:lpstr>Ben jij al er al uit?</vt:lpstr>
      <vt:lpstr>Handige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Maartje Tissen</cp:lastModifiedBy>
  <cp:revision>401</cp:revision>
  <dcterms:created xsi:type="dcterms:W3CDTF">2020-05-13T12:40:10Z</dcterms:created>
  <dcterms:modified xsi:type="dcterms:W3CDTF">2020-11-03T15:50:51Z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y fmtid="{D5CDD505-2E9C-101B-9397-08002B2CF9AE}" pid="4" name="Order">
    <vt:r8>3600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ies>
</file>