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71" r:id="rId2"/>
    <p:sldId id="261" r:id="rId3"/>
    <p:sldId id="262" r:id="rId4"/>
    <p:sldId id="263" r:id="rId5"/>
    <p:sldId id="264" r:id="rId6"/>
    <p:sldId id="266" r:id="rId7"/>
    <p:sldId id="265" r:id="rId8"/>
    <p:sldId id="267" r:id="rId9"/>
    <p:sldId id="268" r:id="rId10"/>
    <p:sldId id="269" r:id="rId11"/>
    <p:sldId id="270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9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30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11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16000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2207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6353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0277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48147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8551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40956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92788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5591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5927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eur en datum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Auteur en datum</a:t>
            </a:r>
          </a:p>
        </p:txBody>
      </p:sp>
      <p:sp>
        <p:nvSpPr>
          <p:cNvPr id="12" name="Naam presentati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Naam presentatie</a:t>
            </a:r>
          </a:p>
        </p:txBody>
      </p:sp>
      <p:sp>
        <p:nvSpPr>
          <p:cNvPr id="13" name="Hoofdtekst - niveau één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Ondertitel presentatie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Hoofdtekst - niveau één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Uiting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root f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Hoofdtekst - niveau één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eitinformati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Feitinformatie</a:t>
            </a:r>
          </a:p>
        </p:txBody>
      </p:sp>
      <p:sp>
        <p:nvSpPr>
          <p:cNvPr id="108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oekenning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Toekenning</a:t>
            </a:r>
          </a:p>
        </p:txBody>
      </p:sp>
      <p:sp>
        <p:nvSpPr>
          <p:cNvPr id="116" name="Hoofdtekst - niveau één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“Bijzonder citaat”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driem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chaal salade met gebakken rijst, gekookte eieren en eetstokjes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Schaal met zalmkoekjes, salade en hummus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Schaal pappardellepasta met peterselieboter, geroosterde hazelnoten en geraspte parmezaanse kaas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chaal salade met gebakken rijst, gekookte eieren en eetstokjes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's en limoenen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Naam presentati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Naam presentatie</a:t>
            </a:r>
          </a:p>
        </p:txBody>
      </p:sp>
      <p:sp>
        <p:nvSpPr>
          <p:cNvPr id="23" name="Auteur en datum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Auteur en datum</a:t>
            </a:r>
          </a:p>
        </p:txBody>
      </p:sp>
      <p:sp>
        <p:nvSpPr>
          <p:cNvPr id="24" name="Hoofdtekst - niveau één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Ondertitel presentatie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f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chaal met zalmkoekjes, salade en hummus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Naam dia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Naam dia</a:t>
            </a:r>
          </a:p>
        </p:txBody>
      </p:sp>
      <p:sp>
        <p:nvSpPr>
          <p:cNvPr id="34" name="Hoofdtekst - niveau één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Ondertitel dia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aam di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Naam dia</a:t>
            </a:r>
          </a:p>
        </p:txBody>
      </p:sp>
      <p:sp>
        <p:nvSpPr>
          <p:cNvPr id="43" name="Ondertitel di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Ondertitel dia</a:t>
            </a:r>
          </a:p>
        </p:txBody>
      </p:sp>
      <p:sp>
        <p:nvSpPr>
          <p:cNvPr id="44" name="Hoofdtekst - niveau één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Dia-opsommingstekst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Hoofdtekst - niveau één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Dia-opsommingstekst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opsomm.,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ndertitel di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Ondertitel dia</a:t>
            </a:r>
          </a:p>
        </p:txBody>
      </p:sp>
      <p:sp>
        <p:nvSpPr>
          <p:cNvPr id="61" name="Hoofdtekst - niveau één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Dia-opsommingstekst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Schaal pappardellepasta met peterselieboter, geroosterde hazelnoten en geraspte parmezaanse kaas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Naam dia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Naam dia</a:t>
            </a:r>
          </a:p>
        </p:txBody>
      </p:sp>
      <p:sp>
        <p:nvSpPr>
          <p:cNvPr id="6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etitel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Sectietitel</a:t>
            </a:r>
          </a:p>
        </p:txBody>
      </p:sp>
      <p:sp>
        <p:nvSpPr>
          <p:cNvPr id="72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Naam dia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Naam dia</a:t>
            </a:r>
          </a:p>
        </p:txBody>
      </p:sp>
      <p:sp>
        <p:nvSpPr>
          <p:cNvPr id="80" name="Ondertitel di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Ondertitel dia</a:t>
            </a:r>
          </a:p>
        </p:txBody>
      </p:sp>
      <p:sp>
        <p:nvSpPr>
          <p:cNvPr id="81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el agenda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Titel agenda</a:t>
            </a:r>
          </a:p>
        </p:txBody>
      </p:sp>
      <p:sp>
        <p:nvSpPr>
          <p:cNvPr id="89" name="Ondertitel agend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Ondertitel agenda</a:t>
            </a:r>
          </a:p>
        </p:txBody>
      </p:sp>
      <p:sp>
        <p:nvSpPr>
          <p:cNvPr id="90" name="Hoofdtekst - niveau één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Agendaonderwerpen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am dia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Naam dia</a:t>
            </a:r>
          </a:p>
        </p:txBody>
      </p:sp>
      <p:sp>
        <p:nvSpPr>
          <p:cNvPr id="3" name="Hoofdtekst - niveau één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Dia-opsommingstekst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Auteur en datum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endParaRPr/>
          </a:p>
        </p:txBody>
      </p:sp>
      <p:pic>
        <p:nvPicPr>
          <p:cNvPr id="154" name="ags-architects-onderwijsgebouw-nijmegen-roc-technovium_001_1920_q10-1030x700.jpeg" descr="ags-architects-onderwijsgebouw-nijmegen-roc-technovium_001_1920_q10-1030x70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193952"/>
            <a:ext cx="25087620" cy="1704984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st">
            <a:extLst>
              <a:ext uri="{FF2B5EF4-FFF2-40B4-BE49-F238E27FC236}">
                <a16:creationId xmlns:a16="http://schemas.microsoft.com/office/drawing/2014/main" id="{06644728-AB05-EE4C-AF10-7539B92C0507}"/>
              </a:ext>
            </a:extLst>
          </p:cNvPr>
          <p:cNvSpPr txBox="1">
            <a:spLocks/>
          </p:cNvSpPr>
          <p:nvPr/>
        </p:nvSpPr>
        <p:spPr>
          <a:xfrm>
            <a:off x="691173" y="-1548834"/>
            <a:ext cx="21971004" cy="464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600" b="1" i="0" u="none" strike="noStrike" cap="none" spc="-232" baseline="0">
                <a:solidFill>
                  <a:srgbClr val="000000"/>
                </a:solidFill>
                <a:uFillTx/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marL="0" marR="0" indent="4572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500" b="1" i="0" u="none" strike="noStrike" cap="none" spc="-17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hangingPunct="1"/>
            <a:r>
              <a:rPr lang="nl-NL" dirty="0">
                <a:solidFill>
                  <a:srgbClr val="FB9600"/>
                </a:solidFill>
                <a:latin typeface="+mn-lt"/>
              </a:rPr>
              <a:t>Mediavormgeving</a:t>
            </a:r>
            <a:r>
              <a:rPr lang="nl-NL" dirty="0">
                <a:solidFill>
                  <a:schemeClr val="bg1"/>
                </a:solidFill>
                <a:latin typeface="+mn-lt"/>
              </a:rPr>
              <a:t> </a:t>
            </a:r>
          </a:p>
        </p:txBody>
      </p:sp>
      <p:sp>
        <p:nvSpPr>
          <p:cNvPr id="7" name="Test 2">
            <a:extLst>
              <a:ext uri="{FF2B5EF4-FFF2-40B4-BE49-F238E27FC236}">
                <a16:creationId xmlns:a16="http://schemas.microsoft.com/office/drawing/2014/main" id="{167A55BD-182E-7442-8228-B7C2A75E0415}"/>
              </a:ext>
            </a:extLst>
          </p:cNvPr>
          <p:cNvSpPr txBox="1">
            <a:spLocks/>
          </p:cNvSpPr>
          <p:nvPr/>
        </p:nvSpPr>
        <p:spPr>
          <a:xfrm>
            <a:off x="734467" y="2721623"/>
            <a:ext cx="21942290" cy="190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0" marR="0" indent="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0" i="0" u="none" strike="noStrike" cap="none" spc="0" baseline="0">
                <a:solidFill>
                  <a:srgbClr val="000000"/>
                </a:solidFill>
                <a:uFillTx/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1pPr>
            <a:lvl2pPr marL="0" marR="0" indent="4572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hangingPunct="1"/>
            <a:r>
              <a:rPr lang="nl-NL" sz="6600" b="1" dirty="0">
                <a:solidFill>
                  <a:schemeClr val="bg1"/>
                </a:solidFill>
                <a:cs typeface="+mj-cs"/>
              </a:rPr>
              <a:t>MBO BOL niveau 4 </a:t>
            </a:r>
            <a:endParaRPr lang="nl-NL" sz="6600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12" name="Test 2">
            <a:extLst>
              <a:ext uri="{FF2B5EF4-FFF2-40B4-BE49-F238E27FC236}">
                <a16:creationId xmlns:a16="http://schemas.microsoft.com/office/drawing/2014/main" id="{B37DF602-97D5-3E4A-8F5F-41C09F1FF90F}"/>
              </a:ext>
            </a:extLst>
          </p:cNvPr>
          <p:cNvSpPr txBox="1">
            <a:spLocks/>
          </p:cNvSpPr>
          <p:nvPr/>
        </p:nvSpPr>
        <p:spPr>
          <a:xfrm>
            <a:off x="553355" y="4458415"/>
            <a:ext cx="4516896" cy="52132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77500" lnSpcReduction="20000"/>
          </a:bodyPr>
          <a:lstStyle>
            <a:lvl1pPr marL="0" marR="0" indent="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0" i="0" u="none" strike="noStrike" cap="none" spc="0" baseline="0">
                <a:solidFill>
                  <a:srgbClr val="000000"/>
                </a:solidFill>
                <a:uFillTx/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1pPr>
            <a:lvl2pPr marL="0" marR="0" indent="4572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hangingPunct="1"/>
            <a:r>
              <a:rPr lang="nl-NL" sz="12500" b="1" dirty="0">
                <a:solidFill>
                  <a:schemeClr val="bg1"/>
                </a:solidFill>
                <a:latin typeface="+mn-lt"/>
                <a:cs typeface="+mj-cs"/>
              </a:rPr>
              <a:t>Jouw </a:t>
            </a:r>
          </a:p>
          <a:p>
            <a:pPr hangingPunct="1"/>
            <a:r>
              <a:rPr lang="nl-NL" sz="12500" b="1" dirty="0">
                <a:solidFill>
                  <a:schemeClr val="bg1"/>
                </a:solidFill>
                <a:latin typeface="+mn-lt"/>
                <a:cs typeface="+mj-cs"/>
              </a:rPr>
              <a:t>wereld. </a:t>
            </a:r>
          </a:p>
          <a:p>
            <a:pPr hangingPunct="1"/>
            <a:r>
              <a:rPr lang="nl-NL" sz="12500" b="1" dirty="0">
                <a:solidFill>
                  <a:srgbClr val="FB9600"/>
                </a:solidFill>
                <a:latin typeface="+mn-lt"/>
                <a:cs typeface="+mj-cs"/>
              </a:rPr>
              <a:t>Jouw </a:t>
            </a:r>
          </a:p>
          <a:p>
            <a:pPr hangingPunct="1"/>
            <a:r>
              <a:rPr lang="nl-NL" sz="12500" b="1" dirty="0">
                <a:solidFill>
                  <a:srgbClr val="FB9600"/>
                </a:solidFill>
                <a:latin typeface="+mn-lt"/>
                <a:cs typeface="+mj-cs"/>
              </a:rPr>
              <a:t>keuze</a:t>
            </a:r>
            <a:r>
              <a:rPr lang="nl-NL" sz="6600" b="1" dirty="0">
                <a:solidFill>
                  <a:srgbClr val="FB9600"/>
                </a:solidFill>
                <a:cs typeface="+mj-cs"/>
              </a:rPr>
              <a:t>.</a:t>
            </a:r>
            <a:endParaRPr lang="nl-NL" sz="6600" dirty="0">
              <a:solidFill>
                <a:srgbClr val="FB9600"/>
              </a:solidFill>
              <a:cs typeface="+mj-cs"/>
            </a:endParaRPr>
          </a:p>
        </p:txBody>
      </p:sp>
      <p:sp>
        <p:nvSpPr>
          <p:cNvPr id="14" name="Rechthoek 12">
            <a:extLst>
              <a:ext uri="{FF2B5EF4-FFF2-40B4-BE49-F238E27FC236}">
                <a16:creationId xmlns:a16="http://schemas.microsoft.com/office/drawing/2014/main" id="{734A5B0D-AFF7-BF42-A5E7-870ED9E75EB6}"/>
              </a:ext>
            </a:extLst>
          </p:cNvPr>
          <p:cNvSpPr/>
          <p:nvPr/>
        </p:nvSpPr>
        <p:spPr>
          <a:xfrm>
            <a:off x="591315" y="-14068"/>
            <a:ext cx="24496305" cy="1237957"/>
          </a:xfrm>
          <a:custGeom>
            <a:avLst/>
            <a:gdLst>
              <a:gd name="connsiteX0" fmla="*/ 0 w 24496305"/>
              <a:gd name="connsiteY0" fmla="*/ 0 h 1223889"/>
              <a:gd name="connsiteX1" fmla="*/ 24496305 w 24496305"/>
              <a:gd name="connsiteY1" fmla="*/ 0 h 1223889"/>
              <a:gd name="connsiteX2" fmla="*/ 24496305 w 24496305"/>
              <a:gd name="connsiteY2" fmla="*/ 1223889 h 1223889"/>
              <a:gd name="connsiteX3" fmla="*/ 0 w 24496305"/>
              <a:gd name="connsiteY3" fmla="*/ 1223889 h 1223889"/>
              <a:gd name="connsiteX4" fmla="*/ 0 w 24496305"/>
              <a:gd name="connsiteY4" fmla="*/ 0 h 1223889"/>
              <a:gd name="connsiteX0" fmla="*/ 168812 w 24496305"/>
              <a:gd name="connsiteY0" fmla="*/ 0 h 1237957"/>
              <a:gd name="connsiteX1" fmla="*/ 24496305 w 24496305"/>
              <a:gd name="connsiteY1" fmla="*/ 14068 h 1237957"/>
              <a:gd name="connsiteX2" fmla="*/ 24496305 w 24496305"/>
              <a:gd name="connsiteY2" fmla="*/ 1237957 h 1237957"/>
              <a:gd name="connsiteX3" fmla="*/ 0 w 24496305"/>
              <a:gd name="connsiteY3" fmla="*/ 1237957 h 1237957"/>
              <a:gd name="connsiteX4" fmla="*/ 168812 w 24496305"/>
              <a:gd name="connsiteY4" fmla="*/ 0 h 1237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96305" h="1237957">
                <a:moveTo>
                  <a:pt x="168812" y="0"/>
                </a:moveTo>
                <a:lnTo>
                  <a:pt x="24496305" y="14068"/>
                </a:lnTo>
                <a:lnTo>
                  <a:pt x="24496305" y="1237957"/>
                </a:lnTo>
                <a:lnTo>
                  <a:pt x="0" y="1237957"/>
                </a:lnTo>
                <a:lnTo>
                  <a:pt x="168812" y="0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st 2">
            <a:extLst>
              <a:ext uri="{FF2B5EF4-FFF2-40B4-BE49-F238E27FC236}">
                <a16:creationId xmlns:a16="http://schemas.microsoft.com/office/drawing/2014/main" id="{763D59DC-7CE9-044D-AF55-7D7C06D3190A}"/>
              </a:ext>
            </a:extLst>
          </p:cNvPr>
          <p:cNvSpPr txBox="1">
            <a:spLocks/>
          </p:cNvSpPr>
          <p:nvPr/>
        </p:nvSpPr>
        <p:spPr>
          <a:xfrm>
            <a:off x="954598" y="338519"/>
            <a:ext cx="24789517" cy="7113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0" marR="0" indent="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0" i="0" u="none" strike="noStrike" cap="none" spc="0" baseline="0">
                <a:solidFill>
                  <a:srgbClr val="000000"/>
                </a:solidFill>
                <a:uFillTx/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1pPr>
            <a:lvl2pPr marL="0" marR="0" indent="4572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hangingPunct="1"/>
            <a:r>
              <a:rPr lang="nl-NL" sz="2800" b="1" dirty="0" err="1">
                <a:solidFill>
                  <a:srgbClr val="FB9600"/>
                </a:solidFill>
                <a:latin typeface="+mn-lt"/>
                <a:cs typeface="+mj-cs"/>
              </a:rPr>
              <a:t>Technovium</a:t>
            </a:r>
            <a:r>
              <a:rPr lang="nl-NL" sz="2800" b="1" dirty="0">
                <a:solidFill>
                  <a:srgbClr val="FB9600"/>
                </a:solidFill>
                <a:latin typeface="+mn-lt"/>
                <a:cs typeface="+mj-cs"/>
              </a:rPr>
              <a:t> </a:t>
            </a:r>
            <a:r>
              <a:rPr lang="nl-NL" sz="2800" b="1" dirty="0">
                <a:solidFill>
                  <a:schemeClr val="bg2">
                    <a:lumMod val="10000"/>
                  </a:schemeClr>
                </a:solidFill>
                <a:latin typeface="+mn-lt"/>
                <a:cs typeface="+mj-cs"/>
              </a:rPr>
              <a:t>| </a:t>
            </a:r>
            <a:r>
              <a:rPr lang="nl-NL" sz="2800" b="1" dirty="0" err="1">
                <a:solidFill>
                  <a:schemeClr val="bg2">
                    <a:lumMod val="10000"/>
                  </a:schemeClr>
                </a:solidFill>
                <a:latin typeface="+mn-lt"/>
                <a:cs typeface="+mj-cs"/>
              </a:rPr>
              <a:t>Heyendaalseweg</a:t>
            </a:r>
            <a:r>
              <a:rPr lang="nl-NL" sz="2800" b="1" dirty="0">
                <a:solidFill>
                  <a:schemeClr val="bg2">
                    <a:lumMod val="10000"/>
                  </a:schemeClr>
                </a:solidFill>
                <a:latin typeface="+mn-lt"/>
                <a:cs typeface="+mj-cs"/>
              </a:rPr>
              <a:t> | Nijmegen</a:t>
            </a:r>
            <a:endParaRPr lang="nl-NL" sz="2800" dirty="0">
              <a:solidFill>
                <a:schemeClr val="bg2">
                  <a:lumMod val="10000"/>
                </a:schemeClr>
              </a:solidFill>
              <a:cs typeface="+mj-cs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808301C-1872-534D-A5AF-DA0083128B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91" b="32874"/>
          <a:stretch/>
        </p:blipFill>
        <p:spPr>
          <a:xfrm>
            <a:off x="20828049" y="351105"/>
            <a:ext cx="3668256" cy="506726"/>
          </a:xfrm>
          <a:prstGeom prst="rect">
            <a:avLst/>
          </a:prstGeom>
        </p:spPr>
      </p:pic>
      <p:sp>
        <p:nvSpPr>
          <p:cNvPr id="11" name="Rechthoek 16">
            <a:extLst>
              <a:ext uri="{FF2B5EF4-FFF2-40B4-BE49-F238E27FC236}">
                <a16:creationId xmlns:a16="http://schemas.microsoft.com/office/drawing/2014/main" id="{4EEF9135-DDFA-134D-8446-5E506CAB0154}"/>
              </a:ext>
            </a:extLst>
          </p:cNvPr>
          <p:cNvSpPr/>
          <p:nvPr/>
        </p:nvSpPr>
        <p:spPr>
          <a:xfrm>
            <a:off x="-20629" y="-4160260"/>
            <a:ext cx="1223889" cy="8004517"/>
          </a:xfrm>
          <a:custGeom>
            <a:avLst/>
            <a:gdLst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223889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37957"/>
              <a:gd name="connsiteX1" fmla="*/ 1223889 w 1223889"/>
              <a:gd name="connsiteY1" fmla="*/ 0 h 1237957"/>
              <a:gd name="connsiteX2" fmla="*/ 998806 w 1223889"/>
              <a:gd name="connsiteY2" fmla="*/ 1237957 h 1237957"/>
              <a:gd name="connsiteX3" fmla="*/ 0 w 1223889"/>
              <a:gd name="connsiteY3" fmla="*/ 1223889 h 1237957"/>
              <a:gd name="connsiteX4" fmla="*/ 0 w 1223889"/>
              <a:gd name="connsiteY4" fmla="*/ 0 h 1237957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97280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55077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8004517"/>
              <a:gd name="connsiteX1" fmla="*/ 1223889 w 1223889"/>
              <a:gd name="connsiteY1" fmla="*/ 0 h 8004517"/>
              <a:gd name="connsiteX2" fmla="*/ 28135 w 1223889"/>
              <a:gd name="connsiteY2" fmla="*/ 8004517 h 8004517"/>
              <a:gd name="connsiteX3" fmla="*/ 0 w 1223889"/>
              <a:gd name="connsiteY3" fmla="*/ 1223889 h 8004517"/>
              <a:gd name="connsiteX4" fmla="*/ 0 w 1223889"/>
              <a:gd name="connsiteY4" fmla="*/ 0 h 8004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889" h="8004517">
                <a:moveTo>
                  <a:pt x="0" y="0"/>
                </a:moveTo>
                <a:lnTo>
                  <a:pt x="1223889" y="0"/>
                </a:lnTo>
                <a:lnTo>
                  <a:pt x="28135" y="8004517"/>
                </a:lnTo>
                <a:lnTo>
                  <a:pt x="0" y="1223889"/>
                </a:lnTo>
                <a:lnTo>
                  <a:pt x="0" y="0"/>
                </a:lnTo>
                <a:close/>
              </a:path>
            </a:pathLst>
          </a:custGeom>
          <a:solidFill>
            <a:srgbClr val="FB96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15801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30D7ED20-3FE4-8945-B338-6977134D31CF}"/>
              </a:ext>
            </a:extLst>
          </p:cNvPr>
          <p:cNvSpPr/>
          <p:nvPr/>
        </p:nvSpPr>
        <p:spPr>
          <a:xfrm>
            <a:off x="12925081" y="-158001"/>
            <a:ext cx="18858785" cy="14032001"/>
          </a:xfrm>
          <a:custGeom>
            <a:avLst/>
            <a:gdLst>
              <a:gd name="connsiteX0" fmla="*/ 0 w 11684000"/>
              <a:gd name="connsiteY0" fmla="*/ 0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0 w 11684000"/>
              <a:gd name="connsiteY4" fmla="*/ 0 h 14003867"/>
              <a:gd name="connsiteX0" fmla="*/ 4206240 w 11684000"/>
              <a:gd name="connsiteY0" fmla="*/ 1997613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4206240 w 11684000"/>
              <a:gd name="connsiteY4" fmla="*/ 1997613 h 14003867"/>
              <a:gd name="connsiteX0" fmla="*/ 2011680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2011680 w 11684000"/>
              <a:gd name="connsiteY4" fmla="*/ 0 h 14017934"/>
              <a:gd name="connsiteX0" fmla="*/ 3193366 w 11684000"/>
              <a:gd name="connsiteY0" fmla="*/ 0 h 14144543"/>
              <a:gd name="connsiteX1" fmla="*/ 11684000 w 11684000"/>
              <a:gd name="connsiteY1" fmla="*/ 140676 h 14144543"/>
              <a:gd name="connsiteX2" fmla="*/ 11684000 w 11684000"/>
              <a:gd name="connsiteY2" fmla="*/ 14144543 h 14144543"/>
              <a:gd name="connsiteX3" fmla="*/ 0 w 11684000"/>
              <a:gd name="connsiteY3" fmla="*/ 14144543 h 14144543"/>
              <a:gd name="connsiteX4" fmla="*/ 3193366 w 11684000"/>
              <a:gd name="connsiteY4" fmla="*/ 0 h 14144543"/>
              <a:gd name="connsiteX0" fmla="*/ 1997612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1997612 w 11684000"/>
              <a:gd name="connsiteY4" fmla="*/ 0 h 14017934"/>
              <a:gd name="connsiteX0" fmla="*/ 464234 w 10150622"/>
              <a:gd name="connsiteY0" fmla="*/ 0 h 14017934"/>
              <a:gd name="connsiteX1" fmla="*/ 10150622 w 10150622"/>
              <a:gd name="connsiteY1" fmla="*/ 14067 h 14017934"/>
              <a:gd name="connsiteX2" fmla="*/ 10150622 w 10150622"/>
              <a:gd name="connsiteY2" fmla="*/ 14017934 h 14017934"/>
              <a:gd name="connsiteX3" fmla="*/ 0 w 10150622"/>
              <a:gd name="connsiteY3" fmla="*/ 13989798 h 14017934"/>
              <a:gd name="connsiteX4" fmla="*/ 464234 w 10150622"/>
              <a:gd name="connsiteY4" fmla="*/ 0 h 14017934"/>
              <a:gd name="connsiteX0" fmla="*/ 1772529 w 11458917"/>
              <a:gd name="connsiteY0" fmla="*/ 0 h 14032001"/>
              <a:gd name="connsiteX1" fmla="*/ 11458917 w 11458917"/>
              <a:gd name="connsiteY1" fmla="*/ 14067 h 14032001"/>
              <a:gd name="connsiteX2" fmla="*/ 11458917 w 11458917"/>
              <a:gd name="connsiteY2" fmla="*/ 14017934 h 14032001"/>
              <a:gd name="connsiteX3" fmla="*/ 0 w 11458917"/>
              <a:gd name="connsiteY3" fmla="*/ 14032001 h 14032001"/>
              <a:gd name="connsiteX4" fmla="*/ 1772529 w 11458917"/>
              <a:gd name="connsiteY4" fmla="*/ 0 h 1403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58917" h="14032001">
                <a:moveTo>
                  <a:pt x="1772529" y="0"/>
                </a:moveTo>
                <a:lnTo>
                  <a:pt x="11458917" y="14067"/>
                </a:lnTo>
                <a:lnTo>
                  <a:pt x="11458917" y="14017934"/>
                </a:lnTo>
                <a:lnTo>
                  <a:pt x="0" y="14032001"/>
                </a:lnTo>
                <a:lnTo>
                  <a:pt x="1772529" y="0"/>
                </a:lnTo>
                <a:close/>
              </a:path>
            </a:pathLst>
          </a:cu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2FFB3F44-A4A3-9847-AC94-DA9C89751617}"/>
              </a:ext>
            </a:extLst>
          </p:cNvPr>
          <p:cNvSpPr/>
          <p:nvPr/>
        </p:nvSpPr>
        <p:spPr>
          <a:xfrm>
            <a:off x="591315" y="-14068"/>
            <a:ext cx="24496305" cy="1237957"/>
          </a:xfrm>
          <a:custGeom>
            <a:avLst/>
            <a:gdLst>
              <a:gd name="connsiteX0" fmla="*/ 0 w 24496305"/>
              <a:gd name="connsiteY0" fmla="*/ 0 h 1223889"/>
              <a:gd name="connsiteX1" fmla="*/ 24496305 w 24496305"/>
              <a:gd name="connsiteY1" fmla="*/ 0 h 1223889"/>
              <a:gd name="connsiteX2" fmla="*/ 24496305 w 24496305"/>
              <a:gd name="connsiteY2" fmla="*/ 1223889 h 1223889"/>
              <a:gd name="connsiteX3" fmla="*/ 0 w 24496305"/>
              <a:gd name="connsiteY3" fmla="*/ 1223889 h 1223889"/>
              <a:gd name="connsiteX4" fmla="*/ 0 w 24496305"/>
              <a:gd name="connsiteY4" fmla="*/ 0 h 1223889"/>
              <a:gd name="connsiteX0" fmla="*/ 168812 w 24496305"/>
              <a:gd name="connsiteY0" fmla="*/ 0 h 1237957"/>
              <a:gd name="connsiteX1" fmla="*/ 24496305 w 24496305"/>
              <a:gd name="connsiteY1" fmla="*/ 14068 h 1237957"/>
              <a:gd name="connsiteX2" fmla="*/ 24496305 w 24496305"/>
              <a:gd name="connsiteY2" fmla="*/ 1237957 h 1237957"/>
              <a:gd name="connsiteX3" fmla="*/ 0 w 24496305"/>
              <a:gd name="connsiteY3" fmla="*/ 1237957 h 1237957"/>
              <a:gd name="connsiteX4" fmla="*/ 168812 w 24496305"/>
              <a:gd name="connsiteY4" fmla="*/ 0 h 1237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96305" h="1237957">
                <a:moveTo>
                  <a:pt x="168812" y="0"/>
                </a:moveTo>
                <a:lnTo>
                  <a:pt x="24496305" y="14068"/>
                </a:lnTo>
                <a:lnTo>
                  <a:pt x="24496305" y="1237957"/>
                </a:lnTo>
                <a:lnTo>
                  <a:pt x="0" y="1237957"/>
                </a:lnTo>
                <a:lnTo>
                  <a:pt x="1688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D4E60AEF-DEE3-A042-8982-34D1A8DD0887}"/>
              </a:ext>
            </a:extLst>
          </p:cNvPr>
          <p:cNvSpPr/>
          <p:nvPr/>
        </p:nvSpPr>
        <p:spPr>
          <a:xfrm>
            <a:off x="-56153" y="12650111"/>
            <a:ext cx="24496305" cy="122388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146BF52A-BA09-964D-A731-265C2D313AD9}"/>
              </a:ext>
            </a:extLst>
          </p:cNvPr>
          <p:cNvSpPr/>
          <p:nvPr/>
        </p:nvSpPr>
        <p:spPr>
          <a:xfrm>
            <a:off x="-20629" y="-4160260"/>
            <a:ext cx="1223889" cy="8004517"/>
          </a:xfrm>
          <a:custGeom>
            <a:avLst/>
            <a:gdLst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223889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37957"/>
              <a:gd name="connsiteX1" fmla="*/ 1223889 w 1223889"/>
              <a:gd name="connsiteY1" fmla="*/ 0 h 1237957"/>
              <a:gd name="connsiteX2" fmla="*/ 998806 w 1223889"/>
              <a:gd name="connsiteY2" fmla="*/ 1237957 h 1237957"/>
              <a:gd name="connsiteX3" fmla="*/ 0 w 1223889"/>
              <a:gd name="connsiteY3" fmla="*/ 1223889 h 1237957"/>
              <a:gd name="connsiteX4" fmla="*/ 0 w 1223889"/>
              <a:gd name="connsiteY4" fmla="*/ 0 h 1237957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97280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55077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8004517"/>
              <a:gd name="connsiteX1" fmla="*/ 1223889 w 1223889"/>
              <a:gd name="connsiteY1" fmla="*/ 0 h 8004517"/>
              <a:gd name="connsiteX2" fmla="*/ 28135 w 1223889"/>
              <a:gd name="connsiteY2" fmla="*/ 8004517 h 8004517"/>
              <a:gd name="connsiteX3" fmla="*/ 0 w 1223889"/>
              <a:gd name="connsiteY3" fmla="*/ 1223889 h 8004517"/>
              <a:gd name="connsiteX4" fmla="*/ 0 w 1223889"/>
              <a:gd name="connsiteY4" fmla="*/ 0 h 8004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889" h="8004517">
                <a:moveTo>
                  <a:pt x="0" y="0"/>
                </a:moveTo>
                <a:lnTo>
                  <a:pt x="1223889" y="0"/>
                </a:lnTo>
                <a:lnTo>
                  <a:pt x="28135" y="8004517"/>
                </a:lnTo>
                <a:lnTo>
                  <a:pt x="0" y="1223889"/>
                </a:lnTo>
                <a:lnTo>
                  <a:pt x="0" y="0"/>
                </a:lnTo>
                <a:close/>
              </a:path>
            </a:pathLst>
          </a:custGeom>
          <a:solidFill>
            <a:srgbClr val="FB96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5E5BADA4-402B-774B-9D33-2A368AE47AEC}"/>
              </a:ext>
            </a:extLst>
          </p:cNvPr>
          <p:cNvSpPr/>
          <p:nvPr/>
        </p:nvSpPr>
        <p:spPr>
          <a:xfrm>
            <a:off x="1015999" y="114396"/>
            <a:ext cx="117711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nl-NL" sz="5400" b="1" dirty="0">
                <a:solidFill>
                  <a:schemeClr val="bg1"/>
                </a:solidFill>
                <a:latin typeface="+mj-lt"/>
              </a:rPr>
              <a:t>Mediavormgeving </a:t>
            </a:r>
            <a:r>
              <a:rPr lang="nl-NL" sz="5400" b="1" dirty="0">
                <a:solidFill>
                  <a:srgbClr val="FB9600"/>
                </a:solidFill>
                <a:latin typeface="+mj-lt"/>
              </a:rPr>
              <a:t>| Na de opleiding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C41DA3B-61FC-C14A-83AE-E113866A8748}"/>
              </a:ext>
            </a:extLst>
          </p:cNvPr>
          <p:cNvSpPr txBox="1"/>
          <p:nvPr/>
        </p:nvSpPr>
        <p:spPr>
          <a:xfrm>
            <a:off x="1015999" y="3146996"/>
            <a:ext cx="12276668" cy="75507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Reclame</a:t>
            </a:r>
            <a:r>
              <a:rPr kumimoji="0" lang="nl-NL" sz="4000" b="1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 bureau</a:t>
            </a:r>
            <a:endParaRPr lang="nl-NL" sz="4000" dirty="0"/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Audiovisueel bureau</a:t>
            </a:r>
            <a:endParaRPr kumimoji="0" lang="nl-NL" sz="4000" i="0" u="none" strike="noStrike" cap="none" spc="0" normalizeH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Communicatie bureau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Eigen bedrijf starten</a:t>
            </a:r>
          </a:p>
          <a:p>
            <a:pPr marR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tabLst/>
            </a:pPr>
            <a:endParaRPr lang="nl-NL" sz="4000" dirty="0"/>
          </a:p>
          <a:p>
            <a:pPr marR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tabLst/>
            </a:pPr>
            <a:endParaRPr lang="nl-NL" sz="4400" b="1" dirty="0">
              <a:solidFill>
                <a:srgbClr val="FB9600"/>
              </a:solidFill>
            </a:endParaRP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CMD </a:t>
            </a:r>
            <a:endParaRPr lang="nl-NL" sz="4000" dirty="0"/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Kunstacademie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Docentenopleiding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Of heel iets anders…</a:t>
            </a:r>
            <a:endParaRPr lang="nl-NL" sz="4000" dirty="0"/>
          </a:p>
          <a:p>
            <a:pPr marR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tabLst/>
            </a:pPr>
            <a:endParaRPr lang="nl-NL" sz="4000" b="1" dirty="0"/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endParaRPr kumimoji="0" lang="nl-NL" sz="4000" b="1" i="0" u="none" strike="noStrike" cap="none" spc="0" normalizeH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B1A39AB1-18C5-3044-B76F-852A155B9B3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407" y="9185922"/>
            <a:ext cx="4933333" cy="4933333"/>
          </a:xfrm>
          <a:prstGeom prst="rect">
            <a:avLst/>
          </a:prstGeom>
        </p:spPr>
      </p:pic>
      <p:sp>
        <p:nvSpPr>
          <p:cNvPr id="10" name="Rechthoek 9">
            <a:extLst>
              <a:ext uri="{FF2B5EF4-FFF2-40B4-BE49-F238E27FC236}">
                <a16:creationId xmlns:a16="http://schemas.microsoft.com/office/drawing/2014/main" id="{FE65E1AE-6588-154D-9277-3145B41B1975}"/>
              </a:ext>
            </a:extLst>
          </p:cNvPr>
          <p:cNvSpPr/>
          <p:nvPr/>
        </p:nvSpPr>
        <p:spPr>
          <a:xfrm>
            <a:off x="3601705" y="-1403613"/>
            <a:ext cx="1908859" cy="1112911"/>
          </a:xfrm>
          <a:prstGeom prst="rect">
            <a:avLst/>
          </a:prstGeom>
          <a:solidFill>
            <a:srgbClr val="0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23E1DB5E-7468-3847-8E3B-280C6300F06A}"/>
              </a:ext>
            </a:extLst>
          </p:cNvPr>
          <p:cNvSpPr txBox="1"/>
          <p:nvPr/>
        </p:nvSpPr>
        <p:spPr>
          <a:xfrm>
            <a:off x="1015999" y="2319867"/>
            <a:ext cx="2447116" cy="77970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nl-NL" sz="4400" b="1" dirty="0">
                <a:solidFill>
                  <a:schemeClr val="bg1"/>
                </a:solidFill>
              </a:rPr>
              <a:t>Werken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B2F85B8D-6980-6943-AA39-A8B76C7399C1}"/>
              </a:ext>
            </a:extLst>
          </p:cNvPr>
          <p:cNvSpPr txBox="1"/>
          <p:nvPr/>
        </p:nvSpPr>
        <p:spPr>
          <a:xfrm>
            <a:off x="980613" y="6057272"/>
            <a:ext cx="5122583" cy="77970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nl-NL" sz="4400" b="1" dirty="0">
                <a:solidFill>
                  <a:schemeClr val="bg1"/>
                </a:solidFill>
              </a:rPr>
              <a:t>Vervolg opleiding</a:t>
            </a:r>
          </a:p>
        </p:txBody>
      </p:sp>
    </p:spTree>
    <p:extLst>
      <p:ext uri="{BB962C8B-B14F-4D97-AF65-F5344CB8AC3E}">
        <p14:creationId xmlns:p14="http://schemas.microsoft.com/office/powerpoint/2010/main" val="42873190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30D7ED20-3FE4-8945-B338-6977134D31CF}"/>
              </a:ext>
            </a:extLst>
          </p:cNvPr>
          <p:cNvSpPr/>
          <p:nvPr/>
        </p:nvSpPr>
        <p:spPr>
          <a:xfrm>
            <a:off x="-56153" y="-143933"/>
            <a:ext cx="11458917" cy="14017934"/>
          </a:xfrm>
          <a:custGeom>
            <a:avLst/>
            <a:gdLst>
              <a:gd name="connsiteX0" fmla="*/ 0 w 11684000"/>
              <a:gd name="connsiteY0" fmla="*/ 0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0 w 11684000"/>
              <a:gd name="connsiteY4" fmla="*/ 0 h 14003867"/>
              <a:gd name="connsiteX0" fmla="*/ 4206240 w 11684000"/>
              <a:gd name="connsiteY0" fmla="*/ 1997613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4206240 w 11684000"/>
              <a:gd name="connsiteY4" fmla="*/ 1997613 h 14003867"/>
              <a:gd name="connsiteX0" fmla="*/ 2011680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2011680 w 11684000"/>
              <a:gd name="connsiteY4" fmla="*/ 0 h 14017934"/>
              <a:gd name="connsiteX0" fmla="*/ 3193366 w 11684000"/>
              <a:gd name="connsiteY0" fmla="*/ 0 h 14144543"/>
              <a:gd name="connsiteX1" fmla="*/ 11684000 w 11684000"/>
              <a:gd name="connsiteY1" fmla="*/ 140676 h 14144543"/>
              <a:gd name="connsiteX2" fmla="*/ 11684000 w 11684000"/>
              <a:gd name="connsiteY2" fmla="*/ 14144543 h 14144543"/>
              <a:gd name="connsiteX3" fmla="*/ 0 w 11684000"/>
              <a:gd name="connsiteY3" fmla="*/ 14144543 h 14144543"/>
              <a:gd name="connsiteX4" fmla="*/ 3193366 w 11684000"/>
              <a:gd name="connsiteY4" fmla="*/ 0 h 14144543"/>
              <a:gd name="connsiteX0" fmla="*/ 1997612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1997612 w 11684000"/>
              <a:gd name="connsiteY4" fmla="*/ 0 h 14017934"/>
              <a:gd name="connsiteX0" fmla="*/ 464234 w 10150622"/>
              <a:gd name="connsiteY0" fmla="*/ 0 h 14017934"/>
              <a:gd name="connsiteX1" fmla="*/ 10150622 w 10150622"/>
              <a:gd name="connsiteY1" fmla="*/ 14067 h 14017934"/>
              <a:gd name="connsiteX2" fmla="*/ 10150622 w 10150622"/>
              <a:gd name="connsiteY2" fmla="*/ 14017934 h 14017934"/>
              <a:gd name="connsiteX3" fmla="*/ 0 w 10150622"/>
              <a:gd name="connsiteY3" fmla="*/ 13989798 h 14017934"/>
              <a:gd name="connsiteX4" fmla="*/ 464234 w 10150622"/>
              <a:gd name="connsiteY4" fmla="*/ 0 h 14017934"/>
              <a:gd name="connsiteX0" fmla="*/ 1772529 w 11458917"/>
              <a:gd name="connsiteY0" fmla="*/ 0 h 14032001"/>
              <a:gd name="connsiteX1" fmla="*/ 11458917 w 11458917"/>
              <a:gd name="connsiteY1" fmla="*/ 14067 h 14032001"/>
              <a:gd name="connsiteX2" fmla="*/ 11458917 w 11458917"/>
              <a:gd name="connsiteY2" fmla="*/ 14017934 h 14032001"/>
              <a:gd name="connsiteX3" fmla="*/ 0 w 11458917"/>
              <a:gd name="connsiteY3" fmla="*/ 14032001 h 14032001"/>
              <a:gd name="connsiteX4" fmla="*/ 1772529 w 11458917"/>
              <a:gd name="connsiteY4" fmla="*/ 0 h 14032001"/>
              <a:gd name="connsiteX0" fmla="*/ 1772529 w 11458917"/>
              <a:gd name="connsiteY0" fmla="*/ 0 h 14032001"/>
              <a:gd name="connsiteX1" fmla="*/ 11458917 w 11458917"/>
              <a:gd name="connsiteY1" fmla="*/ 14067 h 14032001"/>
              <a:gd name="connsiteX2" fmla="*/ 9765583 w 11458917"/>
              <a:gd name="connsiteY2" fmla="*/ 13916334 h 14032001"/>
              <a:gd name="connsiteX3" fmla="*/ 0 w 11458917"/>
              <a:gd name="connsiteY3" fmla="*/ 14032001 h 14032001"/>
              <a:gd name="connsiteX4" fmla="*/ 1772529 w 11458917"/>
              <a:gd name="connsiteY4" fmla="*/ 0 h 14032001"/>
              <a:gd name="connsiteX0" fmla="*/ 129996 w 11458917"/>
              <a:gd name="connsiteY0" fmla="*/ 19799 h 14017934"/>
              <a:gd name="connsiteX1" fmla="*/ 11458917 w 11458917"/>
              <a:gd name="connsiteY1" fmla="*/ 0 h 14017934"/>
              <a:gd name="connsiteX2" fmla="*/ 9765583 w 11458917"/>
              <a:gd name="connsiteY2" fmla="*/ 13902267 h 14017934"/>
              <a:gd name="connsiteX3" fmla="*/ 0 w 11458917"/>
              <a:gd name="connsiteY3" fmla="*/ 14017934 h 14017934"/>
              <a:gd name="connsiteX4" fmla="*/ 129996 w 11458917"/>
              <a:gd name="connsiteY4" fmla="*/ 19799 h 14017934"/>
              <a:gd name="connsiteX0" fmla="*/ 11462 w 11458917"/>
              <a:gd name="connsiteY0" fmla="*/ 36732 h 14017934"/>
              <a:gd name="connsiteX1" fmla="*/ 11458917 w 11458917"/>
              <a:gd name="connsiteY1" fmla="*/ 0 h 14017934"/>
              <a:gd name="connsiteX2" fmla="*/ 9765583 w 11458917"/>
              <a:gd name="connsiteY2" fmla="*/ 13902267 h 14017934"/>
              <a:gd name="connsiteX3" fmla="*/ 0 w 11458917"/>
              <a:gd name="connsiteY3" fmla="*/ 14017934 h 14017934"/>
              <a:gd name="connsiteX4" fmla="*/ 11462 w 11458917"/>
              <a:gd name="connsiteY4" fmla="*/ 36732 h 14017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58917" h="14017934">
                <a:moveTo>
                  <a:pt x="11462" y="36732"/>
                </a:moveTo>
                <a:lnTo>
                  <a:pt x="11458917" y="0"/>
                </a:lnTo>
                <a:lnTo>
                  <a:pt x="9765583" y="13902267"/>
                </a:lnTo>
                <a:lnTo>
                  <a:pt x="0" y="14017934"/>
                </a:lnTo>
                <a:cubicBezTo>
                  <a:pt x="3821" y="9357533"/>
                  <a:pt x="7641" y="4697133"/>
                  <a:pt x="11462" y="36732"/>
                </a:cubicBezTo>
                <a:close/>
              </a:path>
            </a:pathLst>
          </a:cu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2FFB3F44-A4A3-9847-AC94-DA9C89751617}"/>
              </a:ext>
            </a:extLst>
          </p:cNvPr>
          <p:cNvSpPr/>
          <p:nvPr/>
        </p:nvSpPr>
        <p:spPr>
          <a:xfrm>
            <a:off x="591315" y="-14068"/>
            <a:ext cx="24496305" cy="1237957"/>
          </a:xfrm>
          <a:custGeom>
            <a:avLst/>
            <a:gdLst>
              <a:gd name="connsiteX0" fmla="*/ 0 w 24496305"/>
              <a:gd name="connsiteY0" fmla="*/ 0 h 1223889"/>
              <a:gd name="connsiteX1" fmla="*/ 24496305 w 24496305"/>
              <a:gd name="connsiteY1" fmla="*/ 0 h 1223889"/>
              <a:gd name="connsiteX2" fmla="*/ 24496305 w 24496305"/>
              <a:gd name="connsiteY2" fmla="*/ 1223889 h 1223889"/>
              <a:gd name="connsiteX3" fmla="*/ 0 w 24496305"/>
              <a:gd name="connsiteY3" fmla="*/ 1223889 h 1223889"/>
              <a:gd name="connsiteX4" fmla="*/ 0 w 24496305"/>
              <a:gd name="connsiteY4" fmla="*/ 0 h 1223889"/>
              <a:gd name="connsiteX0" fmla="*/ 168812 w 24496305"/>
              <a:gd name="connsiteY0" fmla="*/ 0 h 1237957"/>
              <a:gd name="connsiteX1" fmla="*/ 24496305 w 24496305"/>
              <a:gd name="connsiteY1" fmla="*/ 14068 h 1237957"/>
              <a:gd name="connsiteX2" fmla="*/ 24496305 w 24496305"/>
              <a:gd name="connsiteY2" fmla="*/ 1237957 h 1237957"/>
              <a:gd name="connsiteX3" fmla="*/ 0 w 24496305"/>
              <a:gd name="connsiteY3" fmla="*/ 1237957 h 1237957"/>
              <a:gd name="connsiteX4" fmla="*/ 168812 w 24496305"/>
              <a:gd name="connsiteY4" fmla="*/ 0 h 1237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96305" h="1237957">
                <a:moveTo>
                  <a:pt x="168812" y="0"/>
                </a:moveTo>
                <a:lnTo>
                  <a:pt x="24496305" y="14068"/>
                </a:lnTo>
                <a:lnTo>
                  <a:pt x="24496305" y="1237957"/>
                </a:lnTo>
                <a:lnTo>
                  <a:pt x="0" y="1237957"/>
                </a:lnTo>
                <a:lnTo>
                  <a:pt x="1688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D4E60AEF-DEE3-A042-8982-34D1A8DD0887}"/>
              </a:ext>
            </a:extLst>
          </p:cNvPr>
          <p:cNvSpPr/>
          <p:nvPr/>
        </p:nvSpPr>
        <p:spPr>
          <a:xfrm>
            <a:off x="-56153" y="12650111"/>
            <a:ext cx="24496305" cy="122388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146BF52A-BA09-964D-A731-265C2D313AD9}"/>
              </a:ext>
            </a:extLst>
          </p:cNvPr>
          <p:cNvSpPr/>
          <p:nvPr/>
        </p:nvSpPr>
        <p:spPr>
          <a:xfrm>
            <a:off x="-20629" y="-4160260"/>
            <a:ext cx="1223889" cy="8004517"/>
          </a:xfrm>
          <a:custGeom>
            <a:avLst/>
            <a:gdLst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223889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37957"/>
              <a:gd name="connsiteX1" fmla="*/ 1223889 w 1223889"/>
              <a:gd name="connsiteY1" fmla="*/ 0 h 1237957"/>
              <a:gd name="connsiteX2" fmla="*/ 998806 w 1223889"/>
              <a:gd name="connsiteY2" fmla="*/ 1237957 h 1237957"/>
              <a:gd name="connsiteX3" fmla="*/ 0 w 1223889"/>
              <a:gd name="connsiteY3" fmla="*/ 1223889 h 1237957"/>
              <a:gd name="connsiteX4" fmla="*/ 0 w 1223889"/>
              <a:gd name="connsiteY4" fmla="*/ 0 h 1237957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97280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55077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8004517"/>
              <a:gd name="connsiteX1" fmla="*/ 1223889 w 1223889"/>
              <a:gd name="connsiteY1" fmla="*/ 0 h 8004517"/>
              <a:gd name="connsiteX2" fmla="*/ 28135 w 1223889"/>
              <a:gd name="connsiteY2" fmla="*/ 8004517 h 8004517"/>
              <a:gd name="connsiteX3" fmla="*/ 0 w 1223889"/>
              <a:gd name="connsiteY3" fmla="*/ 1223889 h 8004517"/>
              <a:gd name="connsiteX4" fmla="*/ 0 w 1223889"/>
              <a:gd name="connsiteY4" fmla="*/ 0 h 8004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889" h="8004517">
                <a:moveTo>
                  <a:pt x="0" y="0"/>
                </a:moveTo>
                <a:lnTo>
                  <a:pt x="1223889" y="0"/>
                </a:lnTo>
                <a:lnTo>
                  <a:pt x="28135" y="8004517"/>
                </a:lnTo>
                <a:lnTo>
                  <a:pt x="0" y="1223889"/>
                </a:lnTo>
                <a:lnTo>
                  <a:pt x="0" y="0"/>
                </a:lnTo>
                <a:close/>
              </a:path>
            </a:pathLst>
          </a:custGeom>
          <a:solidFill>
            <a:srgbClr val="FB96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5E5BADA4-402B-774B-9D33-2A368AE47AEC}"/>
              </a:ext>
            </a:extLst>
          </p:cNvPr>
          <p:cNvSpPr/>
          <p:nvPr/>
        </p:nvSpPr>
        <p:spPr>
          <a:xfrm>
            <a:off x="1060885" y="114396"/>
            <a:ext cx="1761411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nl-NL" sz="5400" b="1" dirty="0">
                <a:solidFill>
                  <a:schemeClr val="bg1"/>
                </a:solidFill>
                <a:latin typeface="+mj-lt"/>
              </a:rPr>
              <a:t>Mediavormgeving </a:t>
            </a:r>
            <a:r>
              <a:rPr lang="nl-NL" sz="5400" b="1" dirty="0">
                <a:solidFill>
                  <a:srgbClr val="FB9600"/>
                </a:solidFill>
                <a:latin typeface="+mj-lt"/>
              </a:rPr>
              <a:t>| Informatie | </a:t>
            </a:r>
            <a:r>
              <a:rPr lang="nl-NL" sz="5400" b="1" dirty="0" err="1">
                <a:solidFill>
                  <a:srgbClr val="FB9600"/>
                </a:solidFill>
                <a:latin typeface="+mj-lt"/>
              </a:rPr>
              <a:t>www.roc-nijmegen.nl</a:t>
            </a:r>
            <a:endParaRPr lang="nl-NL" sz="5400" b="1" dirty="0">
              <a:solidFill>
                <a:srgbClr val="FB9600"/>
              </a:solidFill>
              <a:latin typeface="+mj-lt"/>
            </a:endParaRP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C41DA3B-61FC-C14A-83AE-E113866A8748}"/>
              </a:ext>
            </a:extLst>
          </p:cNvPr>
          <p:cNvSpPr txBox="1"/>
          <p:nvPr/>
        </p:nvSpPr>
        <p:spPr>
          <a:xfrm>
            <a:off x="11624484" y="5606374"/>
            <a:ext cx="12431270" cy="25032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Campusbaan 6 </a:t>
            </a:r>
            <a:endParaRPr kumimoji="0" lang="nl-NL" sz="4000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  <a:p>
            <a:pPr marL="457200" indent="-457200" algn="l">
              <a:buClr>
                <a:srgbClr val="FB9600"/>
              </a:buClr>
              <a:buSzPct val="110000"/>
              <a:buFont typeface="Wingdings" pitchFamily="2" charset="2"/>
              <a:buChar char="§"/>
            </a:pPr>
            <a:r>
              <a:rPr lang="nl-NL" sz="4000" b="1" dirty="0" err="1"/>
              <a:t>info@roc-nijmegen.nl</a:t>
            </a:r>
            <a:endParaRPr lang="nl-NL" sz="4000" dirty="0"/>
          </a:p>
          <a:p>
            <a:pPr marL="457200" indent="-457200" algn="l">
              <a:buClr>
                <a:srgbClr val="FB9600"/>
              </a:buClr>
              <a:buSzPct val="110000"/>
              <a:buFont typeface="Wingdings" pitchFamily="2" charset="2"/>
              <a:buChar char="§"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024-890 4501</a:t>
            </a:r>
            <a:endParaRPr kumimoji="0" lang="nl-NL" sz="4000" i="0" u="none" strike="noStrike" cap="none" spc="0" normalizeH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  <a:p>
            <a:pPr marR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tabLst/>
            </a:pPr>
            <a:endParaRPr kumimoji="0" lang="nl-NL" sz="3600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B1A39AB1-18C5-3044-B76F-852A155B9B3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4287" y="9185922"/>
            <a:ext cx="4933333" cy="4933333"/>
          </a:xfrm>
          <a:prstGeom prst="rect">
            <a:avLst/>
          </a:prstGeom>
        </p:spPr>
      </p:pic>
      <p:sp>
        <p:nvSpPr>
          <p:cNvPr id="10" name="Rechthoek 9">
            <a:extLst>
              <a:ext uri="{FF2B5EF4-FFF2-40B4-BE49-F238E27FC236}">
                <a16:creationId xmlns:a16="http://schemas.microsoft.com/office/drawing/2014/main" id="{5EACECC8-1065-B049-B6DB-8099DA5881F4}"/>
              </a:ext>
            </a:extLst>
          </p:cNvPr>
          <p:cNvSpPr/>
          <p:nvPr/>
        </p:nvSpPr>
        <p:spPr>
          <a:xfrm>
            <a:off x="7563729" y="-1878232"/>
            <a:ext cx="1908859" cy="1112911"/>
          </a:xfrm>
          <a:prstGeom prst="rect">
            <a:avLst/>
          </a:prstGeom>
          <a:solidFill>
            <a:srgbClr val="0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6D79F10E-672E-2546-806D-A0BC13A1B30B}"/>
              </a:ext>
            </a:extLst>
          </p:cNvPr>
          <p:cNvSpPr txBox="1"/>
          <p:nvPr/>
        </p:nvSpPr>
        <p:spPr>
          <a:xfrm>
            <a:off x="11624484" y="4841254"/>
            <a:ext cx="3818716" cy="77970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nl-NL" sz="4400" b="1" dirty="0">
                <a:solidFill>
                  <a:schemeClr val="bg1"/>
                </a:solidFill>
              </a:rPr>
              <a:t>Infocentrum</a:t>
            </a:r>
          </a:p>
        </p:txBody>
      </p:sp>
    </p:spTree>
    <p:extLst>
      <p:ext uri="{BB962C8B-B14F-4D97-AF65-F5344CB8AC3E}">
        <p14:creationId xmlns:p14="http://schemas.microsoft.com/office/powerpoint/2010/main" val="3806192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30D7ED20-3FE4-8945-B338-6977134D31CF}"/>
              </a:ext>
            </a:extLst>
          </p:cNvPr>
          <p:cNvSpPr/>
          <p:nvPr/>
        </p:nvSpPr>
        <p:spPr>
          <a:xfrm>
            <a:off x="12925083" y="-158001"/>
            <a:ext cx="11458917" cy="14032001"/>
          </a:xfrm>
          <a:custGeom>
            <a:avLst/>
            <a:gdLst>
              <a:gd name="connsiteX0" fmla="*/ 0 w 11684000"/>
              <a:gd name="connsiteY0" fmla="*/ 0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0 w 11684000"/>
              <a:gd name="connsiteY4" fmla="*/ 0 h 14003867"/>
              <a:gd name="connsiteX0" fmla="*/ 4206240 w 11684000"/>
              <a:gd name="connsiteY0" fmla="*/ 1997613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4206240 w 11684000"/>
              <a:gd name="connsiteY4" fmla="*/ 1997613 h 14003867"/>
              <a:gd name="connsiteX0" fmla="*/ 2011680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2011680 w 11684000"/>
              <a:gd name="connsiteY4" fmla="*/ 0 h 14017934"/>
              <a:gd name="connsiteX0" fmla="*/ 3193366 w 11684000"/>
              <a:gd name="connsiteY0" fmla="*/ 0 h 14144543"/>
              <a:gd name="connsiteX1" fmla="*/ 11684000 w 11684000"/>
              <a:gd name="connsiteY1" fmla="*/ 140676 h 14144543"/>
              <a:gd name="connsiteX2" fmla="*/ 11684000 w 11684000"/>
              <a:gd name="connsiteY2" fmla="*/ 14144543 h 14144543"/>
              <a:gd name="connsiteX3" fmla="*/ 0 w 11684000"/>
              <a:gd name="connsiteY3" fmla="*/ 14144543 h 14144543"/>
              <a:gd name="connsiteX4" fmla="*/ 3193366 w 11684000"/>
              <a:gd name="connsiteY4" fmla="*/ 0 h 14144543"/>
              <a:gd name="connsiteX0" fmla="*/ 1997612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1997612 w 11684000"/>
              <a:gd name="connsiteY4" fmla="*/ 0 h 14017934"/>
              <a:gd name="connsiteX0" fmla="*/ 464234 w 10150622"/>
              <a:gd name="connsiteY0" fmla="*/ 0 h 14017934"/>
              <a:gd name="connsiteX1" fmla="*/ 10150622 w 10150622"/>
              <a:gd name="connsiteY1" fmla="*/ 14067 h 14017934"/>
              <a:gd name="connsiteX2" fmla="*/ 10150622 w 10150622"/>
              <a:gd name="connsiteY2" fmla="*/ 14017934 h 14017934"/>
              <a:gd name="connsiteX3" fmla="*/ 0 w 10150622"/>
              <a:gd name="connsiteY3" fmla="*/ 13989798 h 14017934"/>
              <a:gd name="connsiteX4" fmla="*/ 464234 w 10150622"/>
              <a:gd name="connsiteY4" fmla="*/ 0 h 14017934"/>
              <a:gd name="connsiteX0" fmla="*/ 1772529 w 11458917"/>
              <a:gd name="connsiteY0" fmla="*/ 0 h 14032001"/>
              <a:gd name="connsiteX1" fmla="*/ 11458917 w 11458917"/>
              <a:gd name="connsiteY1" fmla="*/ 14067 h 14032001"/>
              <a:gd name="connsiteX2" fmla="*/ 11458917 w 11458917"/>
              <a:gd name="connsiteY2" fmla="*/ 14017934 h 14032001"/>
              <a:gd name="connsiteX3" fmla="*/ 0 w 11458917"/>
              <a:gd name="connsiteY3" fmla="*/ 14032001 h 14032001"/>
              <a:gd name="connsiteX4" fmla="*/ 1772529 w 11458917"/>
              <a:gd name="connsiteY4" fmla="*/ 0 h 1403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58917" h="14032001">
                <a:moveTo>
                  <a:pt x="1772529" y="0"/>
                </a:moveTo>
                <a:lnTo>
                  <a:pt x="11458917" y="14067"/>
                </a:lnTo>
                <a:lnTo>
                  <a:pt x="11458917" y="14017934"/>
                </a:lnTo>
                <a:lnTo>
                  <a:pt x="0" y="14032001"/>
                </a:lnTo>
                <a:lnTo>
                  <a:pt x="1772529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2FFB3F44-A4A3-9847-AC94-DA9C89751617}"/>
              </a:ext>
            </a:extLst>
          </p:cNvPr>
          <p:cNvSpPr/>
          <p:nvPr/>
        </p:nvSpPr>
        <p:spPr>
          <a:xfrm>
            <a:off x="591315" y="-14068"/>
            <a:ext cx="24496305" cy="1237957"/>
          </a:xfrm>
          <a:custGeom>
            <a:avLst/>
            <a:gdLst>
              <a:gd name="connsiteX0" fmla="*/ 0 w 24496305"/>
              <a:gd name="connsiteY0" fmla="*/ 0 h 1223889"/>
              <a:gd name="connsiteX1" fmla="*/ 24496305 w 24496305"/>
              <a:gd name="connsiteY1" fmla="*/ 0 h 1223889"/>
              <a:gd name="connsiteX2" fmla="*/ 24496305 w 24496305"/>
              <a:gd name="connsiteY2" fmla="*/ 1223889 h 1223889"/>
              <a:gd name="connsiteX3" fmla="*/ 0 w 24496305"/>
              <a:gd name="connsiteY3" fmla="*/ 1223889 h 1223889"/>
              <a:gd name="connsiteX4" fmla="*/ 0 w 24496305"/>
              <a:gd name="connsiteY4" fmla="*/ 0 h 1223889"/>
              <a:gd name="connsiteX0" fmla="*/ 168812 w 24496305"/>
              <a:gd name="connsiteY0" fmla="*/ 0 h 1237957"/>
              <a:gd name="connsiteX1" fmla="*/ 24496305 w 24496305"/>
              <a:gd name="connsiteY1" fmla="*/ 14068 h 1237957"/>
              <a:gd name="connsiteX2" fmla="*/ 24496305 w 24496305"/>
              <a:gd name="connsiteY2" fmla="*/ 1237957 h 1237957"/>
              <a:gd name="connsiteX3" fmla="*/ 0 w 24496305"/>
              <a:gd name="connsiteY3" fmla="*/ 1237957 h 1237957"/>
              <a:gd name="connsiteX4" fmla="*/ 168812 w 24496305"/>
              <a:gd name="connsiteY4" fmla="*/ 0 h 1237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96305" h="1237957">
                <a:moveTo>
                  <a:pt x="168812" y="0"/>
                </a:moveTo>
                <a:lnTo>
                  <a:pt x="24496305" y="14068"/>
                </a:lnTo>
                <a:lnTo>
                  <a:pt x="24496305" y="1237957"/>
                </a:lnTo>
                <a:lnTo>
                  <a:pt x="0" y="1237957"/>
                </a:lnTo>
                <a:lnTo>
                  <a:pt x="1688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D4E60AEF-DEE3-A042-8982-34D1A8DD0887}"/>
              </a:ext>
            </a:extLst>
          </p:cNvPr>
          <p:cNvSpPr/>
          <p:nvPr/>
        </p:nvSpPr>
        <p:spPr>
          <a:xfrm>
            <a:off x="-56153" y="12650111"/>
            <a:ext cx="24496305" cy="122388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146BF52A-BA09-964D-A731-265C2D313AD9}"/>
              </a:ext>
            </a:extLst>
          </p:cNvPr>
          <p:cNvSpPr/>
          <p:nvPr/>
        </p:nvSpPr>
        <p:spPr>
          <a:xfrm>
            <a:off x="-20629" y="-4160260"/>
            <a:ext cx="1223889" cy="8004517"/>
          </a:xfrm>
          <a:custGeom>
            <a:avLst/>
            <a:gdLst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223889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37957"/>
              <a:gd name="connsiteX1" fmla="*/ 1223889 w 1223889"/>
              <a:gd name="connsiteY1" fmla="*/ 0 h 1237957"/>
              <a:gd name="connsiteX2" fmla="*/ 998806 w 1223889"/>
              <a:gd name="connsiteY2" fmla="*/ 1237957 h 1237957"/>
              <a:gd name="connsiteX3" fmla="*/ 0 w 1223889"/>
              <a:gd name="connsiteY3" fmla="*/ 1223889 h 1237957"/>
              <a:gd name="connsiteX4" fmla="*/ 0 w 1223889"/>
              <a:gd name="connsiteY4" fmla="*/ 0 h 1237957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97280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55077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8004517"/>
              <a:gd name="connsiteX1" fmla="*/ 1223889 w 1223889"/>
              <a:gd name="connsiteY1" fmla="*/ 0 h 8004517"/>
              <a:gd name="connsiteX2" fmla="*/ 28135 w 1223889"/>
              <a:gd name="connsiteY2" fmla="*/ 8004517 h 8004517"/>
              <a:gd name="connsiteX3" fmla="*/ 0 w 1223889"/>
              <a:gd name="connsiteY3" fmla="*/ 1223889 h 8004517"/>
              <a:gd name="connsiteX4" fmla="*/ 0 w 1223889"/>
              <a:gd name="connsiteY4" fmla="*/ 0 h 8004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889" h="8004517">
                <a:moveTo>
                  <a:pt x="0" y="0"/>
                </a:moveTo>
                <a:lnTo>
                  <a:pt x="1223889" y="0"/>
                </a:lnTo>
                <a:lnTo>
                  <a:pt x="28135" y="8004517"/>
                </a:lnTo>
                <a:lnTo>
                  <a:pt x="0" y="1223889"/>
                </a:lnTo>
                <a:lnTo>
                  <a:pt x="0" y="0"/>
                </a:lnTo>
                <a:close/>
              </a:path>
            </a:pathLst>
          </a:custGeom>
          <a:solidFill>
            <a:srgbClr val="FB96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5E5BADA4-402B-774B-9D33-2A368AE47AEC}"/>
              </a:ext>
            </a:extLst>
          </p:cNvPr>
          <p:cNvSpPr/>
          <p:nvPr/>
        </p:nvSpPr>
        <p:spPr>
          <a:xfrm>
            <a:off x="1015999" y="114396"/>
            <a:ext cx="106683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nl-NL" sz="5400" b="1" dirty="0">
                <a:solidFill>
                  <a:schemeClr val="bg1"/>
                </a:solidFill>
                <a:latin typeface="+mj-lt"/>
              </a:rPr>
              <a:t>Mediavormgeving </a:t>
            </a:r>
            <a:r>
              <a:rPr lang="nl-NL" sz="5400" b="1" dirty="0">
                <a:solidFill>
                  <a:srgbClr val="FB9600"/>
                </a:solidFill>
                <a:latin typeface="+mj-lt"/>
              </a:rPr>
              <a:t>| de opleiding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C41DA3B-61FC-C14A-83AE-E113866A8748}"/>
              </a:ext>
            </a:extLst>
          </p:cNvPr>
          <p:cNvSpPr txBox="1"/>
          <p:nvPr/>
        </p:nvSpPr>
        <p:spPr>
          <a:xfrm>
            <a:off x="1015999" y="2333373"/>
            <a:ext cx="11909084" cy="69352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MBO</a:t>
            </a:r>
            <a:r>
              <a:rPr kumimoji="0" lang="nl-NL" sz="4000" b="1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 BOL niveau 4 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baseline="0" dirty="0"/>
              <a:t>4</a:t>
            </a:r>
            <a:r>
              <a:rPr lang="nl-NL" sz="4000" b="1" dirty="0"/>
              <a:t> jarige opleiding.</a:t>
            </a:r>
            <a:endParaRPr kumimoji="0" lang="nl-NL" sz="4000" b="1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endParaRPr kumimoji="0" lang="nl-NL" sz="4000" b="1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Een brede opleiding waar je veel verschillende dingen leert.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endParaRPr kumimoji="0" lang="nl-NL" sz="4000" b="1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Grafisch 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Interactief 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Audiovisueel 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Fotografie</a:t>
            </a:r>
          </a:p>
          <a:p>
            <a:pPr marR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tabLst/>
            </a:pPr>
            <a:endParaRPr kumimoji="0" lang="nl-NL" sz="4400" b="1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latin typeface="+mn-lt"/>
              <a:ea typeface="+mn-ea"/>
              <a:sym typeface="Helvetica Neue"/>
            </a:endParaRP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B1A39AB1-18C5-3044-B76F-852A155B9B3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407" y="9185922"/>
            <a:ext cx="4933333" cy="49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0898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30D7ED20-3FE4-8945-B338-6977134D31CF}"/>
              </a:ext>
            </a:extLst>
          </p:cNvPr>
          <p:cNvSpPr/>
          <p:nvPr/>
        </p:nvSpPr>
        <p:spPr>
          <a:xfrm>
            <a:off x="-56153" y="-143933"/>
            <a:ext cx="11458917" cy="14017934"/>
          </a:xfrm>
          <a:custGeom>
            <a:avLst/>
            <a:gdLst>
              <a:gd name="connsiteX0" fmla="*/ 0 w 11684000"/>
              <a:gd name="connsiteY0" fmla="*/ 0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0 w 11684000"/>
              <a:gd name="connsiteY4" fmla="*/ 0 h 14003867"/>
              <a:gd name="connsiteX0" fmla="*/ 4206240 w 11684000"/>
              <a:gd name="connsiteY0" fmla="*/ 1997613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4206240 w 11684000"/>
              <a:gd name="connsiteY4" fmla="*/ 1997613 h 14003867"/>
              <a:gd name="connsiteX0" fmla="*/ 2011680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2011680 w 11684000"/>
              <a:gd name="connsiteY4" fmla="*/ 0 h 14017934"/>
              <a:gd name="connsiteX0" fmla="*/ 3193366 w 11684000"/>
              <a:gd name="connsiteY0" fmla="*/ 0 h 14144543"/>
              <a:gd name="connsiteX1" fmla="*/ 11684000 w 11684000"/>
              <a:gd name="connsiteY1" fmla="*/ 140676 h 14144543"/>
              <a:gd name="connsiteX2" fmla="*/ 11684000 w 11684000"/>
              <a:gd name="connsiteY2" fmla="*/ 14144543 h 14144543"/>
              <a:gd name="connsiteX3" fmla="*/ 0 w 11684000"/>
              <a:gd name="connsiteY3" fmla="*/ 14144543 h 14144543"/>
              <a:gd name="connsiteX4" fmla="*/ 3193366 w 11684000"/>
              <a:gd name="connsiteY4" fmla="*/ 0 h 14144543"/>
              <a:gd name="connsiteX0" fmla="*/ 1997612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1997612 w 11684000"/>
              <a:gd name="connsiteY4" fmla="*/ 0 h 14017934"/>
              <a:gd name="connsiteX0" fmla="*/ 464234 w 10150622"/>
              <a:gd name="connsiteY0" fmla="*/ 0 h 14017934"/>
              <a:gd name="connsiteX1" fmla="*/ 10150622 w 10150622"/>
              <a:gd name="connsiteY1" fmla="*/ 14067 h 14017934"/>
              <a:gd name="connsiteX2" fmla="*/ 10150622 w 10150622"/>
              <a:gd name="connsiteY2" fmla="*/ 14017934 h 14017934"/>
              <a:gd name="connsiteX3" fmla="*/ 0 w 10150622"/>
              <a:gd name="connsiteY3" fmla="*/ 13989798 h 14017934"/>
              <a:gd name="connsiteX4" fmla="*/ 464234 w 10150622"/>
              <a:gd name="connsiteY4" fmla="*/ 0 h 14017934"/>
              <a:gd name="connsiteX0" fmla="*/ 1772529 w 11458917"/>
              <a:gd name="connsiteY0" fmla="*/ 0 h 14032001"/>
              <a:gd name="connsiteX1" fmla="*/ 11458917 w 11458917"/>
              <a:gd name="connsiteY1" fmla="*/ 14067 h 14032001"/>
              <a:gd name="connsiteX2" fmla="*/ 11458917 w 11458917"/>
              <a:gd name="connsiteY2" fmla="*/ 14017934 h 14032001"/>
              <a:gd name="connsiteX3" fmla="*/ 0 w 11458917"/>
              <a:gd name="connsiteY3" fmla="*/ 14032001 h 14032001"/>
              <a:gd name="connsiteX4" fmla="*/ 1772529 w 11458917"/>
              <a:gd name="connsiteY4" fmla="*/ 0 h 14032001"/>
              <a:gd name="connsiteX0" fmla="*/ 1772529 w 11458917"/>
              <a:gd name="connsiteY0" fmla="*/ 0 h 14032001"/>
              <a:gd name="connsiteX1" fmla="*/ 11458917 w 11458917"/>
              <a:gd name="connsiteY1" fmla="*/ 14067 h 14032001"/>
              <a:gd name="connsiteX2" fmla="*/ 9765583 w 11458917"/>
              <a:gd name="connsiteY2" fmla="*/ 13916334 h 14032001"/>
              <a:gd name="connsiteX3" fmla="*/ 0 w 11458917"/>
              <a:gd name="connsiteY3" fmla="*/ 14032001 h 14032001"/>
              <a:gd name="connsiteX4" fmla="*/ 1772529 w 11458917"/>
              <a:gd name="connsiteY4" fmla="*/ 0 h 14032001"/>
              <a:gd name="connsiteX0" fmla="*/ 129996 w 11458917"/>
              <a:gd name="connsiteY0" fmla="*/ 19799 h 14017934"/>
              <a:gd name="connsiteX1" fmla="*/ 11458917 w 11458917"/>
              <a:gd name="connsiteY1" fmla="*/ 0 h 14017934"/>
              <a:gd name="connsiteX2" fmla="*/ 9765583 w 11458917"/>
              <a:gd name="connsiteY2" fmla="*/ 13902267 h 14017934"/>
              <a:gd name="connsiteX3" fmla="*/ 0 w 11458917"/>
              <a:gd name="connsiteY3" fmla="*/ 14017934 h 14017934"/>
              <a:gd name="connsiteX4" fmla="*/ 129996 w 11458917"/>
              <a:gd name="connsiteY4" fmla="*/ 19799 h 14017934"/>
              <a:gd name="connsiteX0" fmla="*/ 11462 w 11458917"/>
              <a:gd name="connsiteY0" fmla="*/ 36732 h 14017934"/>
              <a:gd name="connsiteX1" fmla="*/ 11458917 w 11458917"/>
              <a:gd name="connsiteY1" fmla="*/ 0 h 14017934"/>
              <a:gd name="connsiteX2" fmla="*/ 9765583 w 11458917"/>
              <a:gd name="connsiteY2" fmla="*/ 13902267 h 14017934"/>
              <a:gd name="connsiteX3" fmla="*/ 0 w 11458917"/>
              <a:gd name="connsiteY3" fmla="*/ 14017934 h 14017934"/>
              <a:gd name="connsiteX4" fmla="*/ 11462 w 11458917"/>
              <a:gd name="connsiteY4" fmla="*/ 36732 h 14017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58917" h="14017934">
                <a:moveTo>
                  <a:pt x="11462" y="36732"/>
                </a:moveTo>
                <a:lnTo>
                  <a:pt x="11458917" y="0"/>
                </a:lnTo>
                <a:lnTo>
                  <a:pt x="9765583" y="13902267"/>
                </a:lnTo>
                <a:lnTo>
                  <a:pt x="0" y="14017934"/>
                </a:lnTo>
                <a:cubicBezTo>
                  <a:pt x="3821" y="9357533"/>
                  <a:pt x="7641" y="4697133"/>
                  <a:pt x="11462" y="36732"/>
                </a:cubicBezTo>
                <a:close/>
              </a:path>
            </a:pathLst>
          </a:cu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2FFB3F44-A4A3-9847-AC94-DA9C89751617}"/>
              </a:ext>
            </a:extLst>
          </p:cNvPr>
          <p:cNvSpPr/>
          <p:nvPr/>
        </p:nvSpPr>
        <p:spPr>
          <a:xfrm>
            <a:off x="591315" y="-14068"/>
            <a:ext cx="24496305" cy="1237957"/>
          </a:xfrm>
          <a:custGeom>
            <a:avLst/>
            <a:gdLst>
              <a:gd name="connsiteX0" fmla="*/ 0 w 24496305"/>
              <a:gd name="connsiteY0" fmla="*/ 0 h 1223889"/>
              <a:gd name="connsiteX1" fmla="*/ 24496305 w 24496305"/>
              <a:gd name="connsiteY1" fmla="*/ 0 h 1223889"/>
              <a:gd name="connsiteX2" fmla="*/ 24496305 w 24496305"/>
              <a:gd name="connsiteY2" fmla="*/ 1223889 h 1223889"/>
              <a:gd name="connsiteX3" fmla="*/ 0 w 24496305"/>
              <a:gd name="connsiteY3" fmla="*/ 1223889 h 1223889"/>
              <a:gd name="connsiteX4" fmla="*/ 0 w 24496305"/>
              <a:gd name="connsiteY4" fmla="*/ 0 h 1223889"/>
              <a:gd name="connsiteX0" fmla="*/ 168812 w 24496305"/>
              <a:gd name="connsiteY0" fmla="*/ 0 h 1237957"/>
              <a:gd name="connsiteX1" fmla="*/ 24496305 w 24496305"/>
              <a:gd name="connsiteY1" fmla="*/ 14068 h 1237957"/>
              <a:gd name="connsiteX2" fmla="*/ 24496305 w 24496305"/>
              <a:gd name="connsiteY2" fmla="*/ 1237957 h 1237957"/>
              <a:gd name="connsiteX3" fmla="*/ 0 w 24496305"/>
              <a:gd name="connsiteY3" fmla="*/ 1237957 h 1237957"/>
              <a:gd name="connsiteX4" fmla="*/ 168812 w 24496305"/>
              <a:gd name="connsiteY4" fmla="*/ 0 h 1237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96305" h="1237957">
                <a:moveTo>
                  <a:pt x="168812" y="0"/>
                </a:moveTo>
                <a:lnTo>
                  <a:pt x="24496305" y="14068"/>
                </a:lnTo>
                <a:lnTo>
                  <a:pt x="24496305" y="1237957"/>
                </a:lnTo>
                <a:lnTo>
                  <a:pt x="0" y="1237957"/>
                </a:lnTo>
                <a:lnTo>
                  <a:pt x="1688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D4E60AEF-DEE3-A042-8982-34D1A8DD0887}"/>
              </a:ext>
            </a:extLst>
          </p:cNvPr>
          <p:cNvSpPr/>
          <p:nvPr/>
        </p:nvSpPr>
        <p:spPr>
          <a:xfrm>
            <a:off x="-56153" y="12650111"/>
            <a:ext cx="24496305" cy="122388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146BF52A-BA09-964D-A731-265C2D313AD9}"/>
              </a:ext>
            </a:extLst>
          </p:cNvPr>
          <p:cNvSpPr/>
          <p:nvPr/>
        </p:nvSpPr>
        <p:spPr>
          <a:xfrm>
            <a:off x="-20629" y="-4160260"/>
            <a:ext cx="1223889" cy="8004517"/>
          </a:xfrm>
          <a:custGeom>
            <a:avLst/>
            <a:gdLst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223889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37957"/>
              <a:gd name="connsiteX1" fmla="*/ 1223889 w 1223889"/>
              <a:gd name="connsiteY1" fmla="*/ 0 h 1237957"/>
              <a:gd name="connsiteX2" fmla="*/ 998806 w 1223889"/>
              <a:gd name="connsiteY2" fmla="*/ 1237957 h 1237957"/>
              <a:gd name="connsiteX3" fmla="*/ 0 w 1223889"/>
              <a:gd name="connsiteY3" fmla="*/ 1223889 h 1237957"/>
              <a:gd name="connsiteX4" fmla="*/ 0 w 1223889"/>
              <a:gd name="connsiteY4" fmla="*/ 0 h 1237957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97280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55077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8004517"/>
              <a:gd name="connsiteX1" fmla="*/ 1223889 w 1223889"/>
              <a:gd name="connsiteY1" fmla="*/ 0 h 8004517"/>
              <a:gd name="connsiteX2" fmla="*/ 28135 w 1223889"/>
              <a:gd name="connsiteY2" fmla="*/ 8004517 h 8004517"/>
              <a:gd name="connsiteX3" fmla="*/ 0 w 1223889"/>
              <a:gd name="connsiteY3" fmla="*/ 1223889 h 8004517"/>
              <a:gd name="connsiteX4" fmla="*/ 0 w 1223889"/>
              <a:gd name="connsiteY4" fmla="*/ 0 h 8004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889" h="8004517">
                <a:moveTo>
                  <a:pt x="0" y="0"/>
                </a:moveTo>
                <a:lnTo>
                  <a:pt x="1223889" y="0"/>
                </a:lnTo>
                <a:lnTo>
                  <a:pt x="28135" y="8004517"/>
                </a:lnTo>
                <a:lnTo>
                  <a:pt x="0" y="1223889"/>
                </a:lnTo>
                <a:lnTo>
                  <a:pt x="0" y="0"/>
                </a:lnTo>
                <a:close/>
              </a:path>
            </a:pathLst>
          </a:custGeom>
          <a:solidFill>
            <a:srgbClr val="FB96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5E5BADA4-402B-774B-9D33-2A368AE47AEC}"/>
              </a:ext>
            </a:extLst>
          </p:cNvPr>
          <p:cNvSpPr/>
          <p:nvPr/>
        </p:nvSpPr>
        <p:spPr>
          <a:xfrm>
            <a:off x="1060885" y="114396"/>
            <a:ext cx="1223604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nl-NL" sz="5400" b="1" dirty="0">
                <a:solidFill>
                  <a:schemeClr val="bg1"/>
                </a:solidFill>
                <a:latin typeface="+mj-lt"/>
              </a:rPr>
              <a:t>Mediavormgeving </a:t>
            </a:r>
            <a:r>
              <a:rPr lang="nl-NL" sz="5400" b="1" dirty="0">
                <a:solidFill>
                  <a:srgbClr val="FB9600"/>
                </a:solidFill>
                <a:latin typeface="+mj-lt"/>
              </a:rPr>
              <a:t>| Projectonderwijs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C41DA3B-61FC-C14A-83AE-E113866A8748}"/>
              </a:ext>
            </a:extLst>
          </p:cNvPr>
          <p:cNvSpPr txBox="1"/>
          <p:nvPr/>
        </p:nvSpPr>
        <p:spPr>
          <a:xfrm>
            <a:off x="12296218" y="3123979"/>
            <a:ext cx="11632679" cy="69352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Projec</a:t>
            </a:r>
            <a:r>
              <a:rPr lang="nl-NL" sz="4000" b="1" dirty="0"/>
              <a:t>ten zijn leidend </a:t>
            </a:r>
            <a:endParaRPr kumimoji="0" lang="nl-NL" sz="4000" b="1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Alle vakken zijn aan elkaar gekoppeld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Beoordeling met </a:t>
            </a:r>
            <a:r>
              <a:rPr lang="nl-NL" sz="4000" b="1" dirty="0" err="1"/>
              <a:t>rubrics</a:t>
            </a:r>
            <a:r>
              <a:rPr lang="nl-NL" sz="4000" b="1" dirty="0"/>
              <a:t> 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Feedback staat centraal  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endParaRPr lang="nl-NL" sz="4000" b="1" dirty="0"/>
          </a:p>
          <a:p>
            <a:pPr algn="l">
              <a:buClr>
                <a:srgbClr val="FB9600"/>
              </a:buClr>
              <a:buSzPct val="110000"/>
            </a:pPr>
            <a:endParaRPr lang="nl-NL" sz="4000" b="1" dirty="0"/>
          </a:p>
          <a:p>
            <a:pPr marL="571500" indent="-571500" algn="l">
              <a:buClr>
                <a:srgbClr val="FB9600"/>
              </a:buClr>
              <a:buSzPct val="110000"/>
              <a:buFont typeface="Wingdings" pitchFamily="2" charset="2"/>
              <a:buChar char="§"/>
            </a:pPr>
            <a:r>
              <a:rPr lang="nl-NL" sz="4000" b="1" dirty="0" err="1"/>
              <a:t>Mindstorm</a:t>
            </a:r>
            <a:endParaRPr lang="nl-NL" sz="4000" b="1" dirty="0"/>
          </a:p>
          <a:p>
            <a:pPr marL="571500" indent="-571500" algn="l">
              <a:buClr>
                <a:srgbClr val="FB9600"/>
              </a:buClr>
              <a:buSzPct val="110000"/>
              <a:buFont typeface="Wingdings" pitchFamily="2" charset="2"/>
              <a:buChar char="§"/>
            </a:pPr>
            <a:r>
              <a:rPr lang="nl-NL" sz="4000" b="1" dirty="0"/>
              <a:t>Escape room </a:t>
            </a:r>
          </a:p>
          <a:p>
            <a:pPr marL="571500" indent="-571500" algn="l">
              <a:buClr>
                <a:srgbClr val="FB9600"/>
              </a:buClr>
              <a:buSzPct val="110000"/>
              <a:buFont typeface="Wingdings" pitchFamily="2" charset="2"/>
              <a:buChar char="§"/>
            </a:pPr>
            <a:r>
              <a:rPr lang="nl-NL" sz="4000" b="1" dirty="0" err="1"/>
              <a:t>Pitchfork</a:t>
            </a:r>
            <a:endParaRPr lang="nl-NL" sz="4000" b="1" dirty="0"/>
          </a:p>
          <a:p>
            <a:pPr marR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tabLst/>
            </a:pPr>
            <a:endParaRPr lang="nl-NL" sz="4400" b="1" dirty="0">
              <a:solidFill>
                <a:srgbClr val="FB9600"/>
              </a:solidFill>
            </a:endParaRPr>
          </a:p>
          <a:p>
            <a:pPr marR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tabLst/>
            </a:pPr>
            <a:endParaRPr kumimoji="0" lang="nl-NL" sz="4000" b="1" i="0" u="none" strike="noStrike" cap="none" spc="0" normalizeH="0" baseline="0" dirty="0">
              <a:ln>
                <a:noFill/>
              </a:ln>
              <a:solidFill>
                <a:srgbClr val="FB9600"/>
              </a:solidFill>
              <a:effectLst/>
              <a:uFillTx/>
              <a:sym typeface="Helvetica Neue"/>
            </a:endParaRP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B1A39AB1-18C5-3044-B76F-852A155B9B3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4287" y="9185922"/>
            <a:ext cx="4933333" cy="4933333"/>
          </a:xfrm>
          <a:prstGeom prst="rect">
            <a:avLst/>
          </a:prstGeom>
        </p:spPr>
      </p:pic>
      <p:sp>
        <p:nvSpPr>
          <p:cNvPr id="12" name="Rechthoek 11">
            <a:extLst>
              <a:ext uri="{FF2B5EF4-FFF2-40B4-BE49-F238E27FC236}">
                <a16:creationId xmlns:a16="http://schemas.microsoft.com/office/drawing/2014/main" id="{4561548C-833F-4849-8728-D69328E843E0}"/>
              </a:ext>
            </a:extLst>
          </p:cNvPr>
          <p:cNvSpPr/>
          <p:nvPr/>
        </p:nvSpPr>
        <p:spPr>
          <a:xfrm>
            <a:off x="11658875" y="-1499034"/>
            <a:ext cx="1908859" cy="1112911"/>
          </a:xfrm>
          <a:prstGeom prst="rect">
            <a:avLst/>
          </a:prstGeom>
          <a:solidFill>
            <a:srgbClr val="0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0CEA1995-7DE9-0341-AA05-858312E2E7A6}"/>
              </a:ext>
            </a:extLst>
          </p:cNvPr>
          <p:cNvSpPr txBox="1"/>
          <p:nvPr/>
        </p:nvSpPr>
        <p:spPr>
          <a:xfrm>
            <a:off x="12192000" y="6014504"/>
            <a:ext cx="5392616" cy="77970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nl-NL" sz="4400" b="1" dirty="0">
                <a:solidFill>
                  <a:schemeClr val="bg1"/>
                </a:solidFill>
              </a:rPr>
              <a:t>Speciale projecten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1040FBDD-BA84-D744-B4FB-E77766AEF818}"/>
              </a:ext>
            </a:extLst>
          </p:cNvPr>
          <p:cNvSpPr txBox="1"/>
          <p:nvPr/>
        </p:nvSpPr>
        <p:spPr>
          <a:xfrm>
            <a:off x="12212056" y="2327549"/>
            <a:ext cx="5063069" cy="77970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nl-NL" sz="4400" b="1" dirty="0">
                <a:solidFill>
                  <a:schemeClr val="bg1"/>
                </a:solidFill>
              </a:rPr>
              <a:t>Wat houdt het in?</a:t>
            </a:r>
          </a:p>
        </p:txBody>
      </p:sp>
    </p:spTree>
    <p:extLst>
      <p:ext uri="{BB962C8B-B14F-4D97-AF65-F5344CB8AC3E}">
        <p14:creationId xmlns:p14="http://schemas.microsoft.com/office/powerpoint/2010/main" val="3299827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  <p:bldP spid="1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>
            <a:extLst>
              <a:ext uri="{FF2B5EF4-FFF2-40B4-BE49-F238E27FC236}">
                <a16:creationId xmlns:a16="http://schemas.microsoft.com/office/drawing/2014/main" id="{5E05040E-FDB0-014D-A752-27B464636E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0823" y="-114397"/>
            <a:ext cx="22626484" cy="13988397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2FFB3F44-A4A3-9847-AC94-DA9C89751617}"/>
              </a:ext>
            </a:extLst>
          </p:cNvPr>
          <p:cNvSpPr/>
          <p:nvPr/>
        </p:nvSpPr>
        <p:spPr>
          <a:xfrm>
            <a:off x="591315" y="-14068"/>
            <a:ext cx="24496305" cy="1237957"/>
          </a:xfrm>
          <a:custGeom>
            <a:avLst/>
            <a:gdLst>
              <a:gd name="connsiteX0" fmla="*/ 0 w 24496305"/>
              <a:gd name="connsiteY0" fmla="*/ 0 h 1223889"/>
              <a:gd name="connsiteX1" fmla="*/ 24496305 w 24496305"/>
              <a:gd name="connsiteY1" fmla="*/ 0 h 1223889"/>
              <a:gd name="connsiteX2" fmla="*/ 24496305 w 24496305"/>
              <a:gd name="connsiteY2" fmla="*/ 1223889 h 1223889"/>
              <a:gd name="connsiteX3" fmla="*/ 0 w 24496305"/>
              <a:gd name="connsiteY3" fmla="*/ 1223889 h 1223889"/>
              <a:gd name="connsiteX4" fmla="*/ 0 w 24496305"/>
              <a:gd name="connsiteY4" fmla="*/ 0 h 1223889"/>
              <a:gd name="connsiteX0" fmla="*/ 168812 w 24496305"/>
              <a:gd name="connsiteY0" fmla="*/ 0 h 1237957"/>
              <a:gd name="connsiteX1" fmla="*/ 24496305 w 24496305"/>
              <a:gd name="connsiteY1" fmla="*/ 14068 h 1237957"/>
              <a:gd name="connsiteX2" fmla="*/ 24496305 w 24496305"/>
              <a:gd name="connsiteY2" fmla="*/ 1237957 h 1237957"/>
              <a:gd name="connsiteX3" fmla="*/ 0 w 24496305"/>
              <a:gd name="connsiteY3" fmla="*/ 1237957 h 1237957"/>
              <a:gd name="connsiteX4" fmla="*/ 168812 w 24496305"/>
              <a:gd name="connsiteY4" fmla="*/ 0 h 1237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96305" h="1237957">
                <a:moveTo>
                  <a:pt x="168812" y="0"/>
                </a:moveTo>
                <a:lnTo>
                  <a:pt x="24496305" y="14068"/>
                </a:lnTo>
                <a:lnTo>
                  <a:pt x="24496305" y="1237957"/>
                </a:lnTo>
                <a:lnTo>
                  <a:pt x="0" y="1237957"/>
                </a:lnTo>
                <a:lnTo>
                  <a:pt x="1688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D4E60AEF-DEE3-A042-8982-34D1A8DD0887}"/>
              </a:ext>
            </a:extLst>
          </p:cNvPr>
          <p:cNvSpPr/>
          <p:nvPr/>
        </p:nvSpPr>
        <p:spPr>
          <a:xfrm>
            <a:off x="-56153" y="12650111"/>
            <a:ext cx="24496305" cy="122388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146BF52A-BA09-964D-A731-265C2D313AD9}"/>
              </a:ext>
            </a:extLst>
          </p:cNvPr>
          <p:cNvSpPr/>
          <p:nvPr/>
        </p:nvSpPr>
        <p:spPr>
          <a:xfrm>
            <a:off x="-20629" y="-4160260"/>
            <a:ext cx="1223889" cy="8004517"/>
          </a:xfrm>
          <a:custGeom>
            <a:avLst/>
            <a:gdLst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223889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37957"/>
              <a:gd name="connsiteX1" fmla="*/ 1223889 w 1223889"/>
              <a:gd name="connsiteY1" fmla="*/ 0 h 1237957"/>
              <a:gd name="connsiteX2" fmla="*/ 998806 w 1223889"/>
              <a:gd name="connsiteY2" fmla="*/ 1237957 h 1237957"/>
              <a:gd name="connsiteX3" fmla="*/ 0 w 1223889"/>
              <a:gd name="connsiteY3" fmla="*/ 1223889 h 1237957"/>
              <a:gd name="connsiteX4" fmla="*/ 0 w 1223889"/>
              <a:gd name="connsiteY4" fmla="*/ 0 h 1237957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97280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55077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8004517"/>
              <a:gd name="connsiteX1" fmla="*/ 1223889 w 1223889"/>
              <a:gd name="connsiteY1" fmla="*/ 0 h 8004517"/>
              <a:gd name="connsiteX2" fmla="*/ 28135 w 1223889"/>
              <a:gd name="connsiteY2" fmla="*/ 8004517 h 8004517"/>
              <a:gd name="connsiteX3" fmla="*/ 0 w 1223889"/>
              <a:gd name="connsiteY3" fmla="*/ 1223889 h 8004517"/>
              <a:gd name="connsiteX4" fmla="*/ 0 w 1223889"/>
              <a:gd name="connsiteY4" fmla="*/ 0 h 8004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889" h="8004517">
                <a:moveTo>
                  <a:pt x="0" y="0"/>
                </a:moveTo>
                <a:lnTo>
                  <a:pt x="1223889" y="0"/>
                </a:lnTo>
                <a:lnTo>
                  <a:pt x="28135" y="8004517"/>
                </a:lnTo>
                <a:lnTo>
                  <a:pt x="0" y="1223889"/>
                </a:lnTo>
                <a:lnTo>
                  <a:pt x="0" y="0"/>
                </a:lnTo>
                <a:close/>
              </a:path>
            </a:pathLst>
          </a:custGeom>
          <a:solidFill>
            <a:srgbClr val="FB96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5E5BADA4-402B-774B-9D33-2A368AE47AEC}"/>
              </a:ext>
            </a:extLst>
          </p:cNvPr>
          <p:cNvSpPr/>
          <p:nvPr/>
        </p:nvSpPr>
        <p:spPr>
          <a:xfrm>
            <a:off x="1015999" y="114396"/>
            <a:ext cx="92496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nl-NL" sz="5400" b="1" dirty="0">
                <a:solidFill>
                  <a:schemeClr val="bg1"/>
                </a:solidFill>
                <a:latin typeface="+mj-lt"/>
              </a:rPr>
              <a:t>Mediavormgeving </a:t>
            </a:r>
            <a:r>
              <a:rPr lang="nl-NL" sz="5400" b="1" dirty="0">
                <a:solidFill>
                  <a:srgbClr val="FB9600"/>
                </a:solidFill>
                <a:latin typeface="+mj-lt"/>
              </a:rPr>
              <a:t>| Vakken 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C41DA3B-61FC-C14A-83AE-E113866A8748}"/>
              </a:ext>
            </a:extLst>
          </p:cNvPr>
          <p:cNvSpPr txBox="1"/>
          <p:nvPr/>
        </p:nvSpPr>
        <p:spPr>
          <a:xfrm>
            <a:off x="1015999" y="2029024"/>
            <a:ext cx="12276668" cy="81047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Keuzedelen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Projecten 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Software training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Fotografie/AV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 err="1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MediaLab</a:t>
            </a:r>
            <a:r>
              <a:rPr kumimoji="0" lang="nl-NL" sz="4000" b="1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 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Vormgeving</a:t>
            </a:r>
            <a:endParaRPr kumimoji="0" lang="nl-NL" sz="4000" b="1" i="0" u="none" strike="noStrike" cap="none" spc="0" normalizeH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Nederlands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Engels 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Rekenen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Ondernemingsvaardigheden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Loopbaan en Burgerschap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Sport op maat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endParaRPr kumimoji="0" lang="nl-NL" sz="4000" b="1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B1A39AB1-18C5-3044-B76F-852A155B9B3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407" y="9185922"/>
            <a:ext cx="4933333" cy="4933333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C21D4ACE-D48D-F14D-9326-38D4515A2831}"/>
              </a:ext>
            </a:extLst>
          </p:cNvPr>
          <p:cNvSpPr/>
          <p:nvPr/>
        </p:nvSpPr>
        <p:spPr>
          <a:xfrm>
            <a:off x="3157361" y="-1446944"/>
            <a:ext cx="1908859" cy="1112911"/>
          </a:xfrm>
          <a:prstGeom prst="rect">
            <a:avLst/>
          </a:prstGeom>
          <a:solidFill>
            <a:srgbClr val="0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108194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30D7ED20-3FE4-8945-B338-6977134D31CF}"/>
              </a:ext>
            </a:extLst>
          </p:cNvPr>
          <p:cNvSpPr/>
          <p:nvPr/>
        </p:nvSpPr>
        <p:spPr>
          <a:xfrm>
            <a:off x="-6671733" y="-143933"/>
            <a:ext cx="18074497" cy="14017934"/>
          </a:xfrm>
          <a:custGeom>
            <a:avLst/>
            <a:gdLst>
              <a:gd name="connsiteX0" fmla="*/ 0 w 11684000"/>
              <a:gd name="connsiteY0" fmla="*/ 0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0 w 11684000"/>
              <a:gd name="connsiteY4" fmla="*/ 0 h 14003867"/>
              <a:gd name="connsiteX0" fmla="*/ 4206240 w 11684000"/>
              <a:gd name="connsiteY0" fmla="*/ 1997613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4206240 w 11684000"/>
              <a:gd name="connsiteY4" fmla="*/ 1997613 h 14003867"/>
              <a:gd name="connsiteX0" fmla="*/ 2011680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2011680 w 11684000"/>
              <a:gd name="connsiteY4" fmla="*/ 0 h 14017934"/>
              <a:gd name="connsiteX0" fmla="*/ 3193366 w 11684000"/>
              <a:gd name="connsiteY0" fmla="*/ 0 h 14144543"/>
              <a:gd name="connsiteX1" fmla="*/ 11684000 w 11684000"/>
              <a:gd name="connsiteY1" fmla="*/ 140676 h 14144543"/>
              <a:gd name="connsiteX2" fmla="*/ 11684000 w 11684000"/>
              <a:gd name="connsiteY2" fmla="*/ 14144543 h 14144543"/>
              <a:gd name="connsiteX3" fmla="*/ 0 w 11684000"/>
              <a:gd name="connsiteY3" fmla="*/ 14144543 h 14144543"/>
              <a:gd name="connsiteX4" fmla="*/ 3193366 w 11684000"/>
              <a:gd name="connsiteY4" fmla="*/ 0 h 14144543"/>
              <a:gd name="connsiteX0" fmla="*/ 1997612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1997612 w 11684000"/>
              <a:gd name="connsiteY4" fmla="*/ 0 h 14017934"/>
              <a:gd name="connsiteX0" fmla="*/ 464234 w 10150622"/>
              <a:gd name="connsiteY0" fmla="*/ 0 h 14017934"/>
              <a:gd name="connsiteX1" fmla="*/ 10150622 w 10150622"/>
              <a:gd name="connsiteY1" fmla="*/ 14067 h 14017934"/>
              <a:gd name="connsiteX2" fmla="*/ 10150622 w 10150622"/>
              <a:gd name="connsiteY2" fmla="*/ 14017934 h 14017934"/>
              <a:gd name="connsiteX3" fmla="*/ 0 w 10150622"/>
              <a:gd name="connsiteY3" fmla="*/ 13989798 h 14017934"/>
              <a:gd name="connsiteX4" fmla="*/ 464234 w 10150622"/>
              <a:gd name="connsiteY4" fmla="*/ 0 h 14017934"/>
              <a:gd name="connsiteX0" fmla="*/ 1772529 w 11458917"/>
              <a:gd name="connsiteY0" fmla="*/ 0 h 14032001"/>
              <a:gd name="connsiteX1" fmla="*/ 11458917 w 11458917"/>
              <a:gd name="connsiteY1" fmla="*/ 14067 h 14032001"/>
              <a:gd name="connsiteX2" fmla="*/ 11458917 w 11458917"/>
              <a:gd name="connsiteY2" fmla="*/ 14017934 h 14032001"/>
              <a:gd name="connsiteX3" fmla="*/ 0 w 11458917"/>
              <a:gd name="connsiteY3" fmla="*/ 14032001 h 14032001"/>
              <a:gd name="connsiteX4" fmla="*/ 1772529 w 11458917"/>
              <a:gd name="connsiteY4" fmla="*/ 0 h 14032001"/>
              <a:gd name="connsiteX0" fmla="*/ 1772529 w 11458917"/>
              <a:gd name="connsiteY0" fmla="*/ 0 h 14032001"/>
              <a:gd name="connsiteX1" fmla="*/ 11458917 w 11458917"/>
              <a:gd name="connsiteY1" fmla="*/ 14067 h 14032001"/>
              <a:gd name="connsiteX2" fmla="*/ 9765583 w 11458917"/>
              <a:gd name="connsiteY2" fmla="*/ 13916334 h 14032001"/>
              <a:gd name="connsiteX3" fmla="*/ 0 w 11458917"/>
              <a:gd name="connsiteY3" fmla="*/ 14032001 h 14032001"/>
              <a:gd name="connsiteX4" fmla="*/ 1772529 w 11458917"/>
              <a:gd name="connsiteY4" fmla="*/ 0 h 14032001"/>
              <a:gd name="connsiteX0" fmla="*/ 129996 w 11458917"/>
              <a:gd name="connsiteY0" fmla="*/ 19799 h 14017934"/>
              <a:gd name="connsiteX1" fmla="*/ 11458917 w 11458917"/>
              <a:gd name="connsiteY1" fmla="*/ 0 h 14017934"/>
              <a:gd name="connsiteX2" fmla="*/ 9765583 w 11458917"/>
              <a:gd name="connsiteY2" fmla="*/ 13902267 h 14017934"/>
              <a:gd name="connsiteX3" fmla="*/ 0 w 11458917"/>
              <a:gd name="connsiteY3" fmla="*/ 14017934 h 14017934"/>
              <a:gd name="connsiteX4" fmla="*/ 129996 w 11458917"/>
              <a:gd name="connsiteY4" fmla="*/ 19799 h 14017934"/>
              <a:gd name="connsiteX0" fmla="*/ 11462 w 11458917"/>
              <a:gd name="connsiteY0" fmla="*/ 36732 h 14017934"/>
              <a:gd name="connsiteX1" fmla="*/ 11458917 w 11458917"/>
              <a:gd name="connsiteY1" fmla="*/ 0 h 14017934"/>
              <a:gd name="connsiteX2" fmla="*/ 9765583 w 11458917"/>
              <a:gd name="connsiteY2" fmla="*/ 13902267 h 14017934"/>
              <a:gd name="connsiteX3" fmla="*/ 0 w 11458917"/>
              <a:gd name="connsiteY3" fmla="*/ 14017934 h 14017934"/>
              <a:gd name="connsiteX4" fmla="*/ 11462 w 11458917"/>
              <a:gd name="connsiteY4" fmla="*/ 36732 h 14017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58917" h="14017934">
                <a:moveTo>
                  <a:pt x="11462" y="36732"/>
                </a:moveTo>
                <a:lnTo>
                  <a:pt x="11458917" y="0"/>
                </a:lnTo>
                <a:lnTo>
                  <a:pt x="9765583" y="13902267"/>
                </a:lnTo>
                <a:lnTo>
                  <a:pt x="0" y="14017934"/>
                </a:lnTo>
                <a:cubicBezTo>
                  <a:pt x="3821" y="9357533"/>
                  <a:pt x="7641" y="4697133"/>
                  <a:pt x="11462" y="36732"/>
                </a:cubicBezTo>
                <a:close/>
              </a:path>
            </a:pathLst>
          </a:cu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2FFB3F44-A4A3-9847-AC94-DA9C89751617}"/>
              </a:ext>
            </a:extLst>
          </p:cNvPr>
          <p:cNvSpPr/>
          <p:nvPr/>
        </p:nvSpPr>
        <p:spPr>
          <a:xfrm>
            <a:off x="591315" y="-14068"/>
            <a:ext cx="24496305" cy="1237957"/>
          </a:xfrm>
          <a:custGeom>
            <a:avLst/>
            <a:gdLst>
              <a:gd name="connsiteX0" fmla="*/ 0 w 24496305"/>
              <a:gd name="connsiteY0" fmla="*/ 0 h 1223889"/>
              <a:gd name="connsiteX1" fmla="*/ 24496305 w 24496305"/>
              <a:gd name="connsiteY1" fmla="*/ 0 h 1223889"/>
              <a:gd name="connsiteX2" fmla="*/ 24496305 w 24496305"/>
              <a:gd name="connsiteY2" fmla="*/ 1223889 h 1223889"/>
              <a:gd name="connsiteX3" fmla="*/ 0 w 24496305"/>
              <a:gd name="connsiteY3" fmla="*/ 1223889 h 1223889"/>
              <a:gd name="connsiteX4" fmla="*/ 0 w 24496305"/>
              <a:gd name="connsiteY4" fmla="*/ 0 h 1223889"/>
              <a:gd name="connsiteX0" fmla="*/ 168812 w 24496305"/>
              <a:gd name="connsiteY0" fmla="*/ 0 h 1237957"/>
              <a:gd name="connsiteX1" fmla="*/ 24496305 w 24496305"/>
              <a:gd name="connsiteY1" fmla="*/ 14068 h 1237957"/>
              <a:gd name="connsiteX2" fmla="*/ 24496305 w 24496305"/>
              <a:gd name="connsiteY2" fmla="*/ 1237957 h 1237957"/>
              <a:gd name="connsiteX3" fmla="*/ 0 w 24496305"/>
              <a:gd name="connsiteY3" fmla="*/ 1237957 h 1237957"/>
              <a:gd name="connsiteX4" fmla="*/ 168812 w 24496305"/>
              <a:gd name="connsiteY4" fmla="*/ 0 h 1237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96305" h="1237957">
                <a:moveTo>
                  <a:pt x="168812" y="0"/>
                </a:moveTo>
                <a:lnTo>
                  <a:pt x="24496305" y="14068"/>
                </a:lnTo>
                <a:lnTo>
                  <a:pt x="24496305" y="1237957"/>
                </a:lnTo>
                <a:lnTo>
                  <a:pt x="0" y="1237957"/>
                </a:lnTo>
                <a:lnTo>
                  <a:pt x="1688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D4E60AEF-DEE3-A042-8982-34D1A8DD0887}"/>
              </a:ext>
            </a:extLst>
          </p:cNvPr>
          <p:cNvSpPr/>
          <p:nvPr/>
        </p:nvSpPr>
        <p:spPr>
          <a:xfrm>
            <a:off x="-56153" y="12650111"/>
            <a:ext cx="24496305" cy="122388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146BF52A-BA09-964D-A731-265C2D313AD9}"/>
              </a:ext>
            </a:extLst>
          </p:cNvPr>
          <p:cNvSpPr/>
          <p:nvPr/>
        </p:nvSpPr>
        <p:spPr>
          <a:xfrm>
            <a:off x="-20629" y="-4160260"/>
            <a:ext cx="1223889" cy="8004517"/>
          </a:xfrm>
          <a:custGeom>
            <a:avLst/>
            <a:gdLst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223889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37957"/>
              <a:gd name="connsiteX1" fmla="*/ 1223889 w 1223889"/>
              <a:gd name="connsiteY1" fmla="*/ 0 h 1237957"/>
              <a:gd name="connsiteX2" fmla="*/ 998806 w 1223889"/>
              <a:gd name="connsiteY2" fmla="*/ 1237957 h 1237957"/>
              <a:gd name="connsiteX3" fmla="*/ 0 w 1223889"/>
              <a:gd name="connsiteY3" fmla="*/ 1223889 h 1237957"/>
              <a:gd name="connsiteX4" fmla="*/ 0 w 1223889"/>
              <a:gd name="connsiteY4" fmla="*/ 0 h 1237957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97280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55077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8004517"/>
              <a:gd name="connsiteX1" fmla="*/ 1223889 w 1223889"/>
              <a:gd name="connsiteY1" fmla="*/ 0 h 8004517"/>
              <a:gd name="connsiteX2" fmla="*/ 28135 w 1223889"/>
              <a:gd name="connsiteY2" fmla="*/ 8004517 h 8004517"/>
              <a:gd name="connsiteX3" fmla="*/ 0 w 1223889"/>
              <a:gd name="connsiteY3" fmla="*/ 1223889 h 8004517"/>
              <a:gd name="connsiteX4" fmla="*/ 0 w 1223889"/>
              <a:gd name="connsiteY4" fmla="*/ 0 h 8004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889" h="8004517">
                <a:moveTo>
                  <a:pt x="0" y="0"/>
                </a:moveTo>
                <a:lnTo>
                  <a:pt x="1223889" y="0"/>
                </a:lnTo>
                <a:lnTo>
                  <a:pt x="28135" y="8004517"/>
                </a:lnTo>
                <a:lnTo>
                  <a:pt x="0" y="1223889"/>
                </a:lnTo>
                <a:lnTo>
                  <a:pt x="0" y="0"/>
                </a:lnTo>
                <a:close/>
              </a:path>
            </a:pathLst>
          </a:custGeom>
          <a:solidFill>
            <a:srgbClr val="FB96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5E5BADA4-402B-774B-9D33-2A368AE47AEC}"/>
              </a:ext>
            </a:extLst>
          </p:cNvPr>
          <p:cNvSpPr/>
          <p:nvPr/>
        </p:nvSpPr>
        <p:spPr>
          <a:xfrm>
            <a:off x="1060885" y="114396"/>
            <a:ext cx="959589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nl-NL" sz="5400" b="1" dirty="0">
                <a:solidFill>
                  <a:schemeClr val="bg1"/>
                </a:solidFill>
                <a:latin typeface="+mj-lt"/>
              </a:rPr>
              <a:t>Mediavormgeving </a:t>
            </a:r>
            <a:r>
              <a:rPr lang="nl-NL" sz="5400" b="1" dirty="0">
                <a:solidFill>
                  <a:srgbClr val="FB9600"/>
                </a:solidFill>
                <a:latin typeface="+mj-lt"/>
              </a:rPr>
              <a:t>| Software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C41DA3B-61FC-C14A-83AE-E113866A8748}"/>
              </a:ext>
            </a:extLst>
          </p:cNvPr>
          <p:cNvSpPr txBox="1"/>
          <p:nvPr/>
        </p:nvSpPr>
        <p:spPr>
          <a:xfrm>
            <a:off x="12310533" y="2340224"/>
            <a:ext cx="11562341" cy="74892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Adobe pakket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Softwaretraining staan los van de projecten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endParaRPr lang="nl-NL" sz="4000" b="1" dirty="0"/>
          </a:p>
          <a:p>
            <a:pPr marL="571500" marR="0" indent="-5715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endParaRPr lang="nl-NL" sz="4000" b="1" dirty="0"/>
          </a:p>
          <a:p>
            <a:pPr marL="571500" marR="0" indent="-5715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Illustrator</a:t>
            </a:r>
          </a:p>
          <a:p>
            <a:pPr marL="571500" marR="0" indent="-5715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Photoshop</a:t>
            </a:r>
          </a:p>
          <a:p>
            <a:pPr marL="571500" marR="0" indent="-5715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 err="1"/>
              <a:t>Indesign</a:t>
            </a:r>
            <a:r>
              <a:rPr lang="nl-NL" sz="4000" b="1" dirty="0"/>
              <a:t> </a:t>
            </a:r>
          </a:p>
          <a:p>
            <a:pPr marL="571500" marR="0" indent="-5715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XD</a:t>
            </a:r>
          </a:p>
          <a:p>
            <a:pPr marL="571500" marR="0" indent="-5715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 err="1"/>
              <a:t>Animate</a:t>
            </a:r>
            <a:endParaRPr lang="nl-NL" sz="4000" b="1" dirty="0"/>
          </a:p>
          <a:p>
            <a:pPr marL="571500" marR="0" indent="-5715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 err="1"/>
              <a:t>Premiere</a:t>
            </a:r>
            <a:r>
              <a:rPr lang="nl-NL" sz="4000" b="1" dirty="0"/>
              <a:t> pro</a:t>
            </a:r>
          </a:p>
          <a:p>
            <a:pPr marL="571500" marR="0" indent="-5715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 err="1"/>
              <a:t>After</a:t>
            </a:r>
            <a:r>
              <a:rPr lang="nl-NL" sz="4000" b="1" dirty="0"/>
              <a:t> </a:t>
            </a:r>
            <a:r>
              <a:rPr lang="nl-NL" sz="4000" b="1" dirty="0" err="1"/>
              <a:t>effects</a:t>
            </a:r>
            <a:r>
              <a:rPr lang="nl-NL" sz="4000" b="1" dirty="0"/>
              <a:t> </a:t>
            </a:r>
          </a:p>
          <a:p>
            <a:pPr marL="571500" marR="0" indent="-5715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 err="1"/>
              <a:t>Enz</a:t>
            </a:r>
            <a:endParaRPr lang="nl-NL" sz="4000" b="1" dirty="0"/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B1A39AB1-18C5-3044-B76F-852A155B9B3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4287" y="9185922"/>
            <a:ext cx="4933333" cy="4933333"/>
          </a:xfrm>
          <a:prstGeom prst="rect">
            <a:avLst/>
          </a:prstGeom>
        </p:spPr>
      </p:pic>
      <p:sp>
        <p:nvSpPr>
          <p:cNvPr id="12" name="Rechthoek 11">
            <a:extLst>
              <a:ext uri="{FF2B5EF4-FFF2-40B4-BE49-F238E27FC236}">
                <a16:creationId xmlns:a16="http://schemas.microsoft.com/office/drawing/2014/main" id="{641A4E7B-25D1-0B4A-B520-1ACAD1B7EF2F}"/>
              </a:ext>
            </a:extLst>
          </p:cNvPr>
          <p:cNvSpPr/>
          <p:nvPr/>
        </p:nvSpPr>
        <p:spPr>
          <a:xfrm>
            <a:off x="11100711" y="-1816724"/>
            <a:ext cx="1908859" cy="1112911"/>
          </a:xfrm>
          <a:prstGeom prst="rect">
            <a:avLst/>
          </a:prstGeom>
          <a:solidFill>
            <a:srgbClr val="0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706C4CA4-6C82-AA44-AA6D-C347228C1A20}"/>
              </a:ext>
            </a:extLst>
          </p:cNvPr>
          <p:cNvSpPr txBox="1"/>
          <p:nvPr/>
        </p:nvSpPr>
        <p:spPr>
          <a:xfrm>
            <a:off x="12191999" y="4035354"/>
            <a:ext cx="4783916" cy="77970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nl-NL" sz="4400" b="1" dirty="0">
                <a:solidFill>
                  <a:schemeClr val="bg1"/>
                </a:solidFill>
              </a:rPr>
              <a:t>Welke software</a:t>
            </a:r>
          </a:p>
        </p:txBody>
      </p:sp>
    </p:spTree>
    <p:extLst>
      <p:ext uri="{BB962C8B-B14F-4D97-AF65-F5344CB8AC3E}">
        <p14:creationId xmlns:p14="http://schemas.microsoft.com/office/powerpoint/2010/main" val="36596635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8" presetClass="emph" presetSubtype="0" repeatCount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30D7ED20-3FE4-8945-B338-6977134D31CF}"/>
              </a:ext>
            </a:extLst>
          </p:cNvPr>
          <p:cNvSpPr/>
          <p:nvPr/>
        </p:nvSpPr>
        <p:spPr>
          <a:xfrm>
            <a:off x="12925083" y="-158001"/>
            <a:ext cx="11458917" cy="14032001"/>
          </a:xfrm>
          <a:custGeom>
            <a:avLst/>
            <a:gdLst>
              <a:gd name="connsiteX0" fmla="*/ 0 w 11684000"/>
              <a:gd name="connsiteY0" fmla="*/ 0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0 w 11684000"/>
              <a:gd name="connsiteY4" fmla="*/ 0 h 14003867"/>
              <a:gd name="connsiteX0" fmla="*/ 4206240 w 11684000"/>
              <a:gd name="connsiteY0" fmla="*/ 1997613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4206240 w 11684000"/>
              <a:gd name="connsiteY4" fmla="*/ 1997613 h 14003867"/>
              <a:gd name="connsiteX0" fmla="*/ 2011680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2011680 w 11684000"/>
              <a:gd name="connsiteY4" fmla="*/ 0 h 14017934"/>
              <a:gd name="connsiteX0" fmla="*/ 3193366 w 11684000"/>
              <a:gd name="connsiteY0" fmla="*/ 0 h 14144543"/>
              <a:gd name="connsiteX1" fmla="*/ 11684000 w 11684000"/>
              <a:gd name="connsiteY1" fmla="*/ 140676 h 14144543"/>
              <a:gd name="connsiteX2" fmla="*/ 11684000 w 11684000"/>
              <a:gd name="connsiteY2" fmla="*/ 14144543 h 14144543"/>
              <a:gd name="connsiteX3" fmla="*/ 0 w 11684000"/>
              <a:gd name="connsiteY3" fmla="*/ 14144543 h 14144543"/>
              <a:gd name="connsiteX4" fmla="*/ 3193366 w 11684000"/>
              <a:gd name="connsiteY4" fmla="*/ 0 h 14144543"/>
              <a:gd name="connsiteX0" fmla="*/ 1997612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1997612 w 11684000"/>
              <a:gd name="connsiteY4" fmla="*/ 0 h 14017934"/>
              <a:gd name="connsiteX0" fmla="*/ 464234 w 10150622"/>
              <a:gd name="connsiteY0" fmla="*/ 0 h 14017934"/>
              <a:gd name="connsiteX1" fmla="*/ 10150622 w 10150622"/>
              <a:gd name="connsiteY1" fmla="*/ 14067 h 14017934"/>
              <a:gd name="connsiteX2" fmla="*/ 10150622 w 10150622"/>
              <a:gd name="connsiteY2" fmla="*/ 14017934 h 14017934"/>
              <a:gd name="connsiteX3" fmla="*/ 0 w 10150622"/>
              <a:gd name="connsiteY3" fmla="*/ 13989798 h 14017934"/>
              <a:gd name="connsiteX4" fmla="*/ 464234 w 10150622"/>
              <a:gd name="connsiteY4" fmla="*/ 0 h 14017934"/>
              <a:gd name="connsiteX0" fmla="*/ 1772529 w 11458917"/>
              <a:gd name="connsiteY0" fmla="*/ 0 h 14032001"/>
              <a:gd name="connsiteX1" fmla="*/ 11458917 w 11458917"/>
              <a:gd name="connsiteY1" fmla="*/ 14067 h 14032001"/>
              <a:gd name="connsiteX2" fmla="*/ 11458917 w 11458917"/>
              <a:gd name="connsiteY2" fmla="*/ 14017934 h 14032001"/>
              <a:gd name="connsiteX3" fmla="*/ 0 w 11458917"/>
              <a:gd name="connsiteY3" fmla="*/ 14032001 h 14032001"/>
              <a:gd name="connsiteX4" fmla="*/ 1772529 w 11458917"/>
              <a:gd name="connsiteY4" fmla="*/ 0 h 1403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58917" h="14032001">
                <a:moveTo>
                  <a:pt x="1772529" y="0"/>
                </a:moveTo>
                <a:lnTo>
                  <a:pt x="11458917" y="14067"/>
                </a:lnTo>
                <a:lnTo>
                  <a:pt x="11458917" y="14017934"/>
                </a:lnTo>
                <a:lnTo>
                  <a:pt x="0" y="14032001"/>
                </a:lnTo>
                <a:lnTo>
                  <a:pt x="1772529" y="0"/>
                </a:lnTo>
                <a:close/>
              </a:path>
            </a:pathLst>
          </a:cu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2FFB3F44-A4A3-9847-AC94-DA9C89751617}"/>
              </a:ext>
            </a:extLst>
          </p:cNvPr>
          <p:cNvSpPr/>
          <p:nvPr/>
        </p:nvSpPr>
        <p:spPr>
          <a:xfrm>
            <a:off x="591315" y="-14068"/>
            <a:ext cx="24496305" cy="1237957"/>
          </a:xfrm>
          <a:custGeom>
            <a:avLst/>
            <a:gdLst>
              <a:gd name="connsiteX0" fmla="*/ 0 w 24496305"/>
              <a:gd name="connsiteY0" fmla="*/ 0 h 1223889"/>
              <a:gd name="connsiteX1" fmla="*/ 24496305 w 24496305"/>
              <a:gd name="connsiteY1" fmla="*/ 0 h 1223889"/>
              <a:gd name="connsiteX2" fmla="*/ 24496305 w 24496305"/>
              <a:gd name="connsiteY2" fmla="*/ 1223889 h 1223889"/>
              <a:gd name="connsiteX3" fmla="*/ 0 w 24496305"/>
              <a:gd name="connsiteY3" fmla="*/ 1223889 h 1223889"/>
              <a:gd name="connsiteX4" fmla="*/ 0 w 24496305"/>
              <a:gd name="connsiteY4" fmla="*/ 0 h 1223889"/>
              <a:gd name="connsiteX0" fmla="*/ 168812 w 24496305"/>
              <a:gd name="connsiteY0" fmla="*/ 0 h 1237957"/>
              <a:gd name="connsiteX1" fmla="*/ 24496305 w 24496305"/>
              <a:gd name="connsiteY1" fmla="*/ 14068 h 1237957"/>
              <a:gd name="connsiteX2" fmla="*/ 24496305 w 24496305"/>
              <a:gd name="connsiteY2" fmla="*/ 1237957 h 1237957"/>
              <a:gd name="connsiteX3" fmla="*/ 0 w 24496305"/>
              <a:gd name="connsiteY3" fmla="*/ 1237957 h 1237957"/>
              <a:gd name="connsiteX4" fmla="*/ 168812 w 24496305"/>
              <a:gd name="connsiteY4" fmla="*/ 0 h 1237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96305" h="1237957">
                <a:moveTo>
                  <a:pt x="168812" y="0"/>
                </a:moveTo>
                <a:lnTo>
                  <a:pt x="24496305" y="14068"/>
                </a:lnTo>
                <a:lnTo>
                  <a:pt x="24496305" y="1237957"/>
                </a:lnTo>
                <a:lnTo>
                  <a:pt x="0" y="1237957"/>
                </a:lnTo>
                <a:lnTo>
                  <a:pt x="1688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D4E60AEF-DEE3-A042-8982-34D1A8DD0887}"/>
              </a:ext>
            </a:extLst>
          </p:cNvPr>
          <p:cNvSpPr/>
          <p:nvPr/>
        </p:nvSpPr>
        <p:spPr>
          <a:xfrm>
            <a:off x="-56153" y="12650111"/>
            <a:ext cx="24496305" cy="122388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146BF52A-BA09-964D-A731-265C2D313AD9}"/>
              </a:ext>
            </a:extLst>
          </p:cNvPr>
          <p:cNvSpPr/>
          <p:nvPr/>
        </p:nvSpPr>
        <p:spPr>
          <a:xfrm>
            <a:off x="-20629" y="-4160260"/>
            <a:ext cx="1223889" cy="8004517"/>
          </a:xfrm>
          <a:custGeom>
            <a:avLst/>
            <a:gdLst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223889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37957"/>
              <a:gd name="connsiteX1" fmla="*/ 1223889 w 1223889"/>
              <a:gd name="connsiteY1" fmla="*/ 0 h 1237957"/>
              <a:gd name="connsiteX2" fmla="*/ 998806 w 1223889"/>
              <a:gd name="connsiteY2" fmla="*/ 1237957 h 1237957"/>
              <a:gd name="connsiteX3" fmla="*/ 0 w 1223889"/>
              <a:gd name="connsiteY3" fmla="*/ 1223889 h 1237957"/>
              <a:gd name="connsiteX4" fmla="*/ 0 w 1223889"/>
              <a:gd name="connsiteY4" fmla="*/ 0 h 1237957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97280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55077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8004517"/>
              <a:gd name="connsiteX1" fmla="*/ 1223889 w 1223889"/>
              <a:gd name="connsiteY1" fmla="*/ 0 h 8004517"/>
              <a:gd name="connsiteX2" fmla="*/ 28135 w 1223889"/>
              <a:gd name="connsiteY2" fmla="*/ 8004517 h 8004517"/>
              <a:gd name="connsiteX3" fmla="*/ 0 w 1223889"/>
              <a:gd name="connsiteY3" fmla="*/ 1223889 h 8004517"/>
              <a:gd name="connsiteX4" fmla="*/ 0 w 1223889"/>
              <a:gd name="connsiteY4" fmla="*/ 0 h 8004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889" h="8004517">
                <a:moveTo>
                  <a:pt x="0" y="0"/>
                </a:moveTo>
                <a:lnTo>
                  <a:pt x="1223889" y="0"/>
                </a:lnTo>
                <a:lnTo>
                  <a:pt x="28135" y="8004517"/>
                </a:lnTo>
                <a:lnTo>
                  <a:pt x="0" y="1223889"/>
                </a:lnTo>
                <a:lnTo>
                  <a:pt x="0" y="0"/>
                </a:lnTo>
                <a:close/>
              </a:path>
            </a:pathLst>
          </a:custGeom>
          <a:solidFill>
            <a:srgbClr val="FB96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5E5BADA4-402B-774B-9D33-2A368AE47AEC}"/>
              </a:ext>
            </a:extLst>
          </p:cNvPr>
          <p:cNvSpPr/>
          <p:nvPr/>
        </p:nvSpPr>
        <p:spPr>
          <a:xfrm>
            <a:off x="1015999" y="114396"/>
            <a:ext cx="985237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nl-NL" sz="5400" b="1" dirty="0">
                <a:solidFill>
                  <a:schemeClr val="bg1"/>
                </a:solidFill>
                <a:latin typeface="+mj-lt"/>
              </a:rPr>
              <a:t>Mediavormgeving </a:t>
            </a:r>
            <a:r>
              <a:rPr lang="nl-NL" sz="5400" b="1" dirty="0">
                <a:solidFill>
                  <a:srgbClr val="FB9600"/>
                </a:solidFill>
                <a:latin typeface="+mj-lt"/>
              </a:rPr>
              <a:t>| Hardware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C41DA3B-61FC-C14A-83AE-E113866A8748}"/>
              </a:ext>
            </a:extLst>
          </p:cNvPr>
          <p:cNvSpPr txBox="1"/>
          <p:nvPr/>
        </p:nvSpPr>
        <p:spPr>
          <a:xfrm>
            <a:off x="1015999" y="2336800"/>
            <a:ext cx="12276668" cy="50270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Laptop</a:t>
            </a:r>
            <a:r>
              <a:rPr lang="nl-NL" sz="4000" b="1" dirty="0"/>
              <a:t>: </a:t>
            </a:r>
            <a:r>
              <a:rPr lang="nl-NL" sz="4000" dirty="0"/>
              <a:t>Windows of Apple. 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Camera: </a:t>
            </a:r>
            <a:r>
              <a:rPr lang="nl-NL" sz="4000" dirty="0"/>
              <a:t>d</a:t>
            </a:r>
            <a:r>
              <a:rPr kumimoji="0" lang="nl-NL" sz="4000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igitale spiegelreflex (niet verplicht).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Tekenspullen: </a:t>
            </a:r>
            <a:r>
              <a:rPr lang="nl-NL" sz="4000" dirty="0"/>
              <a:t>stiften, kleurpotloden, </a:t>
            </a:r>
          </a:p>
          <a:p>
            <a:pPr marR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tabLst/>
            </a:pPr>
            <a:r>
              <a:rPr lang="nl-NL" sz="4000" dirty="0"/>
              <a:t>   dummy enz.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Externe opslag: </a:t>
            </a:r>
            <a:r>
              <a:rPr lang="nl-NL" sz="4000" dirty="0"/>
              <a:t>harde schijf of usb.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Boeken: </a:t>
            </a:r>
            <a:r>
              <a:rPr lang="nl-NL" sz="4000" dirty="0"/>
              <a:t>overige vakken.</a:t>
            </a:r>
          </a:p>
          <a:p>
            <a:pPr marR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tabLst/>
            </a:pPr>
            <a:endParaRPr lang="nl-NL" sz="4000" b="1" dirty="0"/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endParaRPr kumimoji="0" lang="nl-NL" sz="4000" b="1" i="0" u="none" strike="noStrike" cap="none" spc="0" normalizeH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B1A39AB1-18C5-3044-B76F-852A155B9B3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407" y="9185922"/>
            <a:ext cx="4933333" cy="49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4654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30D7ED20-3FE4-8945-B338-6977134D31CF}"/>
              </a:ext>
            </a:extLst>
          </p:cNvPr>
          <p:cNvSpPr/>
          <p:nvPr/>
        </p:nvSpPr>
        <p:spPr>
          <a:xfrm>
            <a:off x="-56153" y="-143933"/>
            <a:ext cx="11458917" cy="14017934"/>
          </a:xfrm>
          <a:custGeom>
            <a:avLst/>
            <a:gdLst>
              <a:gd name="connsiteX0" fmla="*/ 0 w 11684000"/>
              <a:gd name="connsiteY0" fmla="*/ 0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0 w 11684000"/>
              <a:gd name="connsiteY4" fmla="*/ 0 h 14003867"/>
              <a:gd name="connsiteX0" fmla="*/ 4206240 w 11684000"/>
              <a:gd name="connsiteY0" fmla="*/ 1997613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4206240 w 11684000"/>
              <a:gd name="connsiteY4" fmla="*/ 1997613 h 14003867"/>
              <a:gd name="connsiteX0" fmla="*/ 2011680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2011680 w 11684000"/>
              <a:gd name="connsiteY4" fmla="*/ 0 h 14017934"/>
              <a:gd name="connsiteX0" fmla="*/ 3193366 w 11684000"/>
              <a:gd name="connsiteY0" fmla="*/ 0 h 14144543"/>
              <a:gd name="connsiteX1" fmla="*/ 11684000 w 11684000"/>
              <a:gd name="connsiteY1" fmla="*/ 140676 h 14144543"/>
              <a:gd name="connsiteX2" fmla="*/ 11684000 w 11684000"/>
              <a:gd name="connsiteY2" fmla="*/ 14144543 h 14144543"/>
              <a:gd name="connsiteX3" fmla="*/ 0 w 11684000"/>
              <a:gd name="connsiteY3" fmla="*/ 14144543 h 14144543"/>
              <a:gd name="connsiteX4" fmla="*/ 3193366 w 11684000"/>
              <a:gd name="connsiteY4" fmla="*/ 0 h 14144543"/>
              <a:gd name="connsiteX0" fmla="*/ 1997612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1997612 w 11684000"/>
              <a:gd name="connsiteY4" fmla="*/ 0 h 14017934"/>
              <a:gd name="connsiteX0" fmla="*/ 464234 w 10150622"/>
              <a:gd name="connsiteY0" fmla="*/ 0 h 14017934"/>
              <a:gd name="connsiteX1" fmla="*/ 10150622 w 10150622"/>
              <a:gd name="connsiteY1" fmla="*/ 14067 h 14017934"/>
              <a:gd name="connsiteX2" fmla="*/ 10150622 w 10150622"/>
              <a:gd name="connsiteY2" fmla="*/ 14017934 h 14017934"/>
              <a:gd name="connsiteX3" fmla="*/ 0 w 10150622"/>
              <a:gd name="connsiteY3" fmla="*/ 13989798 h 14017934"/>
              <a:gd name="connsiteX4" fmla="*/ 464234 w 10150622"/>
              <a:gd name="connsiteY4" fmla="*/ 0 h 14017934"/>
              <a:gd name="connsiteX0" fmla="*/ 1772529 w 11458917"/>
              <a:gd name="connsiteY0" fmla="*/ 0 h 14032001"/>
              <a:gd name="connsiteX1" fmla="*/ 11458917 w 11458917"/>
              <a:gd name="connsiteY1" fmla="*/ 14067 h 14032001"/>
              <a:gd name="connsiteX2" fmla="*/ 11458917 w 11458917"/>
              <a:gd name="connsiteY2" fmla="*/ 14017934 h 14032001"/>
              <a:gd name="connsiteX3" fmla="*/ 0 w 11458917"/>
              <a:gd name="connsiteY3" fmla="*/ 14032001 h 14032001"/>
              <a:gd name="connsiteX4" fmla="*/ 1772529 w 11458917"/>
              <a:gd name="connsiteY4" fmla="*/ 0 h 14032001"/>
              <a:gd name="connsiteX0" fmla="*/ 1772529 w 11458917"/>
              <a:gd name="connsiteY0" fmla="*/ 0 h 14032001"/>
              <a:gd name="connsiteX1" fmla="*/ 11458917 w 11458917"/>
              <a:gd name="connsiteY1" fmla="*/ 14067 h 14032001"/>
              <a:gd name="connsiteX2" fmla="*/ 9765583 w 11458917"/>
              <a:gd name="connsiteY2" fmla="*/ 13916334 h 14032001"/>
              <a:gd name="connsiteX3" fmla="*/ 0 w 11458917"/>
              <a:gd name="connsiteY3" fmla="*/ 14032001 h 14032001"/>
              <a:gd name="connsiteX4" fmla="*/ 1772529 w 11458917"/>
              <a:gd name="connsiteY4" fmla="*/ 0 h 14032001"/>
              <a:gd name="connsiteX0" fmla="*/ 129996 w 11458917"/>
              <a:gd name="connsiteY0" fmla="*/ 19799 h 14017934"/>
              <a:gd name="connsiteX1" fmla="*/ 11458917 w 11458917"/>
              <a:gd name="connsiteY1" fmla="*/ 0 h 14017934"/>
              <a:gd name="connsiteX2" fmla="*/ 9765583 w 11458917"/>
              <a:gd name="connsiteY2" fmla="*/ 13902267 h 14017934"/>
              <a:gd name="connsiteX3" fmla="*/ 0 w 11458917"/>
              <a:gd name="connsiteY3" fmla="*/ 14017934 h 14017934"/>
              <a:gd name="connsiteX4" fmla="*/ 129996 w 11458917"/>
              <a:gd name="connsiteY4" fmla="*/ 19799 h 14017934"/>
              <a:gd name="connsiteX0" fmla="*/ 11462 w 11458917"/>
              <a:gd name="connsiteY0" fmla="*/ 36732 h 14017934"/>
              <a:gd name="connsiteX1" fmla="*/ 11458917 w 11458917"/>
              <a:gd name="connsiteY1" fmla="*/ 0 h 14017934"/>
              <a:gd name="connsiteX2" fmla="*/ 9765583 w 11458917"/>
              <a:gd name="connsiteY2" fmla="*/ 13902267 h 14017934"/>
              <a:gd name="connsiteX3" fmla="*/ 0 w 11458917"/>
              <a:gd name="connsiteY3" fmla="*/ 14017934 h 14017934"/>
              <a:gd name="connsiteX4" fmla="*/ 11462 w 11458917"/>
              <a:gd name="connsiteY4" fmla="*/ 36732 h 14017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58917" h="14017934">
                <a:moveTo>
                  <a:pt x="11462" y="36732"/>
                </a:moveTo>
                <a:lnTo>
                  <a:pt x="11458917" y="0"/>
                </a:lnTo>
                <a:lnTo>
                  <a:pt x="9765583" y="13902267"/>
                </a:lnTo>
                <a:lnTo>
                  <a:pt x="0" y="14017934"/>
                </a:lnTo>
                <a:cubicBezTo>
                  <a:pt x="3821" y="9357533"/>
                  <a:pt x="7641" y="4697133"/>
                  <a:pt x="11462" y="36732"/>
                </a:cubicBezTo>
                <a:close/>
              </a:path>
            </a:pathLst>
          </a:cu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2FFB3F44-A4A3-9847-AC94-DA9C89751617}"/>
              </a:ext>
            </a:extLst>
          </p:cNvPr>
          <p:cNvSpPr/>
          <p:nvPr/>
        </p:nvSpPr>
        <p:spPr>
          <a:xfrm>
            <a:off x="591315" y="-14068"/>
            <a:ext cx="24496305" cy="1237957"/>
          </a:xfrm>
          <a:custGeom>
            <a:avLst/>
            <a:gdLst>
              <a:gd name="connsiteX0" fmla="*/ 0 w 24496305"/>
              <a:gd name="connsiteY0" fmla="*/ 0 h 1223889"/>
              <a:gd name="connsiteX1" fmla="*/ 24496305 w 24496305"/>
              <a:gd name="connsiteY1" fmla="*/ 0 h 1223889"/>
              <a:gd name="connsiteX2" fmla="*/ 24496305 w 24496305"/>
              <a:gd name="connsiteY2" fmla="*/ 1223889 h 1223889"/>
              <a:gd name="connsiteX3" fmla="*/ 0 w 24496305"/>
              <a:gd name="connsiteY3" fmla="*/ 1223889 h 1223889"/>
              <a:gd name="connsiteX4" fmla="*/ 0 w 24496305"/>
              <a:gd name="connsiteY4" fmla="*/ 0 h 1223889"/>
              <a:gd name="connsiteX0" fmla="*/ 168812 w 24496305"/>
              <a:gd name="connsiteY0" fmla="*/ 0 h 1237957"/>
              <a:gd name="connsiteX1" fmla="*/ 24496305 w 24496305"/>
              <a:gd name="connsiteY1" fmla="*/ 14068 h 1237957"/>
              <a:gd name="connsiteX2" fmla="*/ 24496305 w 24496305"/>
              <a:gd name="connsiteY2" fmla="*/ 1237957 h 1237957"/>
              <a:gd name="connsiteX3" fmla="*/ 0 w 24496305"/>
              <a:gd name="connsiteY3" fmla="*/ 1237957 h 1237957"/>
              <a:gd name="connsiteX4" fmla="*/ 168812 w 24496305"/>
              <a:gd name="connsiteY4" fmla="*/ 0 h 1237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96305" h="1237957">
                <a:moveTo>
                  <a:pt x="168812" y="0"/>
                </a:moveTo>
                <a:lnTo>
                  <a:pt x="24496305" y="14068"/>
                </a:lnTo>
                <a:lnTo>
                  <a:pt x="24496305" y="1237957"/>
                </a:lnTo>
                <a:lnTo>
                  <a:pt x="0" y="1237957"/>
                </a:lnTo>
                <a:lnTo>
                  <a:pt x="1688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D4E60AEF-DEE3-A042-8982-34D1A8DD0887}"/>
              </a:ext>
            </a:extLst>
          </p:cNvPr>
          <p:cNvSpPr/>
          <p:nvPr/>
        </p:nvSpPr>
        <p:spPr>
          <a:xfrm>
            <a:off x="-56153" y="12650111"/>
            <a:ext cx="24496305" cy="122388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146BF52A-BA09-964D-A731-265C2D313AD9}"/>
              </a:ext>
            </a:extLst>
          </p:cNvPr>
          <p:cNvSpPr/>
          <p:nvPr/>
        </p:nvSpPr>
        <p:spPr>
          <a:xfrm>
            <a:off x="-20629" y="-4160260"/>
            <a:ext cx="1223889" cy="8004517"/>
          </a:xfrm>
          <a:custGeom>
            <a:avLst/>
            <a:gdLst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223889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37957"/>
              <a:gd name="connsiteX1" fmla="*/ 1223889 w 1223889"/>
              <a:gd name="connsiteY1" fmla="*/ 0 h 1237957"/>
              <a:gd name="connsiteX2" fmla="*/ 998806 w 1223889"/>
              <a:gd name="connsiteY2" fmla="*/ 1237957 h 1237957"/>
              <a:gd name="connsiteX3" fmla="*/ 0 w 1223889"/>
              <a:gd name="connsiteY3" fmla="*/ 1223889 h 1237957"/>
              <a:gd name="connsiteX4" fmla="*/ 0 w 1223889"/>
              <a:gd name="connsiteY4" fmla="*/ 0 h 1237957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97280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55077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8004517"/>
              <a:gd name="connsiteX1" fmla="*/ 1223889 w 1223889"/>
              <a:gd name="connsiteY1" fmla="*/ 0 h 8004517"/>
              <a:gd name="connsiteX2" fmla="*/ 28135 w 1223889"/>
              <a:gd name="connsiteY2" fmla="*/ 8004517 h 8004517"/>
              <a:gd name="connsiteX3" fmla="*/ 0 w 1223889"/>
              <a:gd name="connsiteY3" fmla="*/ 1223889 h 8004517"/>
              <a:gd name="connsiteX4" fmla="*/ 0 w 1223889"/>
              <a:gd name="connsiteY4" fmla="*/ 0 h 8004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889" h="8004517">
                <a:moveTo>
                  <a:pt x="0" y="0"/>
                </a:moveTo>
                <a:lnTo>
                  <a:pt x="1223889" y="0"/>
                </a:lnTo>
                <a:lnTo>
                  <a:pt x="28135" y="8004517"/>
                </a:lnTo>
                <a:lnTo>
                  <a:pt x="0" y="1223889"/>
                </a:lnTo>
                <a:lnTo>
                  <a:pt x="0" y="0"/>
                </a:lnTo>
                <a:close/>
              </a:path>
            </a:pathLst>
          </a:custGeom>
          <a:solidFill>
            <a:srgbClr val="FB96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5E5BADA4-402B-774B-9D33-2A368AE47AEC}"/>
              </a:ext>
            </a:extLst>
          </p:cNvPr>
          <p:cNvSpPr/>
          <p:nvPr/>
        </p:nvSpPr>
        <p:spPr>
          <a:xfrm>
            <a:off x="1060885" y="114396"/>
            <a:ext cx="1540197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nl-NL" sz="5400" b="1" dirty="0">
                <a:solidFill>
                  <a:schemeClr val="bg1"/>
                </a:solidFill>
                <a:latin typeface="+mj-lt"/>
              </a:rPr>
              <a:t>Mediavormgeving </a:t>
            </a:r>
            <a:r>
              <a:rPr lang="nl-NL" sz="5400" b="1" dirty="0">
                <a:solidFill>
                  <a:srgbClr val="FB9600"/>
                </a:solidFill>
                <a:latin typeface="+mj-lt"/>
              </a:rPr>
              <a:t>| Persoonlijke vaardigheden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C41DA3B-61FC-C14A-83AE-E113866A8748}"/>
              </a:ext>
            </a:extLst>
          </p:cNvPr>
          <p:cNvSpPr txBox="1"/>
          <p:nvPr/>
        </p:nvSpPr>
        <p:spPr>
          <a:xfrm>
            <a:off x="12310533" y="2336800"/>
            <a:ext cx="11458917" cy="81047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Creatief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Open </a:t>
            </a:r>
            <a:r>
              <a:rPr lang="nl-NL" sz="4000" b="1" dirty="0" err="1"/>
              <a:t>minded</a:t>
            </a:r>
            <a:endParaRPr kumimoji="0" lang="nl-NL" sz="4000" b="1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Inlevingsvermogen 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Nieuwsgierig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Leergierig</a:t>
            </a:r>
            <a:r>
              <a:rPr kumimoji="0" lang="nl-NL" sz="4000" b="1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 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Samenwerken 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Oog</a:t>
            </a:r>
            <a:r>
              <a:rPr kumimoji="0" lang="nl-NL" sz="4000" b="1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 voor detail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baseline="0" dirty="0"/>
              <a:t>Adviseren</a:t>
            </a:r>
            <a:r>
              <a:rPr lang="nl-NL" sz="4000" b="1" dirty="0"/>
              <a:t> 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Presenteren</a:t>
            </a:r>
            <a:r>
              <a:rPr kumimoji="0" lang="nl-NL" sz="4000" b="1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 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baseline="0" dirty="0"/>
              <a:t>Flexibel</a:t>
            </a:r>
            <a:r>
              <a:rPr lang="nl-NL" sz="4000" b="1" dirty="0"/>
              <a:t> 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Feedback</a:t>
            </a:r>
            <a:r>
              <a:rPr kumimoji="0" lang="nl-NL" sz="4000" b="1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 geven en ontvangen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baseline="0" dirty="0"/>
              <a:t>Veel</a:t>
            </a:r>
            <a:r>
              <a:rPr lang="nl-NL" sz="4000" b="1" dirty="0"/>
              <a:t> achter de computer werken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Georganiseerd</a:t>
            </a:r>
            <a:r>
              <a:rPr kumimoji="0" lang="nl-NL" sz="4000" b="1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 werken</a:t>
            </a:r>
            <a:endParaRPr kumimoji="0" lang="nl-NL" sz="4000" b="1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B1A39AB1-18C5-3044-B76F-852A155B9B3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4287" y="9185922"/>
            <a:ext cx="4933333" cy="49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737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30D7ED20-3FE4-8945-B338-6977134D31CF}"/>
              </a:ext>
            </a:extLst>
          </p:cNvPr>
          <p:cNvSpPr/>
          <p:nvPr/>
        </p:nvSpPr>
        <p:spPr>
          <a:xfrm>
            <a:off x="12925083" y="-158001"/>
            <a:ext cx="11458917" cy="14032001"/>
          </a:xfrm>
          <a:custGeom>
            <a:avLst/>
            <a:gdLst>
              <a:gd name="connsiteX0" fmla="*/ 0 w 11684000"/>
              <a:gd name="connsiteY0" fmla="*/ 0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0 w 11684000"/>
              <a:gd name="connsiteY4" fmla="*/ 0 h 14003867"/>
              <a:gd name="connsiteX0" fmla="*/ 4206240 w 11684000"/>
              <a:gd name="connsiteY0" fmla="*/ 1997613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4206240 w 11684000"/>
              <a:gd name="connsiteY4" fmla="*/ 1997613 h 14003867"/>
              <a:gd name="connsiteX0" fmla="*/ 2011680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2011680 w 11684000"/>
              <a:gd name="connsiteY4" fmla="*/ 0 h 14017934"/>
              <a:gd name="connsiteX0" fmla="*/ 3193366 w 11684000"/>
              <a:gd name="connsiteY0" fmla="*/ 0 h 14144543"/>
              <a:gd name="connsiteX1" fmla="*/ 11684000 w 11684000"/>
              <a:gd name="connsiteY1" fmla="*/ 140676 h 14144543"/>
              <a:gd name="connsiteX2" fmla="*/ 11684000 w 11684000"/>
              <a:gd name="connsiteY2" fmla="*/ 14144543 h 14144543"/>
              <a:gd name="connsiteX3" fmla="*/ 0 w 11684000"/>
              <a:gd name="connsiteY3" fmla="*/ 14144543 h 14144543"/>
              <a:gd name="connsiteX4" fmla="*/ 3193366 w 11684000"/>
              <a:gd name="connsiteY4" fmla="*/ 0 h 14144543"/>
              <a:gd name="connsiteX0" fmla="*/ 1997612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1997612 w 11684000"/>
              <a:gd name="connsiteY4" fmla="*/ 0 h 14017934"/>
              <a:gd name="connsiteX0" fmla="*/ 464234 w 10150622"/>
              <a:gd name="connsiteY0" fmla="*/ 0 h 14017934"/>
              <a:gd name="connsiteX1" fmla="*/ 10150622 w 10150622"/>
              <a:gd name="connsiteY1" fmla="*/ 14067 h 14017934"/>
              <a:gd name="connsiteX2" fmla="*/ 10150622 w 10150622"/>
              <a:gd name="connsiteY2" fmla="*/ 14017934 h 14017934"/>
              <a:gd name="connsiteX3" fmla="*/ 0 w 10150622"/>
              <a:gd name="connsiteY3" fmla="*/ 13989798 h 14017934"/>
              <a:gd name="connsiteX4" fmla="*/ 464234 w 10150622"/>
              <a:gd name="connsiteY4" fmla="*/ 0 h 14017934"/>
              <a:gd name="connsiteX0" fmla="*/ 1772529 w 11458917"/>
              <a:gd name="connsiteY0" fmla="*/ 0 h 14032001"/>
              <a:gd name="connsiteX1" fmla="*/ 11458917 w 11458917"/>
              <a:gd name="connsiteY1" fmla="*/ 14067 h 14032001"/>
              <a:gd name="connsiteX2" fmla="*/ 11458917 w 11458917"/>
              <a:gd name="connsiteY2" fmla="*/ 14017934 h 14032001"/>
              <a:gd name="connsiteX3" fmla="*/ 0 w 11458917"/>
              <a:gd name="connsiteY3" fmla="*/ 14032001 h 14032001"/>
              <a:gd name="connsiteX4" fmla="*/ 1772529 w 11458917"/>
              <a:gd name="connsiteY4" fmla="*/ 0 h 1403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58917" h="14032001">
                <a:moveTo>
                  <a:pt x="1772529" y="0"/>
                </a:moveTo>
                <a:lnTo>
                  <a:pt x="11458917" y="14067"/>
                </a:lnTo>
                <a:lnTo>
                  <a:pt x="11458917" y="14017934"/>
                </a:lnTo>
                <a:lnTo>
                  <a:pt x="0" y="14032001"/>
                </a:lnTo>
                <a:lnTo>
                  <a:pt x="1772529" y="0"/>
                </a:lnTo>
                <a:close/>
              </a:path>
            </a:pathLst>
          </a:cu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2FFB3F44-A4A3-9847-AC94-DA9C89751617}"/>
              </a:ext>
            </a:extLst>
          </p:cNvPr>
          <p:cNvSpPr/>
          <p:nvPr/>
        </p:nvSpPr>
        <p:spPr>
          <a:xfrm>
            <a:off x="591315" y="-14068"/>
            <a:ext cx="24496305" cy="1237957"/>
          </a:xfrm>
          <a:custGeom>
            <a:avLst/>
            <a:gdLst>
              <a:gd name="connsiteX0" fmla="*/ 0 w 24496305"/>
              <a:gd name="connsiteY0" fmla="*/ 0 h 1223889"/>
              <a:gd name="connsiteX1" fmla="*/ 24496305 w 24496305"/>
              <a:gd name="connsiteY1" fmla="*/ 0 h 1223889"/>
              <a:gd name="connsiteX2" fmla="*/ 24496305 w 24496305"/>
              <a:gd name="connsiteY2" fmla="*/ 1223889 h 1223889"/>
              <a:gd name="connsiteX3" fmla="*/ 0 w 24496305"/>
              <a:gd name="connsiteY3" fmla="*/ 1223889 h 1223889"/>
              <a:gd name="connsiteX4" fmla="*/ 0 w 24496305"/>
              <a:gd name="connsiteY4" fmla="*/ 0 h 1223889"/>
              <a:gd name="connsiteX0" fmla="*/ 168812 w 24496305"/>
              <a:gd name="connsiteY0" fmla="*/ 0 h 1237957"/>
              <a:gd name="connsiteX1" fmla="*/ 24496305 w 24496305"/>
              <a:gd name="connsiteY1" fmla="*/ 14068 h 1237957"/>
              <a:gd name="connsiteX2" fmla="*/ 24496305 w 24496305"/>
              <a:gd name="connsiteY2" fmla="*/ 1237957 h 1237957"/>
              <a:gd name="connsiteX3" fmla="*/ 0 w 24496305"/>
              <a:gd name="connsiteY3" fmla="*/ 1237957 h 1237957"/>
              <a:gd name="connsiteX4" fmla="*/ 168812 w 24496305"/>
              <a:gd name="connsiteY4" fmla="*/ 0 h 1237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96305" h="1237957">
                <a:moveTo>
                  <a:pt x="168812" y="0"/>
                </a:moveTo>
                <a:lnTo>
                  <a:pt x="24496305" y="14068"/>
                </a:lnTo>
                <a:lnTo>
                  <a:pt x="24496305" y="1237957"/>
                </a:lnTo>
                <a:lnTo>
                  <a:pt x="0" y="1237957"/>
                </a:lnTo>
                <a:lnTo>
                  <a:pt x="1688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D4E60AEF-DEE3-A042-8982-34D1A8DD0887}"/>
              </a:ext>
            </a:extLst>
          </p:cNvPr>
          <p:cNvSpPr/>
          <p:nvPr/>
        </p:nvSpPr>
        <p:spPr>
          <a:xfrm>
            <a:off x="-56153" y="12650111"/>
            <a:ext cx="24496305" cy="122388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146BF52A-BA09-964D-A731-265C2D313AD9}"/>
              </a:ext>
            </a:extLst>
          </p:cNvPr>
          <p:cNvSpPr/>
          <p:nvPr/>
        </p:nvSpPr>
        <p:spPr>
          <a:xfrm>
            <a:off x="-20629" y="-4160260"/>
            <a:ext cx="1223889" cy="8004517"/>
          </a:xfrm>
          <a:custGeom>
            <a:avLst/>
            <a:gdLst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223889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37957"/>
              <a:gd name="connsiteX1" fmla="*/ 1223889 w 1223889"/>
              <a:gd name="connsiteY1" fmla="*/ 0 h 1237957"/>
              <a:gd name="connsiteX2" fmla="*/ 998806 w 1223889"/>
              <a:gd name="connsiteY2" fmla="*/ 1237957 h 1237957"/>
              <a:gd name="connsiteX3" fmla="*/ 0 w 1223889"/>
              <a:gd name="connsiteY3" fmla="*/ 1223889 h 1237957"/>
              <a:gd name="connsiteX4" fmla="*/ 0 w 1223889"/>
              <a:gd name="connsiteY4" fmla="*/ 0 h 1237957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97280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55077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8004517"/>
              <a:gd name="connsiteX1" fmla="*/ 1223889 w 1223889"/>
              <a:gd name="connsiteY1" fmla="*/ 0 h 8004517"/>
              <a:gd name="connsiteX2" fmla="*/ 28135 w 1223889"/>
              <a:gd name="connsiteY2" fmla="*/ 8004517 h 8004517"/>
              <a:gd name="connsiteX3" fmla="*/ 0 w 1223889"/>
              <a:gd name="connsiteY3" fmla="*/ 1223889 h 8004517"/>
              <a:gd name="connsiteX4" fmla="*/ 0 w 1223889"/>
              <a:gd name="connsiteY4" fmla="*/ 0 h 8004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889" h="8004517">
                <a:moveTo>
                  <a:pt x="0" y="0"/>
                </a:moveTo>
                <a:lnTo>
                  <a:pt x="1223889" y="0"/>
                </a:lnTo>
                <a:lnTo>
                  <a:pt x="28135" y="8004517"/>
                </a:lnTo>
                <a:lnTo>
                  <a:pt x="0" y="1223889"/>
                </a:lnTo>
                <a:lnTo>
                  <a:pt x="0" y="0"/>
                </a:lnTo>
                <a:close/>
              </a:path>
            </a:pathLst>
          </a:custGeom>
          <a:solidFill>
            <a:srgbClr val="FB96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5E5BADA4-402B-774B-9D33-2A368AE47AEC}"/>
              </a:ext>
            </a:extLst>
          </p:cNvPr>
          <p:cNvSpPr/>
          <p:nvPr/>
        </p:nvSpPr>
        <p:spPr>
          <a:xfrm>
            <a:off x="1015999" y="114396"/>
            <a:ext cx="86709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nl-NL" sz="5400" b="1" dirty="0">
                <a:solidFill>
                  <a:schemeClr val="bg1"/>
                </a:solidFill>
                <a:latin typeface="+mj-lt"/>
              </a:rPr>
              <a:t>Mediavormgeving </a:t>
            </a:r>
            <a:r>
              <a:rPr lang="nl-NL" sz="5400" b="1" dirty="0">
                <a:solidFill>
                  <a:srgbClr val="FB9600"/>
                </a:solidFill>
                <a:latin typeface="+mj-lt"/>
              </a:rPr>
              <a:t>| Intake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C41DA3B-61FC-C14A-83AE-E113866A8748}"/>
              </a:ext>
            </a:extLst>
          </p:cNvPr>
          <p:cNvSpPr txBox="1"/>
          <p:nvPr/>
        </p:nvSpPr>
        <p:spPr>
          <a:xfrm>
            <a:off x="1015999" y="2336800"/>
            <a:ext cx="12276668" cy="62581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Creatieve</a:t>
            </a:r>
            <a:r>
              <a:rPr kumimoji="0" lang="nl-NL" sz="4000" b="1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 intake.</a:t>
            </a: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VMBO (k</a:t>
            </a:r>
            <a:r>
              <a:rPr lang="nl-NL" sz="4000" b="1" dirty="0"/>
              <a:t>ader, gemengd/theoretisch).</a:t>
            </a:r>
            <a:endParaRPr kumimoji="0" lang="nl-NL" sz="4000" b="1" i="0" u="none" strike="noStrike" cap="none" spc="0" normalizeH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Overgangsbewijs Havo 3 naar Havo 4.</a:t>
            </a:r>
          </a:p>
          <a:p>
            <a:pPr marR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tabLst/>
            </a:pPr>
            <a:endParaRPr kumimoji="0" lang="nl-NL" sz="4000" b="1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Intake opdrachten (verplicht).</a:t>
            </a:r>
          </a:p>
          <a:p>
            <a:pPr marL="457200" indent="-457200" algn="l">
              <a:buClr>
                <a:srgbClr val="FB9600"/>
              </a:buClr>
              <a:buSzPct val="110000"/>
              <a:buFont typeface="Wingdings" pitchFamily="2" charset="2"/>
              <a:buChar char="§"/>
            </a:pPr>
            <a:r>
              <a:rPr lang="nl-NL" sz="4000" b="1" dirty="0"/>
              <a:t>Porfolio (verplicht).</a:t>
            </a:r>
          </a:p>
          <a:p>
            <a:pPr marR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tabLst/>
            </a:pPr>
            <a:endParaRPr lang="nl-NL" sz="4000" b="1" dirty="0"/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dirty="0"/>
              <a:t>Aan de hand van de intake kijken wij of je aangenomen wordt. </a:t>
            </a:r>
          </a:p>
          <a:p>
            <a:pPr marR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tabLst/>
            </a:pPr>
            <a:endParaRPr kumimoji="0" lang="nl-NL" sz="4000" b="1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B1A39AB1-18C5-3044-B76F-852A155B9B3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407" y="9185922"/>
            <a:ext cx="4933333" cy="49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9789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30D7ED20-3FE4-8945-B338-6977134D31CF}"/>
              </a:ext>
            </a:extLst>
          </p:cNvPr>
          <p:cNvSpPr/>
          <p:nvPr/>
        </p:nvSpPr>
        <p:spPr>
          <a:xfrm>
            <a:off x="-56153" y="-143933"/>
            <a:ext cx="11458917" cy="14017934"/>
          </a:xfrm>
          <a:custGeom>
            <a:avLst/>
            <a:gdLst>
              <a:gd name="connsiteX0" fmla="*/ 0 w 11684000"/>
              <a:gd name="connsiteY0" fmla="*/ 0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0 w 11684000"/>
              <a:gd name="connsiteY4" fmla="*/ 0 h 14003867"/>
              <a:gd name="connsiteX0" fmla="*/ 4206240 w 11684000"/>
              <a:gd name="connsiteY0" fmla="*/ 1997613 h 14003867"/>
              <a:gd name="connsiteX1" fmla="*/ 11684000 w 11684000"/>
              <a:gd name="connsiteY1" fmla="*/ 0 h 14003867"/>
              <a:gd name="connsiteX2" fmla="*/ 11684000 w 11684000"/>
              <a:gd name="connsiteY2" fmla="*/ 14003867 h 14003867"/>
              <a:gd name="connsiteX3" fmla="*/ 0 w 11684000"/>
              <a:gd name="connsiteY3" fmla="*/ 14003867 h 14003867"/>
              <a:gd name="connsiteX4" fmla="*/ 4206240 w 11684000"/>
              <a:gd name="connsiteY4" fmla="*/ 1997613 h 14003867"/>
              <a:gd name="connsiteX0" fmla="*/ 2011680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2011680 w 11684000"/>
              <a:gd name="connsiteY4" fmla="*/ 0 h 14017934"/>
              <a:gd name="connsiteX0" fmla="*/ 3193366 w 11684000"/>
              <a:gd name="connsiteY0" fmla="*/ 0 h 14144543"/>
              <a:gd name="connsiteX1" fmla="*/ 11684000 w 11684000"/>
              <a:gd name="connsiteY1" fmla="*/ 140676 h 14144543"/>
              <a:gd name="connsiteX2" fmla="*/ 11684000 w 11684000"/>
              <a:gd name="connsiteY2" fmla="*/ 14144543 h 14144543"/>
              <a:gd name="connsiteX3" fmla="*/ 0 w 11684000"/>
              <a:gd name="connsiteY3" fmla="*/ 14144543 h 14144543"/>
              <a:gd name="connsiteX4" fmla="*/ 3193366 w 11684000"/>
              <a:gd name="connsiteY4" fmla="*/ 0 h 14144543"/>
              <a:gd name="connsiteX0" fmla="*/ 1997612 w 11684000"/>
              <a:gd name="connsiteY0" fmla="*/ 0 h 14017934"/>
              <a:gd name="connsiteX1" fmla="*/ 11684000 w 11684000"/>
              <a:gd name="connsiteY1" fmla="*/ 14067 h 14017934"/>
              <a:gd name="connsiteX2" fmla="*/ 11684000 w 11684000"/>
              <a:gd name="connsiteY2" fmla="*/ 14017934 h 14017934"/>
              <a:gd name="connsiteX3" fmla="*/ 0 w 11684000"/>
              <a:gd name="connsiteY3" fmla="*/ 14017934 h 14017934"/>
              <a:gd name="connsiteX4" fmla="*/ 1997612 w 11684000"/>
              <a:gd name="connsiteY4" fmla="*/ 0 h 14017934"/>
              <a:gd name="connsiteX0" fmla="*/ 464234 w 10150622"/>
              <a:gd name="connsiteY0" fmla="*/ 0 h 14017934"/>
              <a:gd name="connsiteX1" fmla="*/ 10150622 w 10150622"/>
              <a:gd name="connsiteY1" fmla="*/ 14067 h 14017934"/>
              <a:gd name="connsiteX2" fmla="*/ 10150622 w 10150622"/>
              <a:gd name="connsiteY2" fmla="*/ 14017934 h 14017934"/>
              <a:gd name="connsiteX3" fmla="*/ 0 w 10150622"/>
              <a:gd name="connsiteY3" fmla="*/ 13989798 h 14017934"/>
              <a:gd name="connsiteX4" fmla="*/ 464234 w 10150622"/>
              <a:gd name="connsiteY4" fmla="*/ 0 h 14017934"/>
              <a:gd name="connsiteX0" fmla="*/ 1772529 w 11458917"/>
              <a:gd name="connsiteY0" fmla="*/ 0 h 14032001"/>
              <a:gd name="connsiteX1" fmla="*/ 11458917 w 11458917"/>
              <a:gd name="connsiteY1" fmla="*/ 14067 h 14032001"/>
              <a:gd name="connsiteX2" fmla="*/ 11458917 w 11458917"/>
              <a:gd name="connsiteY2" fmla="*/ 14017934 h 14032001"/>
              <a:gd name="connsiteX3" fmla="*/ 0 w 11458917"/>
              <a:gd name="connsiteY3" fmla="*/ 14032001 h 14032001"/>
              <a:gd name="connsiteX4" fmla="*/ 1772529 w 11458917"/>
              <a:gd name="connsiteY4" fmla="*/ 0 h 14032001"/>
              <a:gd name="connsiteX0" fmla="*/ 1772529 w 11458917"/>
              <a:gd name="connsiteY0" fmla="*/ 0 h 14032001"/>
              <a:gd name="connsiteX1" fmla="*/ 11458917 w 11458917"/>
              <a:gd name="connsiteY1" fmla="*/ 14067 h 14032001"/>
              <a:gd name="connsiteX2" fmla="*/ 9765583 w 11458917"/>
              <a:gd name="connsiteY2" fmla="*/ 13916334 h 14032001"/>
              <a:gd name="connsiteX3" fmla="*/ 0 w 11458917"/>
              <a:gd name="connsiteY3" fmla="*/ 14032001 h 14032001"/>
              <a:gd name="connsiteX4" fmla="*/ 1772529 w 11458917"/>
              <a:gd name="connsiteY4" fmla="*/ 0 h 14032001"/>
              <a:gd name="connsiteX0" fmla="*/ 129996 w 11458917"/>
              <a:gd name="connsiteY0" fmla="*/ 19799 h 14017934"/>
              <a:gd name="connsiteX1" fmla="*/ 11458917 w 11458917"/>
              <a:gd name="connsiteY1" fmla="*/ 0 h 14017934"/>
              <a:gd name="connsiteX2" fmla="*/ 9765583 w 11458917"/>
              <a:gd name="connsiteY2" fmla="*/ 13902267 h 14017934"/>
              <a:gd name="connsiteX3" fmla="*/ 0 w 11458917"/>
              <a:gd name="connsiteY3" fmla="*/ 14017934 h 14017934"/>
              <a:gd name="connsiteX4" fmla="*/ 129996 w 11458917"/>
              <a:gd name="connsiteY4" fmla="*/ 19799 h 14017934"/>
              <a:gd name="connsiteX0" fmla="*/ 11462 w 11458917"/>
              <a:gd name="connsiteY0" fmla="*/ 36732 h 14017934"/>
              <a:gd name="connsiteX1" fmla="*/ 11458917 w 11458917"/>
              <a:gd name="connsiteY1" fmla="*/ 0 h 14017934"/>
              <a:gd name="connsiteX2" fmla="*/ 9765583 w 11458917"/>
              <a:gd name="connsiteY2" fmla="*/ 13902267 h 14017934"/>
              <a:gd name="connsiteX3" fmla="*/ 0 w 11458917"/>
              <a:gd name="connsiteY3" fmla="*/ 14017934 h 14017934"/>
              <a:gd name="connsiteX4" fmla="*/ 11462 w 11458917"/>
              <a:gd name="connsiteY4" fmla="*/ 36732 h 14017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58917" h="14017934">
                <a:moveTo>
                  <a:pt x="11462" y="36732"/>
                </a:moveTo>
                <a:lnTo>
                  <a:pt x="11458917" y="0"/>
                </a:lnTo>
                <a:lnTo>
                  <a:pt x="9765583" y="13902267"/>
                </a:lnTo>
                <a:lnTo>
                  <a:pt x="0" y="14017934"/>
                </a:lnTo>
                <a:cubicBezTo>
                  <a:pt x="3821" y="9357533"/>
                  <a:pt x="7641" y="4697133"/>
                  <a:pt x="11462" y="36732"/>
                </a:cubicBezTo>
                <a:close/>
              </a:path>
            </a:pathLst>
          </a:cu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2FFB3F44-A4A3-9847-AC94-DA9C89751617}"/>
              </a:ext>
            </a:extLst>
          </p:cNvPr>
          <p:cNvSpPr/>
          <p:nvPr/>
        </p:nvSpPr>
        <p:spPr>
          <a:xfrm>
            <a:off x="591315" y="-14068"/>
            <a:ext cx="24496305" cy="1237957"/>
          </a:xfrm>
          <a:custGeom>
            <a:avLst/>
            <a:gdLst>
              <a:gd name="connsiteX0" fmla="*/ 0 w 24496305"/>
              <a:gd name="connsiteY0" fmla="*/ 0 h 1223889"/>
              <a:gd name="connsiteX1" fmla="*/ 24496305 w 24496305"/>
              <a:gd name="connsiteY1" fmla="*/ 0 h 1223889"/>
              <a:gd name="connsiteX2" fmla="*/ 24496305 w 24496305"/>
              <a:gd name="connsiteY2" fmla="*/ 1223889 h 1223889"/>
              <a:gd name="connsiteX3" fmla="*/ 0 w 24496305"/>
              <a:gd name="connsiteY3" fmla="*/ 1223889 h 1223889"/>
              <a:gd name="connsiteX4" fmla="*/ 0 w 24496305"/>
              <a:gd name="connsiteY4" fmla="*/ 0 h 1223889"/>
              <a:gd name="connsiteX0" fmla="*/ 168812 w 24496305"/>
              <a:gd name="connsiteY0" fmla="*/ 0 h 1237957"/>
              <a:gd name="connsiteX1" fmla="*/ 24496305 w 24496305"/>
              <a:gd name="connsiteY1" fmla="*/ 14068 h 1237957"/>
              <a:gd name="connsiteX2" fmla="*/ 24496305 w 24496305"/>
              <a:gd name="connsiteY2" fmla="*/ 1237957 h 1237957"/>
              <a:gd name="connsiteX3" fmla="*/ 0 w 24496305"/>
              <a:gd name="connsiteY3" fmla="*/ 1237957 h 1237957"/>
              <a:gd name="connsiteX4" fmla="*/ 168812 w 24496305"/>
              <a:gd name="connsiteY4" fmla="*/ 0 h 1237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96305" h="1237957">
                <a:moveTo>
                  <a:pt x="168812" y="0"/>
                </a:moveTo>
                <a:lnTo>
                  <a:pt x="24496305" y="14068"/>
                </a:lnTo>
                <a:lnTo>
                  <a:pt x="24496305" y="1237957"/>
                </a:lnTo>
                <a:lnTo>
                  <a:pt x="0" y="1237957"/>
                </a:lnTo>
                <a:lnTo>
                  <a:pt x="1688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D4E60AEF-DEE3-A042-8982-34D1A8DD0887}"/>
              </a:ext>
            </a:extLst>
          </p:cNvPr>
          <p:cNvSpPr/>
          <p:nvPr/>
        </p:nvSpPr>
        <p:spPr>
          <a:xfrm>
            <a:off x="-56153" y="12650111"/>
            <a:ext cx="24496305" cy="122388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146BF52A-BA09-964D-A731-265C2D313AD9}"/>
              </a:ext>
            </a:extLst>
          </p:cNvPr>
          <p:cNvSpPr/>
          <p:nvPr/>
        </p:nvSpPr>
        <p:spPr>
          <a:xfrm>
            <a:off x="-20629" y="-4160260"/>
            <a:ext cx="1223889" cy="8004517"/>
          </a:xfrm>
          <a:custGeom>
            <a:avLst/>
            <a:gdLst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223889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37957"/>
              <a:gd name="connsiteX1" fmla="*/ 1223889 w 1223889"/>
              <a:gd name="connsiteY1" fmla="*/ 0 h 1237957"/>
              <a:gd name="connsiteX2" fmla="*/ 998806 w 1223889"/>
              <a:gd name="connsiteY2" fmla="*/ 1237957 h 1237957"/>
              <a:gd name="connsiteX3" fmla="*/ 0 w 1223889"/>
              <a:gd name="connsiteY3" fmla="*/ 1223889 h 1237957"/>
              <a:gd name="connsiteX4" fmla="*/ 0 w 1223889"/>
              <a:gd name="connsiteY4" fmla="*/ 0 h 1237957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97280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1223889"/>
              <a:gd name="connsiteX1" fmla="*/ 1223889 w 1223889"/>
              <a:gd name="connsiteY1" fmla="*/ 0 h 1223889"/>
              <a:gd name="connsiteX2" fmla="*/ 1055077 w 1223889"/>
              <a:gd name="connsiteY2" fmla="*/ 1223889 h 1223889"/>
              <a:gd name="connsiteX3" fmla="*/ 0 w 1223889"/>
              <a:gd name="connsiteY3" fmla="*/ 1223889 h 1223889"/>
              <a:gd name="connsiteX4" fmla="*/ 0 w 1223889"/>
              <a:gd name="connsiteY4" fmla="*/ 0 h 1223889"/>
              <a:gd name="connsiteX0" fmla="*/ 0 w 1223889"/>
              <a:gd name="connsiteY0" fmla="*/ 0 h 8004517"/>
              <a:gd name="connsiteX1" fmla="*/ 1223889 w 1223889"/>
              <a:gd name="connsiteY1" fmla="*/ 0 h 8004517"/>
              <a:gd name="connsiteX2" fmla="*/ 28135 w 1223889"/>
              <a:gd name="connsiteY2" fmla="*/ 8004517 h 8004517"/>
              <a:gd name="connsiteX3" fmla="*/ 0 w 1223889"/>
              <a:gd name="connsiteY3" fmla="*/ 1223889 h 8004517"/>
              <a:gd name="connsiteX4" fmla="*/ 0 w 1223889"/>
              <a:gd name="connsiteY4" fmla="*/ 0 h 8004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889" h="8004517">
                <a:moveTo>
                  <a:pt x="0" y="0"/>
                </a:moveTo>
                <a:lnTo>
                  <a:pt x="1223889" y="0"/>
                </a:lnTo>
                <a:lnTo>
                  <a:pt x="28135" y="8004517"/>
                </a:lnTo>
                <a:lnTo>
                  <a:pt x="0" y="1223889"/>
                </a:lnTo>
                <a:lnTo>
                  <a:pt x="0" y="0"/>
                </a:lnTo>
                <a:close/>
              </a:path>
            </a:pathLst>
          </a:custGeom>
          <a:solidFill>
            <a:srgbClr val="FB96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5E5BADA4-402B-774B-9D33-2A368AE47AEC}"/>
              </a:ext>
            </a:extLst>
          </p:cNvPr>
          <p:cNvSpPr/>
          <p:nvPr/>
        </p:nvSpPr>
        <p:spPr>
          <a:xfrm>
            <a:off x="1060885" y="114396"/>
            <a:ext cx="136899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nl-NL" sz="5400" b="1" dirty="0">
                <a:solidFill>
                  <a:schemeClr val="bg1"/>
                </a:solidFill>
                <a:latin typeface="+mj-lt"/>
              </a:rPr>
              <a:t>Mediavormgeving </a:t>
            </a:r>
            <a:r>
              <a:rPr lang="nl-NL" sz="5400" b="1" dirty="0">
                <a:solidFill>
                  <a:srgbClr val="FB9600"/>
                </a:solidFill>
                <a:latin typeface="+mj-lt"/>
              </a:rPr>
              <a:t>| Opleidingsinformatie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C41DA3B-61FC-C14A-83AE-E113866A8748}"/>
              </a:ext>
            </a:extLst>
          </p:cNvPr>
          <p:cNvSpPr txBox="1"/>
          <p:nvPr/>
        </p:nvSpPr>
        <p:spPr>
          <a:xfrm>
            <a:off x="11624484" y="2381508"/>
            <a:ext cx="12431270" cy="95205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>
              <a:buClr>
                <a:srgbClr val="FB9600"/>
              </a:buClr>
              <a:buSzPct val="110000"/>
            </a:pPr>
            <a:endParaRPr kumimoji="0" lang="nl-NL" sz="4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Helvetica Neue"/>
            </a:endParaRP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Leerjaar 1 | </a:t>
            </a:r>
            <a:r>
              <a:rPr kumimoji="0" lang="nl-NL" sz="400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projecten</a:t>
            </a:r>
            <a:r>
              <a:rPr lang="nl-NL" sz="4000" dirty="0"/>
              <a:t> – softwaretrainingen - vakken</a:t>
            </a:r>
            <a:endParaRPr kumimoji="0" lang="nl-NL" sz="4000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  <a:p>
            <a:pPr marL="457200" indent="-457200" algn="l">
              <a:buClr>
                <a:srgbClr val="FB9600"/>
              </a:buClr>
              <a:buSzPct val="110000"/>
              <a:buFont typeface="Wingdings" pitchFamily="2" charset="2"/>
              <a:buChar char="§"/>
            </a:pPr>
            <a:r>
              <a:rPr lang="nl-NL" sz="4000" b="1" dirty="0"/>
              <a:t>Leerjaar 2 | </a:t>
            </a:r>
            <a:r>
              <a:rPr lang="nl-NL" sz="4000" dirty="0"/>
              <a:t>stage - projecten – softwaretrainingen - vakken</a:t>
            </a:r>
          </a:p>
          <a:p>
            <a:pPr marL="457200" indent="-457200" algn="l">
              <a:buClr>
                <a:srgbClr val="FB9600"/>
              </a:buClr>
              <a:buSzPct val="110000"/>
              <a:buFont typeface="Wingdings" pitchFamily="2" charset="2"/>
              <a:buChar char="§"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Leerjaar</a:t>
            </a:r>
            <a:r>
              <a:rPr kumimoji="0" lang="nl-NL" sz="4000" b="1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 3 | </a:t>
            </a:r>
            <a:r>
              <a:rPr lang="nl-NL" sz="4000" dirty="0"/>
              <a:t>projecten – softwaretrainingen – </a:t>
            </a:r>
          </a:p>
          <a:p>
            <a:pPr algn="l">
              <a:buClr>
                <a:srgbClr val="FB9600"/>
              </a:buClr>
              <a:buSzPct val="110000"/>
            </a:pPr>
            <a:r>
              <a:rPr lang="nl-NL" sz="4000" dirty="0"/>
              <a:t>   vakken - stage</a:t>
            </a:r>
            <a:endParaRPr kumimoji="0" lang="nl-NL" sz="4000" i="0" u="none" strike="noStrike" cap="none" spc="0" normalizeH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  <a:p>
            <a:pPr marL="457200" marR="0" indent="-45720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buFont typeface="Wingdings" pitchFamily="2" charset="2"/>
              <a:buChar char="§"/>
              <a:tabLst/>
            </a:pPr>
            <a:r>
              <a:rPr lang="nl-NL" sz="4000" b="1" baseline="0" dirty="0"/>
              <a:t>Leerjaar</a:t>
            </a:r>
            <a:r>
              <a:rPr lang="nl-NL" sz="4000" b="1" dirty="0"/>
              <a:t> 4 | </a:t>
            </a:r>
            <a:r>
              <a:rPr lang="nl-NL" sz="4000" dirty="0"/>
              <a:t>examentraining – examen – project - eindstage </a:t>
            </a:r>
          </a:p>
          <a:p>
            <a:pPr marR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tabLst/>
            </a:pPr>
            <a:endParaRPr lang="nl-NL" sz="4400" b="1" dirty="0">
              <a:solidFill>
                <a:schemeClr val="bg1"/>
              </a:solidFill>
            </a:endParaRPr>
          </a:p>
          <a:p>
            <a:pPr marR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00"/>
              </a:buClr>
              <a:buSzPct val="110000"/>
              <a:tabLst/>
            </a:pPr>
            <a:endParaRPr lang="nl-NL" sz="4400" b="1" dirty="0">
              <a:solidFill>
                <a:schemeClr val="bg1"/>
              </a:solidFill>
            </a:endParaRPr>
          </a:p>
          <a:p>
            <a:pPr marL="571500" indent="-571500" algn="l">
              <a:buClr>
                <a:srgbClr val="FB9600"/>
              </a:buClr>
              <a:buSzPct val="110000"/>
              <a:buFont typeface="Wingdings" pitchFamily="2" charset="2"/>
              <a:buChar char="§"/>
            </a:pPr>
            <a:r>
              <a:rPr lang="nl-NL" sz="4000" b="1" dirty="0"/>
              <a:t>Docenten</a:t>
            </a:r>
          </a:p>
          <a:p>
            <a:pPr marL="571500" indent="-571500" algn="l">
              <a:buClr>
                <a:srgbClr val="FB9600"/>
              </a:buClr>
              <a:buSzPct val="110000"/>
              <a:buFont typeface="Wingdings" pitchFamily="2" charset="2"/>
              <a:buChar char="§"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SLB</a:t>
            </a:r>
          </a:p>
          <a:p>
            <a:pPr marL="571500" indent="-571500" algn="l">
              <a:buClr>
                <a:srgbClr val="FB9600"/>
              </a:buClr>
              <a:buSzPct val="110000"/>
              <a:buFont typeface="Wingdings" pitchFamily="2" charset="2"/>
              <a:buChar char="§"/>
            </a:pPr>
            <a:r>
              <a:rPr lang="nl-NL" sz="4000" b="1" dirty="0"/>
              <a:t>Trajectbegeleiding</a:t>
            </a:r>
          </a:p>
          <a:p>
            <a:pPr marL="571500" indent="-571500" algn="l">
              <a:buClr>
                <a:srgbClr val="FB9600"/>
              </a:buClr>
              <a:buSzPct val="110000"/>
              <a:buFont typeface="Wingdings" pitchFamily="2" charset="2"/>
              <a:buChar char="§"/>
            </a:pPr>
            <a:r>
              <a:rPr kumimoji="0" lang="nl-NL" sz="4000" b="1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Passend</a:t>
            </a:r>
            <a:r>
              <a:rPr kumimoji="0" lang="nl-NL" sz="4000" b="1" i="0" u="none" strike="noStrike" cap="none" spc="0" normalizeH="0" dirty="0">
                <a:ln>
                  <a:noFill/>
                </a:ln>
                <a:solidFill>
                  <a:srgbClr val="5E5E5E"/>
                </a:solidFill>
                <a:effectLst/>
                <a:uFillTx/>
                <a:sym typeface="Helvetica Neue"/>
              </a:rPr>
              <a:t>onderwijs</a:t>
            </a:r>
          </a:p>
          <a:p>
            <a:pPr marL="571500" indent="-571500" algn="l">
              <a:buClr>
                <a:srgbClr val="FB9600"/>
              </a:buClr>
              <a:buSzPct val="110000"/>
              <a:buFont typeface="Wingdings" pitchFamily="2" charset="2"/>
              <a:buChar char="§"/>
            </a:pPr>
            <a:r>
              <a:rPr lang="nl-NL" sz="4000" b="1" dirty="0"/>
              <a:t>Maatschappelijk werk</a:t>
            </a:r>
            <a:endParaRPr kumimoji="0" lang="nl-NL" sz="4000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sym typeface="Helvetica Neue"/>
            </a:endParaRP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B1A39AB1-18C5-3044-B76F-852A155B9B3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4287" y="9185922"/>
            <a:ext cx="4933333" cy="4933333"/>
          </a:xfrm>
          <a:prstGeom prst="rect">
            <a:avLst/>
          </a:prstGeom>
        </p:spPr>
      </p:pic>
      <p:sp>
        <p:nvSpPr>
          <p:cNvPr id="10" name="Rechthoek 9">
            <a:extLst>
              <a:ext uri="{FF2B5EF4-FFF2-40B4-BE49-F238E27FC236}">
                <a16:creationId xmlns:a16="http://schemas.microsoft.com/office/drawing/2014/main" id="{5EACECC8-1065-B049-B6DB-8099DA5881F4}"/>
              </a:ext>
            </a:extLst>
          </p:cNvPr>
          <p:cNvSpPr/>
          <p:nvPr/>
        </p:nvSpPr>
        <p:spPr>
          <a:xfrm>
            <a:off x="12706525" y="-1507294"/>
            <a:ext cx="1908859" cy="1112911"/>
          </a:xfrm>
          <a:prstGeom prst="rect">
            <a:avLst/>
          </a:prstGeom>
          <a:solidFill>
            <a:srgbClr val="0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EA27E96D-F8E9-7E41-BFB1-01917DF87D4F}"/>
              </a:ext>
            </a:extLst>
          </p:cNvPr>
          <p:cNvSpPr txBox="1"/>
          <p:nvPr/>
        </p:nvSpPr>
        <p:spPr>
          <a:xfrm>
            <a:off x="11457139" y="2304052"/>
            <a:ext cx="5491089" cy="77970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nl-NL" sz="4400" b="1" dirty="0">
                <a:solidFill>
                  <a:schemeClr val="bg1"/>
                </a:solidFill>
              </a:rPr>
              <a:t>Het school traject: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B434ED74-FB40-B84C-B681-D11F62017C18}"/>
              </a:ext>
            </a:extLst>
          </p:cNvPr>
          <p:cNvSpPr txBox="1"/>
          <p:nvPr/>
        </p:nvSpPr>
        <p:spPr>
          <a:xfrm>
            <a:off x="11457139" y="7908133"/>
            <a:ext cx="8342143" cy="77970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>
              <a:buClr>
                <a:srgbClr val="FB9600"/>
              </a:buClr>
              <a:buSzPct val="110000"/>
            </a:pPr>
            <a:r>
              <a:rPr lang="nl-NL" sz="4400" b="1" dirty="0">
                <a:solidFill>
                  <a:schemeClr val="bg1"/>
                </a:solidFill>
              </a:rPr>
              <a:t>Ondersteuning vanuit school:</a:t>
            </a:r>
          </a:p>
        </p:txBody>
      </p:sp>
    </p:spTree>
    <p:extLst>
      <p:ext uri="{BB962C8B-B14F-4D97-AF65-F5344CB8AC3E}">
        <p14:creationId xmlns:p14="http://schemas.microsoft.com/office/powerpoint/2010/main" val="1451598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build="allAtOnce"/>
      <p:bldP spid="4" grpId="0" animBg="1"/>
      <p:bldP spid="16" grpId="0" animBg="1"/>
    </p:bldLst>
  </p:timing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57200" marR="0" indent="-457200" algn="l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FB9600"/>
          </a:buClr>
          <a:buSzPct val="110000"/>
          <a:buFont typeface="Wingdings" pitchFamily="2" charset="2"/>
          <a:buChar char="§"/>
          <a:tabLst/>
          <a:defRPr kumimoji="0" sz="4000" b="1" i="0" u="none" strike="noStrike" cap="none" spc="0" normalizeH="0" baseline="0" dirty="0">
            <a:ln>
              <a:noFill/>
            </a:ln>
            <a:solidFill>
              <a:srgbClr val="5E5E5E"/>
            </a:solidFill>
            <a:effectLst/>
            <a:uFillTx/>
            <a:sym typeface="Helvetica Neue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11435</TotalTime>
  <Words>327</Words>
  <Application>Microsoft Macintosh PowerPoint</Application>
  <PresentationFormat>Aangepast</PresentationFormat>
  <Paragraphs>120</Paragraphs>
  <Slides>11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Helvetica Neue</vt:lpstr>
      <vt:lpstr>Helvetica Neue Medium</vt:lpstr>
      <vt:lpstr>Red Hat Display Medium</vt:lpstr>
      <vt:lpstr>Wingdings</vt:lpstr>
      <vt:lpstr>21_BasicWhite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cp:lastModifiedBy>Marco Hendriks</cp:lastModifiedBy>
  <cp:revision>27</cp:revision>
  <dcterms:modified xsi:type="dcterms:W3CDTF">2022-01-20T13:47:27Z</dcterms:modified>
</cp:coreProperties>
</file>