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8"/>
  </p:notesMasterIdLst>
  <p:sldIdLst>
    <p:sldId id="256" r:id="rId6"/>
    <p:sldId id="281" r:id="rId7"/>
    <p:sldId id="267" r:id="rId8"/>
    <p:sldId id="260" r:id="rId9"/>
    <p:sldId id="262" r:id="rId10"/>
    <p:sldId id="261" r:id="rId11"/>
    <p:sldId id="269" r:id="rId12"/>
    <p:sldId id="284" r:id="rId13"/>
    <p:sldId id="279" r:id="rId14"/>
    <p:sldId id="282" r:id="rId15"/>
    <p:sldId id="286" r:id="rId16"/>
    <p:sldId id="285"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F81221-CB95-4D20-90AE-4D49F4AE9FFC}" v="14" dt="2020-04-09T14:51:59.0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427"/>
  </p:normalViewPr>
  <p:slideViewPr>
    <p:cSldViewPr snapToGrid="0">
      <p:cViewPr varScale="1">
        <p:scale>
          <a:sx n="104" d="100"/>
          <a:sy n="104" d="100"/>
        </p:scale>
        <p:origin x="22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mke Terwiel" userId="42bfa86a-3fd1-4524-8064-f25b2043f37b" providerId="ADAL" clId="{29F81221-CB95-4D20-90AE-4D49F4AE9FFC}"/>
    <pc:docChg chg="undo custSel addSld delSld modSld">
      <pc:chgData name="Femke Terwiel" userId="42bfa86a-3fd1-4524-8064-f25b2043f37b" providerId="ADAL" clId="{29F81221-CB95-4D20-90AE-4D49F4AE9FFC}" dt="2020-04-09T14:51:59.002" v="40" actId="2710"/>
      <pc:docMkLst>
        <pc:docMk/>
      </pc:docMkLst>
      <pc:sldChg chg="modSp modAnim">
        <pc:chgData name="Femke Terwiel" userId="42bfa86a-3fd1-4524-8064-f25b2043f37b" providerId="ADAL" clId="{29F81221-CB95-4D20-90AE-4D49F4AE9FFC}" dt="2020-04-09T14:51:59.002" v="40" actId="2710"/>
        <pc:sldMkLst>
          <pc:docMk/>
          <pc:sldMk cId="1178194137" sldId="284"/>
        </pc:sldMkLst>
        <pc:spChg chg="mod">
          <ac:chgData name="Femke Terwiel" userId="42bfa86a-3fd1-4524-8064-f25b2043f37b" providerId="ADAL" clId="{29F81221-CB95-4D20-90AE-4D49F4AE9FFC}" dt="2020-04-09T14:51:59.002" v="40" actId="2710"/>
          <ac:spMkLst>
            <pc:docMk/>
            <pc:sldMk cId="1178194137" sldId="284"/>
            <ac:spMk id="4" creationId="{126D3C46-86E8-9F41-94F8-D03CB71F5A4C}"/>
          </ac:spMkLst>
        </pc:spChg>
      </pc:sldChg>
      <pc:sldChg chg="modSp">
        <pc:chgData name="Femke Terwiel" userId="42bfa86a-3fd1-4524-8064-f25b2043f37b" providerId="ADAL" clId="{29F81221-CB95-4D20-90AE-4D49F4AE9FFC}" dt="2020-04-09T14:49:58.860" v="17" actId="113"/>
        <pc:sldMkLst>
          <pc:docMk/>
          <pc:sldMk cId="2991625582" sldId="285"/>
        </pc:sldMkLst>
        <pc:spChg chg="mod">
          <ac:chgData name="Femke Terwiel" userId="42bfa86a-3fd1-4524-8064-f25b2043f37b" providerId="ADAL" clId="{29F81221-CB95-4D20-90AE-4D49F4AE9FFC}" dt="2020-04-09T14:49:58.860" v="17" actId="113"/>
          <ac:spMkLst>
            <pc:docMk/>
            <pc:sldMk cId="2991625582" sldId="285"/>
            <ac:spMk id="3" creationId="{6BFC8DB5-85D5-B142-AD4C-B425D3F7FA76}"/>
          </ac:spMkLst>
        </pc:spChg>
      </pc:sldChg>
      <pc:sldChg chg="new add del">
        <pc:chgData name="Femke Terwiel" userId="42bfa86a-3fd1-4524-8064-f25b2043f37b" providerId="ADAL" clId="{29F81221-CB95-4D20-90AE-4D49F4AE9FFC}" dt="2020-04-09T14:50:59.525" v="25" actId="680"/>
        <pc:sldMkLst>
          <pc:docMk/>
          <pc:sldMk cId="1269966618" sldId="287"/>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C16E8158-6889-4A61-A45A-35329BB92D24}"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B4F4DCC1-5158-4BD2-9705-E668F5EFA753}">
      <dgm:prSet/>
      <dgm:spPr/>
      <dgm:t>
        <a:bodyPr/>
        <a:lstStyle/>
        <a:p>
          <a:r>
            <a:rPr lang="nl-NL"/>
            <a:t>Gespecialiseerd kok niveau 4</a:t>
          </a:r>
          <a:endParaRPr lang="en-US"/>
        </a:p>
      </dgm:t>
    </dgm:pt>
    <dgm:pt modelId="{311BE6E5-8919-477F-ADFF-3F5B7CD49462}" type="parTrans" cxnId="{385C61B6-D73B-455C-B7F6-FA863F9801E1}">
      <dgm:prSet/>
      <dgm:spPr/>
      <dgm:t>
        <a:bodyPr/>
        <a:lstStyle/>
        <a:p>
          <a:endParaRPr lang="en-US"/>
        </a:p>
      </dgm:t>
    </dgm:pt>
    <dgm:pt modelId="{853B1F48-D127-4560-8050-748758C00E7E}" type="sibTrans" cxnId="{385C61B6-D73B-455C-B7F6-FA863F9801E1}">
      <dgm:prSet/>
      <dgm:spPr/>
      <dgm:t>
        <a:bodyPr/>
        <a:lstStyle/>
        <a:p>
          <a:endParaRPr lang="en-US"/>
        </a:p>
      </dgm:t>
    </dgm:pt>
    <dgm:pt modelId="{9ED68213-1B4A-4166-A25B-A20A7A2554D8}">
      <dgm:prSet/>
      <dgm:spPr/>
      <dgm:t>
        <a:bodyPr/>
        <a:lstStyle/>
        <a:p>
          <a:r>
            <a:rPr lang="nl-NL"/>
            <a:t>3 jaar </a:t>
          </a:r>
          <a:endParaRPr lang="en-US"/>
        </a:p>
      </dgm:t>
    </dgm:pt>
    <dgm:pt modelId="{333A7E58-734B-4AF2-81C5-997F224D2BD3}" type="parTrans" cxnId="{FC119EC7-178D-4B3E-94AA-EA0322AB7731}">
      <dgm:prSet/>
      <dgm:spPr/>
      <dgm:t>
        <a:bodyPr/>
        <a:lstStyle/>
        <a:p>
          <a:endParaRPr lang="en-US"/>
        </a:p>
      </dgm:t>
    </dgm:pt>
    <dgm:pt modelId="{AE5A0701-11D7-4D73-BEEF-A8274D0350E2}" type="sibTrans" cxnId="{FC119EC7-178D-4B3E-94AA-EA0322AB7731}">
      <dgm:prSet/>
      <dgm:spPr/>
      <dgm:t>
        <a:bodyPr/>
        <a:lstStyle/>
        <a:p>
          <a:endParaRPr lang="en-US"/>
        </a:p>
      </dgm:t>
    </dgm:pt>
    <dgm:pt modelId="{BD5D1AAB-0D59-4FDF-AB53-99BC5CDEC905}">
      <dgm:prSet/>
      <dgm:spPr/>
      <dgm:t>
        <a:bodyPr/>
        <a:lstStyle/>
        <a:p>
          <a:r>
            <a:rPr lang="nl-NL"/>
            <a:t>Eén dag per week school </a:t>
          </a:r>
          <a:endParaRPr lang="en-US"/>
        </a:p>
      </dgm:t>
    </dgm:pt>
    <dgm:pt modelId="{F07227BC-CD50-4F61-85CB-90F37C358649}" type="parTrans" cxnId="{5CEDDF73-FF8F-41FF-91CE-CA292A2BAA19}">
      <dgm:prSet/>
      <dgm:spPr/>
      <dgm:t>
        <a:bodyPr/>
        <a:lstStyle/>
        <a:p>
          <a:endParaRPr lang="en-US"/>
        </a:p>
      </dgm:t>
    </dgm:pt>
    <dgm:pt modelId="{F2DD2F4B-A4D4-454F-9541-989B201E8B58}" type="sibTrans" cxnId="{5CEDDF73-FF8F-41FF-91CE-CA292A2BAA19}">
      <dgm:prSet/>
      <dgm:spPr/>
      <dgm:t>
        <a:bodyPr/>
        <a:lstStyle/>
        <a:p>
          <a:endParaRPr lang="en-US"/>
        </a:p>
      </dgm:t>
    </dgm:pt>
    <dgm:pt modelId="{90FBA920-2279-4479-B792-3B1CFDB7F2E6}">
      <dgm:prSet/>
      <dgm:spPr/>
      <dgm:t>
        <a:bodyPr/>
        <a:lstStyle/>
        <a:p>
          <a:r>
            <a:rPr lang="nl-NL"/>
            <a:t>BBL = 4 dagen in de week werken </a:t>
          </a:r>
          <a:endParaRPr lang="en-US"/>
        </a:p>
      </dgm:t>
    </dgm:pt>
    <dgm:pt modelId="{3364088D-7D12-418E-84EA-FE539B1EB895}" type="parTrans" cxnId="{D0556102-3035-470E-B82B-93FB67E7ADD2}">
      <dgm:prSet/>
      <dgm:spPr/>
      <dgm:t>
        <a:bodyPr/>
        <a:lstStyle/>
        <a:p>
          <a:endParaRPr lang="en-US"/>
        </a:p>
      </dgm:t>
    </dgm:pt>
    <dgm:pt modelId="{576B4B71-D80F-4050-8748-25DD19AB7C08}" type="sibTrans" cxnId="{D0556102-3035-470E-B82B-93FB67E7ADD2}">
      <dgm:prSet/>
      <dgm:spPr/>
      <dgm:t>
        <a:bodyPr/>
        <a:lstStyle/>
        <a:p>
          <a:endParaRPr lang="en-US"/>
        </a:p>
      </dgm:t>
    </dgm:pt>
    <dgm:pt modelId="{A83D0637-9465-4E31-A0D8-42BA8C3E857C}">
      <dgm:prSet/>
      <dgm:spPr/>
      <dgm:t>
        <a:bodyPr/>
        <a:lstStyle/>
        <a:p>
          <a:r>
            <a:rPr lang="nl-NL"/>
            <a:t>De gespecialiseerd kok is vaak werkzaam in horecabedrijven in het hogere segment, zoals luxe restaurants.  </a:t>
          </a:r>
          <a:endParaRPr lang="en-US"/>
        </a:p>
      </dgm:t>
    </dgm:pt>
    <dgm:pt modelId="{6BC91E4F-9271-4FB2-A37C-1842B79154EB}" type="parTrans" cxnId="{94F51BC5-6BC9-4222-8BB5-81B0BC443DFE}">
      <dgm:prSet/>
      <dgm:spPr/>
      <dgm:t>
        <a:bodyPr/>
        <a:lstStyle/>
        <a:p>
          <a:endParaRPr lang="en-US"/>
        </a:p>
      </dgm:t>
    </dgm:pt>
    <dgm:pt modelId="{4B6C5D37-F603-4745-80F7-FA351B9DA87C}" type="sibTrans" cxnId="{94F51BC5-6BC9-4222-8BB5-81B0BC443DFE}">
      <dgm:prSet/>
      <dgm:spPr/>
      <dgm:t>
        <a:bodyPr/>
        <a:lstStyle/>
        <a:p>
          <a:endParaRPr lang="en-US"/>
        </a:p>
      </dgm:t>
    </dgm:pt>
    <dgm:pt modelId="{03E1BEAB-BEF0-4467-8CCF-881C6440493C}" type="pres">
      <dgm:prSet presAssocID="{C16E8158-6889-4A61-A45A-35329BB92D24}" presName="root" presStyleCnt="0">
        <dgm:presLayoutVars>
          <dgm:dir/>
          <dgm:resizeHandles val="exact"/>
        </dgm:presLayoutVars>
      </dgm:prSet>
      <dgm:spPr/>
    </dgm:pt>
    <dgm:pt modelId="{39428059-AC6D-48E0-AE54-6B50DD50C239}" type="pres">
      <dgm:prSet presAssocID="{B4F4DCC1-5158-4BD2-9705-E668F5EFA753}" presName="compNode" presStyleCnt="0"/>
      <dgm:spPr/>
    </dgm:pt>
    <dgm:pt modelId="{15F3A282-5B69-4DF5-9379-466FA4CE0068}" type="pres">
      <dgm:prSet presAssocID="{B4F4DCC1-5158-4BD2-9705-E668F5EFA753}" presName="bgRect" presStyleLbl="bgShp" presStyleIdx="0" presStyleCnt="5"/>
      <dgm:spPr/>
    </dgm:pt>
    <dgm:pt modelId="{E07872AF-32B4-4BF7-9B82-24D7961459A2}" type="pres">
      <dgm:prSet presAssocID="{B4F4DCC1-5158-4BD2-9705-E668F5EFA75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ork and knife"/>
        </a:ext>
      </dgm:extLst>
    </dgm:pt>
    <dgm:pt modelId="{62F6C087-F34D-4958-A920-416B27E649A8}" type="pres">
      <dgm:prSet presAssocID="{B4F4DCC1-5158-4BD2-9705-E668F5EFA753}" presName="spaceRect" presStyleCnt="0"/>
      <dgm:spPr/>
    </dgm:pt>
    <dgm:pt modelId="{FEDADB06-5FB5-4BE8-A4B3-8040E5346A86}" type="pres">
      <dgm:prSet presAssocID="{B4F4DCC1-5158-4BD2-9705-E668F5EFA753}" presName="parTx" presStyleLbl="revTx" presStyleIdx="0" presStyleCnt="5">
        <dgm:presLayoutVars>
          <dgm:chMax val="0"/>
          <dgm:chPref val="0"/>
        </dgm:presLayoutVars>
      </dgm:prSet>
      <dgm:spPr/>
    </dgm:pt>
    <dgm:pt modelId="{C73E0612-D846-4BB8-AF57-3B189CD0A7DB}" type="pres">
      <dgm:prSet presAssocID="{853B1F48-D127-4560-8050-748758C00E7E}" presName="sibTrans" presStyleCnt="0"/>
      <dgm:spPr/>
    </dgm:pt>
    <dgm:pt modelId="{912EB23B-35F1-452F-A790-CD414CB13421}" type="pres">
      <dgm:prSet presAssocID="{9ED68213-1B4A-4166-A25B-A20A7A2554D8}" presName="compNode" presStyleCnt="0"/>
      <dgm:spPr/>
    </dgm:pt>
    <dgm:pt modelId="{62BAACD8-C4A3-49C6-91AD-59B7E44AC3F1}" type="pres">
      <dgm:prSet presAssocID="{9ED68213-1B4A-4166-A25B-A20A7A2554D8}" presName="bgRect" presStyleLbl="bgShp" presStyleIdx="1" presStyleCnt="5"/>
      <dgm:spPr/>
    </dgm:pt>
    <dgm:pt modelId="{8984A3CA-7958-432D-9A49-4EC976D753D3}" type="pres">
      <dgm:prSet presAssocID="{9ED68213-1B4A-4166-A25B-A20A7A2554D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ibbon"/>
        </a:ext>
      </dgm:extLst>
    </dgm:pt>
    <dgm:pt modelId="{63A6C281-660B-4382-8438-CA926F34CBD0}" type="pres">
      <dgm:prSet presAssocID="{9ED68213-1B4A-4166-A25B-A20A7A2554D8}" presName="spaceRect" presStyleCnt="0"/>
      <dgm:spPr/>
    </dgm:pt>
    <dgm:pt modelId="{F35C177E-6802-4FE7-BD08-035F412A2087}" type="pres">
      <dgm:prSet presAssocID="{9ED68213-1B4A-4166-A25B-A20A7A2554D8}" presName="parTx" presStyleLbl="revTx" presStyleIdx="1" presStyleCnt="5">
        <dgm:presLayoutVars>
          <dgm:chMax val="0"/>
          <dgm:chPref val="0"/>
        </dgm:presLayoutVars>
      </dgm:prSet>
      <dgm:spPr/>
    </dgm:pt>
    <dgm:pt modelId="{5001BB41-4BEE-4F2B-95BE-26DF03DEC59E}" type="pres">
      <dgm:prSet presAssocID="{AE5A0701-11D7-4D73-BEEF-A8274D0350E2}" presName="sibTrans" presStyleCnt="0"/>
      <dgm:spPr/>
    </dgm:pt>
    <dgm:pt modelId="{81C468AD-1A06-49D4-97FE-E24511CA3660}" type="pres">
      <dgm:prSet presAssocID="{BD5D1AAB-0D59-4FDF-AB53-99BC5CDEC905}" presName="compNode" presStyleCnt="0"/>
      <dgm:spPr/>
    </dgm:pt>
    <dgm:pt modelId="{3EA9D01E-A737-49B9-96DA-453AFE1C5BA1}" type="pres">
      <dgm:prSet presAssocID="{BD5D1AAB-0D59-4FDF-AB53-99BC5CDEC905}" presName="bgRect" presStyleLbl="bgShp" presStyleIdx="2" presStyleCnt="5"/>
      <dgm:spPr/>
    </dgm:pt>
    <dgm:pt modelId="{E6076A63-0D3C-428B-988D-2A351A269EFD}" type="pres">
      <dgm:prSet presAssocID="{BD5D1AAB-0D59-4FDF-AB53-99BC5CDEC905}"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pple"/>
        </a:ext>
      </dgm:extLst>
    </dgm:pt>
    <dgm:pt modelId="{9B2B0729-4F5E-465A-89E7-B99BFD5C596F}" type="pres">
      <dgm:prSet presAssocID="{BD5D1AAB-0D59-4FDF-AB53-99BC5CDEC905}" presName="spaceRect" presStyleCnt="0"/>
      <dgm:spPr/>
    </dgm:pt>
    <dgm:pt modelId="{4FBC2873-B6F4-4D8C-9532-32E51038D63D}" type="pres">
      <dgm:prSet presAssocID="{BD5D1AAB-0D59-4FDF-AB53-99BC5CDEC905}" presName="parTx" presStyleLbl="revTx" presStyleIdx="2" presStyleCnt="5">
        <dgm:presLayoutVars>
          <dgm:chMax val="0"/>
          <dgm:chPref val="0"/>
        </dgm:presLayoutVars>
      </dgm:prSet>
      <dgm:spPr/>
    </dgm:pt>
    <dgm:pt modelId="{0E13626A-4B33-40EF-8C13-8CAAC4681A39}" type="pres">
      <dgm:prSet presAssocID="{F2DD2F4B-A4D4-454F-9541-989B201E8B58}" presName="sibTrans" presStyleCnt="0"/>
      <dgm:spPr/>
    </dgm:pt>
    <dgm:pt modelId="{784C85D6-5282-46AA-A0B7-D4CE6C33662B}" type="pres">
      <dgm:prSet presAssocID="{90FBA920-2279-4479-B792-3B1CFDB7F2E6}" presName="compNode" presStyleCnt="0"/>
      <dgm:spPr/>
    </dgm:pt>
    <dgm:pt modelId="{685F4FB2-B0E1-46C5-9065-56E3EFF3029D}" type="pres">
      <dgm:prSet presAssocID="{90FBA920-2279-4479-B792-3B1CFDB7F2E6}" presName="bgRect" presStyleLbl="bgShp" presStyleIdx="3" presStyleCnt="5"/>
      <dgm:spPr/>
    </dgm:pt>
    <dgm:pt modelId="{8CA7CBF3-5F89-4D66-A4F6-683E5ECECDAE}" type="pres">
      <dgm:prSet presAssocID="{90FBA920-2279-4479-B792-3B1CFDB7F2E6}"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A1C2221B-C3DB-480B-B68A-5CC66434D600}" type="pres">
      <dgm:prSet presAssocID="{90FBA920-2279-4479-B792-3B1CFDB7F2E6}" presName="spaceRect" presStyleCnt="0"/>
      <dgm:spPr/>
    </dgm:pt>
    <dgm:pt modelId="{04BA0178-7FDB-4578-8774-A81FEAA11EE5}" type="pres">
      <dgm:prSet presAssocID="{90FBA920-2279-4479-B792-3B1CFDB7F2E6}" presName="parTx" presStyleLbl="revTx" presStyleIdx="3" presStyleCnt="5">
        <dgm:presLayoutVars>
          <dgm:chMax val="0"/>
          <dgm:chPref val="0"/>
        </dgm:presLayoutVars>
      </dgm:prSet>
      <dgm:spPr/>
    </dgm:pt>
    <dgm:pt modelId="{1FA9F0C9-740B-4EAD-AC44-D54424017B36}" type="pres">
      <dgm:prSet presAssocID="{576B4B71-D80F-4050-8748-25DD19AB7C08}" presName="sibTrans" presStyleCnt="0"/>
      <dgm:spPr/>
    </dgm:pt>
    <dgm:pt modelId="{EC6806F2-D319-4D0F-96A6-67CA014EE092}" type="pres">
      <dgm:prSet presAssocID="{A83D0637-9465-4E31-A0D8-42BA8C3E857C}" presName="compNode" presStyleCnt="0"/>
      <dgm:spPr/>
    </dgm:pt>
    <dgm:pt modelId="{82B1B39B-E097-4EBA-ADDA-48890163947F}" type="pres">
      <dgm:prSet presAssocID="{A83D0637-9465-4E31-A0D8-42BA8C3E857C}" presName="bgRect" presStyleLbl="bgShp" presStyleIdx="4" presStyleCnt="5"/>
      <dgm:spPr/>
    </dgm:pt>
    <dgm:pt modelId="{3A0CCD44-3C05-47AD-B449-D41BCF8F714D}" type="pres">
      <dgm:prSet presAssocID="{A83D0637-9465-4E31-A0D8-42BA8C3E857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aiter"/>
        </a:ext>
      </dgm:extLst>
    </dgm:pt>
    <dgm:pt modelId="{C5D12FBB-FE14-41E9-A735-5FF6307D7B76}" type="pres">
      <dgm:prSet presAssocID="{A83D0637-9465-4E31-A0D8-42BA8C3E857C}" presName="spaceRect" presStyleCnt="0"/>
      <dgm:spPr/>
    </dgm:pt>
    <dgm:pt modelId="{DF58A9FA-3000-4957-84D4-2BBF22AB818B}" type="pres">
      <dgm:prSet presAssocID="{A83D0637-9465-4E31-A0D8-42BA8C3E857C}" presName="parTx" presStyleLbl="revTx" presStyleIdx="4" presStyleCnt="5">
        <dgm:presLayoutVars>
          <dgm:chMax val="0"/>
          <dgm:chPref val="0"/>
        </dgm:presLayoutVars>
      </dgm:prSet>
      <dgm:spPr/>
    </dgm:pt>
  </dgm:ptLst>
  <dgm:cxnLst>
    <dgm:cxn modelId="{D0556102-3035-470E-B82B-93FB67E7ADD2}" srcId="{C16E8158-6889-4A61-A45A-35329BB92D24}" destId="{90FBA920-2279-4479-B792-3B1CFDB7F2E6}" srcOrd="3" destOrd="0" parTransId="{3364088D-7D12-418E-84EA-FE539B1EB895}" sibTransId="{576B4B71-D80F-4050-8748-25DD19AB7C08}"/>
    <dgm:cxn modelId="{850B250D-3F4C-4A3C-AF77-98529B75C15B}" type="presOf" srcId="{A83D0637-9465-4E31-A0D8-42BA8C3E857C}" destId="{DF58A9FA-3000-4957-84D4-2BBF22AB818B}" srcOrd="0" destOrd="0" presId="urn:microsoft.com/office/officeart/2018/2/layout/IconVerticalSolidList"/>
    <dgm:cxn modelId="{8B76E40F-4C25-4A73-857C-07EB79B46A8D}" type="presOf" srcId="{9ED68213-1B4A-4166-A25B-A20A7A2554D8}" destId="{F35C177E-6802-4FE7-BD08-035F412A2087}" srcOrd="0" destOrd="0" presId="urn:microsoft.com/office/officeart/2018/2/layout/IconVerticalSolidList"/>
    <dgm:cxn modelId="{9841A125-1170-4FD0-A023-71892DEF0BF3}" type="presOf" srcId="{C16E8158-6889-4A61-A45A-35329BB92D24}" destId="{03E1BEAB-BEF0-4467-8CCF-881C6440493C}" srcOrd="0" destOrd="0" presId="urn:microsoft.com/office/officeart/2018/2/layout/IconVerticalSolidList"/>
    <dgm:cxn modelId="{6D9B1452-CCBA-4C92-8598-7C951985379B}" type="presOf" srcId="{90FBA920-2279-4479-B792-3B1CFDB7F2E6}" destId="{04BA0178-7FDB-4578-8774-A81FEAA11EE5}" srcOrd="0" destOrd="0" presId="urn:microsoft.com/office/officeart/2018/2/layout/IconVerticalSolidList"/>
    <dgm:cxn modelId="{5CEDDF73-FF8F-41FF-91CE-CA292A2BAA19}" srcId="{C16E8158-6889-4A61-A45A-35329BB92D24}" destId="{BD5D1AAB-0D59-4FDF-AB53-99BC5CDEC905}" srcOrd="2" destOrd="0" parTransId="{F07227BC-CD50-4F61-85CB-90F37C358649}" sibTransId="{F2DD2F4B-A4D4-454F-9541-989B201E8B58}"/>
    <dgm:cxn modelId="{C3DA4EAB-E865-4913-9A2E-94E280FC76A6}" type="presOf" srcId="{B4F4DCC1-5158-4BD2-9705-E668F5EFA753}" destId="{FEDADB06-5FB5-4BE8-A4B3-8040E5346A86}" srcOrd="0" destOrd="0" presId="urn:microsoft.com/office/officeart/2018/2/layout/IconVerticalSolidList"/>
    <dgm:cxn modelId="{385C61B6-D73B-455C-B7F6-FA863F9801E1}" srcId="{C16E8158-6889-4A61-A45A-35329BB92D24}" destId="{B4F4DCC1-5158-4BD2-9705-E668F5EFA753}" srcOrd="0" destOrd="0" parTransId="{311BE6E5-8919-477F-ADFF-3F5B7CD49462}" sibTransId="{853B1F48-D127-4560-8050-748758C00E7E}"/>
    <dgm:cxn modelId="{94F51BC5-6BC9-4222-8BB5-81B0BC443DFE}" srcId="{C16E8158-6889-4A61-A45A-35329BB92D24}" destId="{A83D0637-9465-4E31-A0D8-42BA8C3E857C}" srcOrd="4" destOrd="0" parTransId="{6BC91E4F-9271-4FB2-A37C-1842B79154EB}" sibTransId="{4B6C5D37-F603-4745-80F7-FA351B9DA87C}"/>
    <dgm:cxn modelId="{FC119EC7-178D-4B3E-94AA-EA0322AB7731}" srcId="{C16E8158-6889-4A61-A45A-35329BB92D24}" destId="{9ED68213-1B4A-4166-A25B-A20A7A2554D8}" srcOrd="1" destOrd="0" parTransId="{333A7E58-734B-4AF2-81C5-997F224D2BD3}" sibTransId="{AE5A0701-11D7-4D73-BEEF-A8274D0350E2}"/>
    <dgm:cxn modelId="{DC3E64E5-90C1-452C-85BB-10DF1C46EE04}" type="presOf" srcId="{BD5D1AAB-0D59-4FDF-AB53-99BC5CDEC905}" destId="{4FBC2873-B6F4-4D8C-9532-32E51038D63D}" srcOrd="0" destOrd="0" presId="urn:microsoft.com/office/officeart/2018/2/layout/IconVerticalSolidList"/>
    <dgm:cxn modelId="{B3D8D92D-3DD4-4C24-BCFA-1B48CA2BACB9}" type="presParOf" srcId="{03E1BEAB-BEF0-4467-8CCF-881C6440493C}" destId="{39428059-AC6D-48E0-AE54-6B50DD50C239}" srcOrd="0" destOrd="0" presId="urn:microsoft.com/office/officeart/2018/2/layout/IconVerticalSolidList"/>
    <dgm:cxn modelId="{AAB73C06-37BF-444A-8F09-5EDDA8B2730E}" type="presParOf" srcId="{39428059-AC6D-48E0-AE54-6B50DD50C239}" destId="{15F3A282-5B69-4DF5-9379-466FA4CE0068}" srcOrd="0" destOrd="0" presId="urn:microsoft.com/office/officeart/2018/2/layout/IconVerticalSolidList"/>
    <dgm:cxn modelId="{3B0D7314-F7B8-4082-AA7F-26557EFBCEAF}" type="presParOf" srcId="{39428059-AC6D-48E0-AE54-6B50DD50C239}" destId="{E07872AF-32B4-4BF7-9B82-24D7961459A2}" srcOrd="1" destOrd="0" presId="urn:microsoft.com/office/officeart/2018/2/layout/IconVerticalSolidList"/>
    <dgm:cxn modelId="{5BB2D6EB-5A7A-4E13-8199-025BF7C4ABDE}" type="presParOf" srcId="{39428059-AC6D-48E0-AE54-6B50DD50C239}" destId="{62F6C087-F34D-4958-A920-416B27E649A8}" srcOrd="2" destOrd="0" presId="urn:microsoft.com/office/officeart/2018/2/layout/IconVerticalSolidList"/>
    <dgm:cxn modelId="{3E90EC20-3D72-4008-8F23-74B6E22861E6}" type="presParOf" srcId="{39428059-AC6D-48E0-AE54-6B50DD50C239}" destId="{FEDADB06-5FB5-4BE8-A4B3-8040E5346A86}" srcOrd="3" destOrd="0" presId="urn:microsoft.com/office/officeart/2018/2/layout/IconVerticalSolidList"/>
    <dgm:cxn modelId="{BCC1EDF6-FC46-447C-B13B-4D16429AFE96}" type="presParOf" srcId="{03E1BEAB-BEF0-4467-8CCF-881C6440493C}" destId="{C73E0612-D846-4BB8-AF57-3B189CD0A7DB}" srcOrd="1" destOrd="0" presId="urn:microsoft.com/office/officeart/2018/2/layout/IconVerticalSolidList"/>
    <dgm:cxn modelId="{BD38077F-B80E-4E9A-B77E-B229A2B6C347}" type="presParOf" srcId="{03E1BEAB-BEF0-4467-8CCF-881C6440493C}" destId="{912EB23B-35F1-452F-A790-CD414CB13421}" srcOrd="2" destOrd="0" presId="urn:microsoft.com/office/officeart/2018/2/layout/IconVerticalSolidList"/>
    <dgm:cxn modelId="{3268CE7F-C6FC-44C3-B65D-32FEA60CB38E}" type="presParOf" srcId="{912EB23B-35F1-452F-A790-CD414CB13421}" destId="{62BAACD8-C4A3-49C6-91AD-59B7E44AC3F1}" srcOrd="0" destOrd="0" presId="urn:microsoft.com/office/officeart/2018/2/layout/IconVerticalSolidList"/>
    <dgm:cxn modelId="{33B60616-7646-4C0E-AD2F-368263683929}" type="presParOf" srcId="{912EB23B-35F1-452F-A790-CD414CB13421}" destId="{8984A3CA-7958-432D-9A49-4EC976D753D3}" srcOrd="1" destOrd="0" presId="urn:microsoft.com/office/officeart/2018/2/layout/IconVerticalSolidList"/>
    <dgm:cxn modelId="{A9B6E43A-FE3B-4E48-BCFF-2DDAA7E9BE7E}" type="presParOf" srcId="{912EB23B-35F1-452F-A790-CD414CB13421}" destId="{63A6C281-660B-4382-8438-CA926F34CBD0}" srcOrd="2" destOrd="0" presId="urn:microsoft.com/office/officeart/2018/2/layout/IconVerticalSolidList"/>
    <dgm:cxn modelId="{3AC69AC9-5FCE-4DF9-9944-32B828BED6A5}" type="presParOf" srcId="{912EB23B-35F1-452F-A790-CD414CB13421}" destId="{F35C177E-6802-4FE7-BD08-035F412A2087}" srcOrd="3" destOrd="0" presId="urn:microsoft.com/office/officeart/2018/2/layout/IconVerticalSolidList"/>
    <dgm:cxn modelId="{AA771E45-B7AE-4A83-9343-291DD39B613B}" type="presParOf" srcId="{03E1BEAB-BEF0-4467-8CCF-881C6440493C}" destId="{5001BB41-4BEE-4F2B-95BE-26DF03DEC59E}" srcOrd="3" destOrd="0" presId="urn:microsoft.com/office/officeart/2018/2/layout/IconVerticalSolidList"/>
    <dgm:cxn modelId="{84D85A64-C4FF-4B50-B82D-4FB70B3D00B4}" type="presParOf" srcId="{03E1BEAB-BEF0-4467-8CCF-881C6440493C}" destId="{81C468AD-1A06-49D4-97FE-E24511CA3660}" srcOrd="4" destOrd="0" presId="urn:microsoft.com/office/officeart/2018/2/layout/IconVerticalSolidList"/>
    <dgm:cxn modelId="{1F59C027-D03C-4775-93D0-5425F4D4E823}" type="presParOf" srcId="{81C468AD-1A06-49D4-97FE-E24511CA3660}" destId="{3EA9D01E-A737-49B9-96DA-453AFE1C5BA1}" srcOrd="0" destOrd="0" presId="urn:microsoft.com/office/officeart/2018/2/layout/IconVerticalSolidList"/>
    <dgm:cxn modelId="{518CC109-F7A3-4FC9-A8AE-84D60BFAA2C5}" type="presParOf" srcId="{81C468AD-1A06-49D4-97FE-E24511CA3660}" destId="{E6076A63-0D3C-428B-988D-2A351A269EFD}" srcOrd="1" destOrd="0" presId="urn:microsoft.com/office/officeart/2018/2/layout/IconVerticalSolidList"/>
    <dgm:cxn modelId="{A6B430A2-3E5E-4046-83B8-34E00C7A6D0E}" type="presParOf" srcId="{81C468AD-1A06-49D4-97FE-E24511CA3660}" destId="{9B2B0729-4F5E-465A-89E7-B99BFD5C596F}" srcOrd="2" destOrd="0" presId="urn:microsoft.com/office/officeart/2018/2/layout/IconVerticalSolidList"/>
    <dgm:cxn modelId="{CB1FF260-2998-40D8-9321-82C0B087C6A5}" type="presParOf" srcId="{81C468AD-1A06-49D4-97FE-E24511CA3660}" destId="{4FBC2873-B6F4-4D8C-9532-32E51038D63D}" srcOrd="3" destOrd="0" presId="urn:microsoft.com/office/officeart/2018/2/layout/IconVerticalSolidList"/>
    <dgm:cxn modelId="{D550A1AF-B6CD-47E1-83E5-0A6383A33266}" type="presParOf" srcId="{03E1BEAB-BEF0-4467-8CCF-881C6440493C}" destId="{0E13626A-4B33-40EF-8C13-8CAAC4681A39}" srcOrd="5" destOrd="0" presId="urn:microsoft.com/office/officeart/2018/2/layout/IconVerticalSolidList"/>
    <dgm:cxn modelId="{19C5F114-10A6-4D15-9C4C-0CAE09180545}" type="presParOf" srcId="{03E1BEAB-BEF0-4467-8CCF-881C6440493C}" destId="{784C85D6-5282-46AA-A0B7-D4CE6C33662B}" srcOrd="6" destOrd="0" presId="urn:microsoft.com/office/officeart/2018/2/layout/IconVerticalSolidList"/>
    <dgm:cxn modelId="{B583178E-0294-445E-A95C-E386194239E3}" type="presParOf" srcId="{784C85D6-5282-46AA-A0B7-D4CE6C33662B}" destId="{685F4FB2-B0E1-46C5-9065-56E3EFF3029D}" srcOrd="0" destOrd="0" presId="urn:microsoft.com/office/officeart/2018/2/layout/IconVerticalSolidList"/>
    <dgm:cxn modelId="{25805A4F-FE34-4A93-912F-3AB40D094EA1}" type="presParOf" srcId="{784C85D6-5282-46AA-A0B7-D4CE6C33662B}" destId="{8CA7CBF3-5F89-4D66-A4F6-683E5ECECDAE}" srcOrd="1" destOrd="0" presId="urn:microsoft.com/office/officeart/2018/2/layout/IconVerticalSolidList"/>
    <dgm:cxn modelId="{4D29A834-0AF4-469A-913F-710575F0A398}" type="presParOf" srcId="{784C85D6-5282-46AA-A0B7-D4CE6C33662B}" destId="{A1C2221B-C3DB-480B-B68A-5CC66434D600}" srcOrd="2" destOrd="0" presId="urn:microsoft.com/office/officeart/2018/2/layout/IconVerticalSolidList"/>
    <dgm:cxn modelId="{1FF6629F-9CED-4C81-86FA-5ADEA7FFF326}" type="presParOf" srcId="{784C85D6-5282-46AA-A0B7-D4CE6C33662B}" destId="{04BA0178-7FDB-4578-8774-A81FEAA11EE5}" srcOrd="3" destOrd="0" presId="urn:microsoft.com/office/officeart/2018/2/layout/IconVerticalSolidList"/>
    <dgm:cxn modelId="{AD54F2F2-90B7-46F9-B34D-2C4782EE16D8}" type="presParOf" srcId="{03E1BEAB-BEF0-4467-8CCF-881C6440493C}" destId="{1FA9F0C9-740B-4EAD-AC44-D54424017B36}" srcOrd="7" destOrd="0" presId="urn:microsoft.com/office/officeart/2018/2/layout/IconVerticalSolidList"/>
    <dgm:cxn modelId="{7B643613-07D2-4DF8-83C1-4D67BB7A0184}" type="presParOf" srcId="{03E1BEAB-BEF0-4467-8CCF-881C6440493C}" destId="{EC6806F2-D319-4D0F-96A6-67CA014EE092}" srcOrd="8" destOrd="0" presId="urn:microsoft.com/office/officeart/2018/2/layout/IconVerticalSolidList"/>
    <dgm:cxn modelId="{C3757253-D85F-4EC9-976A-1F74129FC33F}" type="presParOf" srcId="{EC6806F2-D319-4D0F-96A6-67CA014EE092}" destId="{82B1B39B-E097-4EBA-ADDA-48890163947F}" srcOrd="0" destOrd="0" presId="urn:microsoft.com/office/officeart/2018/2/layout/IconVerticalSolidList"/>
    <dgm:cxn modelId="{64C9CBFB-7108-4A6C-909B-36EF4A4D61F7}" type="presParOf" srcId="{EC6806F2-D319-4D0F-96A6-67CA014EE092}" destId="{3A0CCD44-3C05-47AD-B449-D41BCF8F714D}" srcOrd="1" destOrd="0" presId="urn:microsoft.com/office/officeart/2018/2/layout/IconVerticalSolidList"/>
    <dgm:cxn modelId="{810BC2C0-98E9-474C-B542-F69885803330}" type="presParOf" srcId="{EC6806F2-D319-4D0F-96A6-67CA014EE092}" destId="{C5D12FBB-FE14-41E9-A735-5FF6307D7B76}" srcOrd="2" destOrd="0" presId="urn:microsoft.com/office/officeart/2018/2/layout/IconVerticalSolidList"/>
    <dgm:cxn modelId="{56005BE1-CE66-4F98-843E-19EF6E2C2093}" type="presParOf" srcId="{EC6806F2-D319-4D0F-96A6-67CA014EE092}" destId="{DF58A9FA-3000-4957-84D4-2BBF22AB818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3A282-5B69-4DF5-9379-466FA4CE0068}">
      <dsp:nvSpPr>
        <dsp:cNvPr id="0" name=""/>
        <dsp:cNvSpPr/>
      </dsp:nvSpPr>
      <dsp:spPr>
        <a:xfrm>
          <a:off x="0" y="4597"/>
          <a:ext cx="6513603" cy="97937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872AF-32B4-4BF7-9B82-24D7961459A2}">
      <dsp:nvSpPr>
        <dsp:cNvPr id="0" name=""/>
        <dsp:cNvSpPr/>
      </dsp:nvSpPr>
      <dsp:spPr>
        <a:xfrm>
          <a:off x="296259" y="224956"/>
          <a:ext cx="538654" cy="5386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EDADB06-5FB5-4BE8-A4B3-8040E5346A86}">
      <dsp:nvSpPr>
        <dsp:cNvPr id="0" name=""/>
        <dsp:cNvSpPr/>
      </dsp:nvSpPr>
      <dsp:spPr>
        <a:xfrm>
          <a:off x="1131174" y="459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00100">
            <a:lnSpc>
              <a:spcPct val="90000"/>
            </a:lnSpc>
            <a:spcBef>
              <a:spcPct val="0"/>
            </a:spcBef>
            <a:spcAft>
              <a:spcPct val="35000"/>
            </a:spcAft>
            <a:buNone/>
          </a:pPr>
          <a:r>
            <a:rPr lang="nl-NL" sz="1800" kern="1200"/>
            <a:t>Gespecialiseerd kok niveau 4</a:t>
          </a:r>
          <a:endParaRPr lang="en-US" sz="1800" kern="1200"/>
        </a:p>
      </dsp:txBody>
      <dsp:txXfrm>
        <a:off x="1131174" y="4597"/>
        <a:ext cx="5382429" cy="979371"/>
      </dsp:txXfrm>
    </dsp:sp>
    <dsp:sp modelId="{62BAACD8-C4A3-49C6-91AD-59B7E44AC3F1}">
      <dsp:nvSpPr>
        <dsp:cNvPr id="0" name=""/>
        <dsp:cNvSpPr/>
      </dsp:nvSpPr>
      <dsp:spPr>
        <a:xfrm>
          <a:off x="0" y="1228812"/>
          <a:ext cx="6513603" cy="979371"/>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84A3CA-7958-432D-9A49-4EC976D753D3}">
      <dsp:nvSpPr>
        <dsp:cNvPr id="0" name=""/>
        <dsp:cNvSpPr/>
      </dsp:nvSpPr>
      <dsp:spPr>
        <a:xfrm>
          <a:off x="296259" y="1449171"/>
          <a:ext cx="538654" cy="5386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35C177E-6802-4FE7-BD08-035F412A2087}">
      <dsp:nvSpPr>
        <dsp:cNvPr id="0" name=""/>
        <dsp:cNvSpPr/>
      </dsp:nvSpPr>
      <dsp:spPr>
        <a:xfrm>
          <a:off x="1131174" y="1228812"/>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00100">
            <a:lnSpc>
              <a:spcPct val="90000"/>
            </a:lnSpc>
            <a:spcBef>
              <a:spcPct val="0"/>
            </a:spcBef>
            <a:spcAft>
              <a:spcPct val="35000"/>
            </a:spcAft>
            <a:buNone/>
          </a:pPr>
          <a:r>
            <a:rPr lang="nl-NL" sz="1800" kern="1200"/>
            <a:t>3 jaar </a:t>
          </a:r>
          <a:endParaRPr lang="en-US" sz="1800" kern="1200"/>
        </a:p>
      </dsp:txBody>
      <dsp:txXfrm>
        <a:off x="1131174" y="1228812"/>
        <a:ext cx="5382429" cy="979371"/>
      </dsp:txXfrm>
    </dsp:sp>
    <dsp:sp modelId="{3EA9D01E-A737-49B9-96DA-453AFE1C5BA1}">
      <dsp:nvSpPr>
        <dsp:cNvPr id="0" name=""/>
        <dsp:cNvSpPr/>
      </dsp:nvSpPr>
      <dsp:spPr>
        <a:xfrm>
          <a:off x="0" y="2453027"/>
          <a:ext cx="6513603" cy="979371"/>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076A63-0D3C-428B-988D-2A351A269EFD}">
      <dsp:nvSpPr>
        <dsp:cNvPr id="0" name=""/>
        <dsp:cNvSpPr/>
      </dsp:nvSpPr>
      <dsp:spPr>
        <a:xfrm>
          <a:off x="296259" y="2673385"/>
          <a:ext cx="538654" cy="5386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FBC2873-B6F4-4D8C-9532-32E51038D63D}">
      <dsp:nvSpPr>
        <dsp:cNvPr id="0" name=""/>
        <dsp:cNvSpPr/>
      </dsp:nvSpPr>
      <dsp:spPr>
        <a:xfrm>
          <a:off x="1131174" y="245302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00100">
            <a:lnSpc>
              <a:spcPct val="90000"/>
            </a:lnSpc>
            <a:spcBef>
              <a:spcPct val="0"/>
            </a:spcBef>
            <a:spcAft>
              <a:spcPct val="35000"/>
            </a:spcAft>
            <a:buNone/>
          </a:pPr>
          <a:r>
            <a:rPr lang="nl-NL" sz="1800" kern="1200"/>
            <a:t>Eén dag per week school </a:t>
          </a:r>
          <a:endParaRPr lang="en-US" sz="1800" kern="1200"/>
        </a:p>
      </dsp:txBody>
      <dsp:txXfrm>
        <a:off x="1131174" y="2453027"/>
        <a:ext cx="5382429" cy="979371"/>
      </dsp:txXfrm>
    </dsp:sp>
    <dsp:sp modelId="{685F4FB2-B0E1-46C5-9065-56E3EFF3029D}">
      <dsp:nvSpPr>
        <dsp:cNvPr id="0" name=""/>
        <dsp:cNvSpPr/>
      </dsp:nvSpPr>
      <dsp:spPr>
        <a:xfrm>
          <a:off x="0" y="3677241"/>
          <a:ext cx="6513603" cy="979371"/>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A7CBF3-5F89-4D66-A4F6-683E5ECECDAE}">
      <dsp:nvSpPr>
        <dsp:cNvPr id="0" name=""/>
        <dsp:cNvSpPr/>
      </dsp:nvSpPr>
      <dsp:spPr>
        <a:xfrm>
          <a:off x="296259" y="3897600"/>
          <a:ext cx="538654" cy="53865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4BA0178-7FDB-4578-8774-A81FEAA11EE5}">
      <dsp:nvSpPr>
        <dsp:cNvPr id="0" name=""/>
        <dsp:cNvSpPr/>
      </dsp:nvSpPr>
      <dsp:spPr>
        <a:xfrm>
          <a:off x="1131174" y="3677241"/>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00100">
            <a:lnSpc>
              <a:spcPct val="90000"/>
            </a:lnSpc>
            <a:spcBef>
              <a:spcPct val="0"/>
            </a:spcBef>
            <a:spcAft>
              <a:spcPct val="35000"/>
            </a:spcAft>
            <a:buNone/>
          </a:pPr>
          <a:r>
            <a:rPr lang="nl-NL" sz="1800" kern="1200"/>
            <a:t>BBL = 4 dagen in de week werken </a:t>
          </a:r>
          <a:endParaRPr lang="en-US" sz="1800" kern="1200"/>
        </a:p>
      </dsp:txBody>
      <dsp:txXfrm>
        <a:off x="1131174" y="3677241"/>
        <a:ext cx="5382429" cy="979371"/>
      </dsp:txXfrm>
    </dsp:sp>
    <dsp:sp modelId="{82B1B39B-E097-4EBA-ADDA-48890163947F}">
      <dsp:nvSpPr>
        <dsp:cNvPr id="0" name=""/>
        <dsp:cNvSpPr/>
      </dsp:nvSpPr>
      <dsp:spPr>
        <a:xfrm>
          <a:off x="0" y="4901456"/>
          <a:ext cx="6513603" cy="979371"/>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0CCD44-3C05-47AD-B449-D41BCF8F714D}">
      <dsp:nvSpPr>
        <dsp:cNvPr id="0" name=""/>
        <dsp:cNvSpPr/>
      </dsp:nvSpPr>
      <dsp:spPr>
        <a:xfrm>
          <a:off x="296259" y="5121814"/>
          <a:ext cx="538654" cy="53865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F58A9FA-3000-4957-84D4-2BBF22AB818B}">
      <dsp:nvSpPr>
        <dsp:cNvPr id="0" name=""/>
        <dsp:cNvSpPr/>
      </dsp:nvSpPr>
      <dsp:spPr>
        <a:xfrm>
          <a:off x="1131174" y="4901456"/>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00100">
            <a:lnSpc>
              <a:spcPct val="90000"/>
            </a:lnSpc>
            <a:spcBef>
              <a:spcPct val="0"/>
            </a:spcBef>
            <a:spcAft>
              <a:spcPct val="35000"/>
            </a:spcAft>
            <a:buNone/>
          </a:pPr>
          <a:r>
            <a:rPr lang="nl-NL" sz="1800" kern="1200"/>
            <a:t>De gespecialiseerd kok is vaak werkzaam in horecabedrijven in het hogere segment, zoals luxe restaurants.  </a:t>
          </a:r>
          <a:endParaRPr lang="en-US" sz="1800" kern="1200"/>
        </a:p>
      </dsp:txBody>
      <dsp:txXfrm>
        <a:off x="1131174" y="4901456"/>
        <a:ext cx="5382429" cy="97937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576EB7-9CC0-474E-92F7-1E47B98FE445}" type="datetimeFigureOut">
              <a:rPr lang="nl-NL" smtClean="0"/>
              <a:t>9-4-2020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EA59A0-8E59-EE41-8FDE-54E3584A190C}" type="slidenum">
              <a:rPr lang="nl-NL" smtClean="0"/>
              <a:t>‹nr.›</a:t>
            </a:fld>
            <a:endParaRPr lang="nl-NL"/>
          </a:p>
        </p:txBody>
      </p:sp>
    </p:spTree>
    <p:extLst>
      <p:ext uri="{BB962C8B-B14F-4D97-AF65-F5344CB8AC3E}">
        <p14:creationId xmlns:p14="http://schemas.microsoft.com/office/powerpoint/2010/main" val="1934083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7EA59A0-8E59-EE41-8FDE-54E3584A190C}" type="slidenum">
              <a:rPr lang="nl-NL" smtClean="0"/>
              <a:t>1</a:t>
            </a:fld>
            <a:endParaRPr lang="nl-NL"/>
          </a:p>
        </p:txBody>
      </p:sp>
    </p:spTree>
    <p:extLst>
      <p:ext uri="{BB962C8B-B14F-4D97-AF65-F5344CB8AC3E}">
        <p14:creationId xmlns:p14="http://schemas.microsoft.com/office/powerpoint/2010/main" val="1333484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7EA59A0-8E59-EE41-8FDE-54E3584A190C}" type="slidenum">
              <a:rPr lang="nl-NL" smtClean="0"/>
              <a:t>7</a:t>
            </a:fld>
            <a:endParaRPr lang="nl-NL"/>
          </a:p>
        </p:txBody>
      </p:sp>
    </p:spTree>
    <p:extLst>
      <p:ext uri="{BB962C8B-B14F-4D97-AF65-F5344CB8AC3E}">
        <p14:creationId xmlns:p14="http://schemas.microsoft.com/office/powerpoint/2010/main" val="1973125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7EA59A0-8E59-EE41-8FDE-54E3584A190C}" type="slidenum">
              <a:rPr lang="nl-NL" smtClean="0"/>
              <a:t>12</a:t>
            </a:fld>
            <a:endParaRPr lang="nl-NL"/>
          </a:p>
        </p:txBody>
      </p:sp>
    </p:spTree>
    <p:extLst>
      <p:ext uri="{BB962C8B-B14F-4D97-AF65-F5344CB8AC3E}">
        <p14:creationId xmlns:p14="http://schemas.microsoft.com/office/powerpoint/2010/main" val="1595885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5F9D4-B58F-44A8-831A-78F86A0F59C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758FFB3-C87A-4EF1-AF21-978E937C2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88A5343-A71F-4004-8457-C1C25CDFE307}"/>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5" name="Tijdelijke aanduiding voor voettekst 4">
            <a:extLst>
              <a:ext uri="{FF2B5EF4-FFF2-40B4-BE49-F238E27FC236}">
                <a16:creationId xmlns:a16="http://schemas.microsoft.com/office/drawing/2014/main" id="{8D0C3A0B-7809-43CE-8D54-678220D4DD4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6C31845-AA7A-4F34-B171-2F6898954333}"/>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834351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1347EA-FF33-4EF4-843E-1E130D5CFC2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809A3A1-5337-435C-9F7F-83C71C439A5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C003C7F-D005-438F-A0C9-3DF6388A82EC}"/>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5" name="Tijdelijke aanduiding voor voettekst 4">
            <a:extLst>
              <a:ext uri="{FF2B5EF4-FFF2-40B4-BE49-F238E27FC236}">
                <a16:creationId xmlns:a16="http://schemas.microsoft.com/office/drawing/2014/main" id="{6FF624EC-7F16-4971-A124-36ABF5ED0C0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E996B7F-F856-43E1-8419-3618FD209205}"/>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1733253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3AFB3E8-26CE-45AE-970E-CDE3ED69F08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ED031F4-C522-45C4-AD91-35BFA4051C8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706BD7D-BBF4-4529-AE99-E649E80C3287}"/>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5" name="Tijdelijke aanduiding voor voettekst 4">
            <a:extLst>
              <a:ext uri="{FF2B5EF4-FFF2-40B4-BE49-F238E27FC236}">
                <a16:creationId xmlns:a16="http://schemas.microsoft.com/office/drawing/2014/main" id="{2BA2BC23-6715-42B4-B7EC-4F3FDCD8940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AE84C9F-7B84-4468-8654-7C2D4C6263A8}"/>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2532265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BE4E1D-3FE5-4125-AE83-0DBA180557E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894683D-DB45-44FA-B753-FE031476FB3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EEB6103-605D-49BE-ABDA-59FFBBD28D22}"/>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5" name="Tijdelijke aanduiding voor voettekst 4">
            <a:extLst>
              <a:ext uri="{FF2B5EF4-FFF2-40B4-BE49-F238E27FC236}">
                <a16:creationId xmlns:a16="http://schemas.microsoft.com/office/drawing/2014/main" id="{E04CCF08-2E16-4ABA-95C1-2DFCC3210AE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ACC63BC-742B-46FF-83BC-A7B91E881CB1}"/>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1307637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081E47-1ED4-41A8-A4C4-085EA47C0040}"/>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5EFF1F4-654C-4175-BD23-923B6B8231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865327B1-DA1F-43AD-9205-8D171116366A}"/>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5" name="Tijdelijke aanduiding voor voettekst 4">
            <a:extLst>
              <a:ext uri="{FF2B5EF4-FFF2-40B4-BE49-F238E27FC236}">
                <a16:creationId xmlns:a16="http://schemas.microsoft.com/office/drawing/2014/main" id="{E3108FF1-E742-4C2F-8CAD-976C9606F3A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E8CFC02-56EC-4B56-9348-EC20F4E5D894}"/>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2757959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8A03E6-D80B-4FE9-BF77-8DB8DCA7950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207F7A7-4AD2-4260-8D57-60BA8E08560C}"/>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911E002C-C6E0-4F44-B97D-8E3C0AA4FBE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2726441-C9B3-4A92-B07A-F195E30263AF}"/>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6" name="Tijdelijke aanduiding voor voettekst 5">
            <a:extLst>
              <a:ext uri="{FF2B5EF4-FFF2-40B4-BE49-F238E27FC236}">
                <a16:creationId xmlns:a16="http://schemas.microsoft.com/office/drawing/2014/main" id="{2AE17363-21EA-4237-BAD1-FE24245C83F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1936374-613D-4294-B98F-F48E41717BEE}"/>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4134039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5043A-D43C-46FB-8E8A-1FA4AE558A2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F65061D-F9BA-41F4-A0C5-3FBBAB7ECC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F0F6D63E-3FA5-44A7-8876-DCB62E559C7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7FEB837-A988-48AD-A579-144F1563B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5A13BA2-2FAE-4689-B2BA-B972EBD3CE8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07EF4DE-7963-4970-AE35-99F61054409B}"/>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8" name="Tijdelijke aanduiding voor voettekst 7">
            <a:extLst>
              <a:ext uri="{FF2B5EF4-FFF2-40B4-BE49-F238E27FC236}">
                <a16:creationId xmlns:a16="http://schemas.microsoft.com/office/drawing/2014/main" id="{4D6FA4F9-3E85-42B8-9356-B08571B4E7E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AA8E8FC-F057-49C8-9F68-4F6FEA8B8EDF}"/>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3708906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CBA659-3169-44F8-B86F-01D2D755107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295BDE0-06F1-4557-B936-25DEB8A61EC5}"/>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4" name="Tijdelijke aanduiding voor voettekst 3">
            <a:extLst>
              <a:ext uri="{FF2B5EF4-FFF2-40B4-BE49-F238E27FC236}">
                <a16:creationId xmlns:a16="http://schemas.microsoft.com/office/drawing/2014/main" id="{C72576D4-713D-4B96-89B9-577142E72FB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203A977-BB3B-4DD9-8AE7-BC03D829FD1A}"/>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1398344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83062D2-591C-41FF-869D-85868962DB41}"/>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3" name="Tijdelijke aanduiding voor voettekst 2">
            <a:extLst>
              <a:ext uri="{FF2B5EF4-FFF2-40B4-BE49-F238E27FC236}">
                <a16:creationId xmlns:a16="http://schemas.microsoft.com/office/drawing/2014/main" id="{BBB3185B-A993-4D14-BE21-030BD37DFAF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5713786A-1C9D-4239-8CD3-4427A89C4CA3}"/>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4210844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D92DAB-3E52-4F11-A520-DA7F4764D45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C9659F2-A095-4F96-AB5E-D6D86FB626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5BE080B-729A-4634-8C5C-9C418C9019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CCB2377-AA81-404B-989F-AB7E6161340F}"/>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6" name="Tijdelijke aanduiding voor voettekst 5">
            <a:extLst>
              <a:ext uri="{FF2B5EF4-FFF2-40B4-BE49-F238E27FC236}">
                <a16:creationId xmlns:a16="http://schemas.microsoft.com/office/drawing/2014/main" id="{15691188-93FE-4997-B762-7CF36C85509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C9C802F-C357-4D0D-8678-D33EBEBA3BAA}"/>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1369112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5063BC-D3A8-4592-BAFF-97D852A648F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F2816C96-AA48-4985-AC22-1FD6504BE3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FF3317D-8BFE-43EB-9378-7AA86C78E3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4F7F697-3C62-48B4-B234-3C1F7ED9CE81}"/>
              </a:ext>
            </a:extLst>
          </p:cNvPr>
          <p:cNvSpPr>
            <a:spLocks noGrp="1"/>
          </p:cNvSpPr>
          <p:nvPr>
            <p:ph type="dt" sz="half" idx="10"/>
          </p:nvPr>
        </p:nvSpPr>
        <p:spPr/>
        <p:txBody>
          <a:bodyPr/>
          <a:lstStyle/>
          <a:p>
            <a:fld id="{A3E0D79B-CB7F-4432-A7E1-F97F4353FACD}" type="datetimeFigureOut">
              <a:rPr lang="nl-NL" smtClean="0"/>
              <a:t>9-4-2020</a:t>
            </a:fld>
            <a:endParaRPr lang="nl-NL"/>
          </a:p>
        </p:txBody>
      </p:sp>
      <p:sp>
        <p:nvSpPr>
          <p:cNvPr id="6" name="Tijdelijke aanduiding voor voettekst 5">
            <a:extLst>
              <a:ext uri="{FF2B5EF4-FFF2-40B4-BE49-F238E27FC236}">
                <a16:creationId xmlns:a16="http://schemas.microsoft.com/office/drawing/2014/main" id="{C896338B-7822-4A92-8C1A-6C277DAC483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78A445A-DB36-43F9-835D-0AE4473A005E}"/>
              </a:ext>
            </a:extLst>
          </p:cNvPr>
          <p:cNvSpPr>
            <a:spLocks noGrp="1"/>
          </p:cNvSpPr>
          <p:nvPr>
            <p:ph type="sldNum" sz="quarter" idx="12"/>
          </p:nvPr>
        </p:nvSpPr>
        <p:spPr/>
        <p:txBody>
          <a:bodyPr/>
          <a:lstStyle/>
          <a:p>
            <a:fld id="{52DC2E6A-6CBB-4B68-A347-6EA982D4A9C8}" type="slidenum">
              <a:rPr lang="nl-NL" smtClean="0"/>
              <a:t>‹nr.›</a:t>
            </a:fld>
            <a:endParaRPr lang="nl-NL"/>
          </a:p>
        </p:txBody>
      </p:sp>
    </p:spTree>
    <p:extLst>
      <p:ext uri="{BB962C8B-B14F-4D97-AF65-F5344CB8AC3E}">
        <p14:creationId xmlns:p14="http://schemas.microsoft.com/office/powerpoint/2010/main" val="3419966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9DE270F-DC37-49DC-985E-21572025D2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A75A7CD-9E70-4348-91E6-957DC8C37D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F32A9B4-F86B-444C-BF86-CBF5720F97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E0D79B-CB7F-4432-A7E1-F97F4353FACD}" type="datetimeFigureOut">
              <a:rPr lang="nl-NL" smtClean="0"/>
              <a:t>9-4-2020</a:t>
            </a:fld>
            <a:endParaRPr lang="nl-NL"/>
          </a:p>
        </p:txBody>
      </p:sp>
      <p:sp>
        <p:nvSpPr>
          <p:cNvPr id="5" name="Tijdelijke aanduiding voor voettekst 4">
            <a:extLst>
              <a:ext uri="{FF2B5EF4-FFF2-40B4-BE49-F238E27FC236}">
                <a16:creationId xmlns:a16="http://schemas.microsoft.com/office/drawing/2014/main" id="{F664E31B-1D93-4453-AF97-2734209CC0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B9DA684-1AE3-441F-A5E2-BC3CB8371E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DC2E6A-6CBB-4B68-A347-6EA982D4A9C8}" type="slidenum">
              <a:rPr lang="nl-NL" smtClean="0"/>
              <a:t>‹nr.›</a:t>
            </a:fld>
            <a:endParaRPr lang="nl-NL"/>
          </a:p>
        </p:txBody>
      </p:sp>
    </p:spTree>
    <p:extLst>
      <p:ext uri="{BB962C8B-B14F-4D97-AF65-F5344CB8AC3E}">
        <p14:creationId xmlns:p14="http://schemas.microsoft.com/office/powerpoint/2010/main" val="717404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image" Target="../media/image27.jpg"/><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s>
</file>

<file path=ppt/slides/_rels/slide1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 name="Rectangle 191">
            <a:extLst>
              <a:ext uri="{FF2B5EF4-FFF2-40B4-BE49-F238E27FC236}">
                <a16:creationId xmlns:a16="http://schemas.microsoft.com/office/drawing/2014/main" id="{A3BAF07C-C39E-42EB-BB22-8D46691D97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3061" cy="68692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a:extLst>
              <a:ext uri="{FF2B5EF4-FFF2-40B4-BE49-F238E27FC236}">
                <a16:creationId xmlns:a16="http://schemas.microsoft.com/office/drawing/2014/main" id="{D8E9CF54-0466-4261-9E62-0249E60E18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94" name="Freeform 5">
              <a:extLst>
                <a:ext uri="{FF2B5EF4-FFF2-40B4-BE49-F238E27FC236}">
                  <a16:creationId xmlns:a16="http://schemas.microsoft.com/office/drawing/2014/main" id="{33E32106-E8B1-4F76-9EE6-58537738A3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5" name="Freeform 6">
              <a:extLst>
                <a:ext uri="{FF2B5EF4-FFF2-40B4-BE49-F238E27FC236}">
                  <a16:creationId xmlns:a16="http://schemas.microsoft.com/office/drawing/2014/main" id="{C32C2C46-A045-44FB-8A74-5EBD650C27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6" name="Freeform 7">
              <a:extLst>
                <a:ext uri="{FF2B5EF4-FFF2-40B4-BE49-F238E27FC236}">
                  <a16:creationId xmlns:a16="http://schemas.microsoft.com/office/drawing/2014/main" id="{6A76F79C-6683-4940-BCF7-4BCCCEE406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97" name="Freeform 8">
              <a:extLst>
                <a:ext uri="{FF2B5EF4-FFF2-40B4-BE49-F238E27FC236}">
                  <a16:creationId xmlns:a16="http://schemas.microsoft.com/office/drawing/2014/main" id="{FF4675A3-6D07-4B1F-9BFC-AEBEA1AD06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8" name="Freeform 9">
              <a:extLst>
                <a:ext uri="{FF2B5EF4-FFF2-40B4-BE49-F238E27FC236}">
                  <a16:creationId xmlns:a16="http://schemas.microsoft.com/office/drawing/2014/main" id="{765E127A-B6B7-4B1D-B7BD-6C8C969D29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9" name="Freeform 10">
              <a:extLst>
                <a:ext uri="{FF2B5EF4-FFF2-40B4-BE49-F238E27FC236}">
                  <a16:creationId xmlns:a16="http://schemas.microsoft.com/office/drawing/2014/main" id="{3BCA9D9E-C72C-4751-BFA9-10B85CACE3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0" name="Freeform 11">
              <a:extLst>
                <a:ext uri="{FF2B5EF4-FFF2-40B4-BE49-F238E27FC236}">
                  <a16:creationId xmlns:a16="http://schemas.microsoft.com/office/drawing/2014/main" id="{080C708C-69BF-441B-AB75-C98160ED0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1" name="Freeform 12">
              <a:extLst>
                <a:ext uri="{FF2B5EF4-FFF2-40B4-BE49-F238E27FC236}">
                  <a16:creationId xmlns:a16="http://schemas.microsoft.com/office/drawing/2014/main" id="{3E79964E-F8F1-4763-8892-7BC3DAE306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2" name="Freeform 13">
              <a:extLst>
                <a:ext uri="{FF2B5EF4-FFF2-40B4-BE49-F238E27FC236}">
                  <a16:creationId xmlns:a16="http://schemas.microsoft.com/office/drawing/2014/main" id="{FE09592A-FCC9-4AE5-BA0B-730C6F3BBE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3" name="Freeform 14">
              <a:extLst>
                <a:ext uri="{FF2B5EF4-FFF2-40B4-BE49-F238E27FC236}">
                  <a16:creationId xmlns:a16="http://schemas.microsoft.com/office/drawing/2014/main" id="{96448994-820C-4BC1-ABF3-4579C6F99A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4" name="Freeform 15">
              <a:extLst>
                <a:ext uri="{FF2B5EF4-FFF2-40B4-BE49-F238E27FC236}">
                  <a16:creationId xmlns:a16="http://schemas.microsoft.com/office/drawing/2014/main" id="{9BB0D192-565A-42B9-B292-CC032D71A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05" name="Freeform 16">
              <a:extLst>
                <a:ext uri="{FF2B5EF4-FFF2-40B4-BE49-F238E27FC236}">
                  <a16:creationId xmlns:a16="http://schemas.microsoft.com/office/drawing/2014/main" id="{6D1CA09C-5F40-4E92-A7E9-D1FCEE51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06" name="Freeform 17">
              <a:extLst>
                <a:ext uri="{FF2B5EF4-FFF2-40B4-BE49-F238E27FC236}">
                  <a16:creationId xmlns:a16="http://schemas.microsoft.com/office/drawing/2014/main" id="{379F5AA5-2E14-4880-A5A6-07AEF2AD8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7" name="Freeform 18">
              <a:extLst>
                <a:ext uri="{FF2B5EF4-FFF2-40B4-BE49-F238E27FC236}">
                  <a16:creationId xmlns:a16="http://schemas.microsoft.com/office/drawing/2014/main" id="{EF14BD32-D239-4DA3-98B3-775207365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8" name="Freeform 19">
              <a:extLst>
                <a:ext uri="{FF2B5EF4-FFF2-40B4-BE49-F238E27FC236}">
                  <a16:creationId xmlns:a16="http://schemas.microsoft.com/office/drawing/2014/main" id="{CF07B250-E5E4-4624-9BD7-8D513A67B7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9" name="Freeform 20">
              <a:extLst>
                <a:ext uri="{FF2B5EF4-FFF2-40B4-BE49-F238E27FC236}">
                  <a16:creationId xmlns:a16="http://schemas.microsoft.com/office/drawing/2014/main" id="{BCC5D120-7C8C-4290-865C-4EE6E4F245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0" name="Freeform 21">
              <a:extLst>
                <a:ext uri="{FF2B5EF4-FFF2-40B4-BE49-F238E27FC236}">
                  <a16:creationId xmlns:a16="http://schemas.microsoft.com/office/drawing/2014/main" id="{C24688C6-CAE5-4EF2-B2BA-A138DA0A2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1" name="Freeform 22">
              <a:extLst>
                <a:ext uri="{FF2B5EF4-FFF2-40B4-BE49-F238E27FC236}">
                  <a16:creationId xmlns:a16="http://schemas.microsoft.com/office/drawing/2014/main" id="{6BD31099-7C13-4901-A04F-632B1CD846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2" name="Freeform 23">
              <a:extLst>
                <a:ext uri="{FF2B5EF4-FFF2-40B4-BE49-F238E27FC236}">
                  <a16:creationId xmlns:a16="http://schemas.microsoft.com/office/drawing/2014/main" id="{679F5FF7-82B2-4033-8FBE-63170C9378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el 1">
            <a:extLst>
              <a:ext uri="{FF2B5EF4-FFF2-40B4-BE49-F238E27FC236}">
                <a16:creationId xmlns:a16="http://schemas.microsoft.com/office/drawing/2014/main" id="{66A5290E-4C6B-4ED9-81C8-EFD197C7FB09}"/>
              </a:ext>
            </a:extLst>
          </p:cNvPr>
          <p:cNvSpPr>
            <a:spLocks noGrp="1"/>
          </p:cNvSpPr>
          <p:nvPr>
            <p:ph type="ctrTitle"/>
          </p:nvPr>
        </p:nvSpPr>
        <p:spPr>
          <a:xfrm>
            <a:off x="1378425" y="5199797"/>
            <a:ext cx="9435152" cy="789673"/>
          </a:xfrm>
        </p:spPr>
        <p:txBody>
          <a:bodyPr anchor="ctr">
            <a:noAutofit/>
          </a:bodyPr>
          <a:lstStyle/>
          <a:p>
            <a:br>
              <a:rPr lang="nl-NL" sz="2800" dirty="0">
                <a:solidFill>
                  <a:schemeClr val="bg1"/>
                </a:solidFill>
              </a:rPr>
            </a:br>
            <a:r>
              <a:rPr lang="nl-NL" sz="2800" dirty="0">
                <a:solidFill>
                  <a:schemeClr val="bg1"/>
                </a:solidFill>
              </a:rPr>
              <a:t> </a:t>
            </a:r>
            <a:br>
              <a:rPr lang="nl-NL" sz="2800">
                <a:solidFill>
                  <a:schemeClr val="bg1"/>
                </a:solidFill>
              </a:rPr>
            </a:br>
            <a:endParaRPr lang="nl-NL" sz="2800" dirty="0">
              <a:solidFill>
                <a:schemeClr val="bg1"/>
              </a:solidFill>
            </a:endParaRPr>
          </a:p>
        </p:txBody>
      </p:sp>
      <p:sp>
        <p:nvSpPr>
          <p:cNvPr id="213" name="Freeform: Shape 212">
            <a:extLst>
              <a:ext uri="{FF2B5EF4-FFF2-40B4-BE49-F238E27FC236}">
                <a16:creationId xmlns:a16="http://schemas.microsoft.com/office/drawing/2014/main" id="{A7795DFA-888F-47E2-B44E-DE1D3B3E4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058957"/>
          </a:xfrm>
          <a:custGeom>
            <a:avLst/>
            <a:gdLst>
              <a:gd name="connsiteX0" fmla="*/ 0 w 12192000"/>
              <a:gd name="connsiteY0" fmla="*/ 0 h 5058957"/>
              <a:gd name="connsiteX1" fmla="*/ 12192000 w 12192000"/>
              <a:gd name="connsiteY1" fmla="*/ 0 h 5058957"/>
              <a:gd name="connsiteX2" fmla="*/ 12192000 w 12192000"/>
              <a:gd name="connsiteY2" fmla="*/ 259692 h 5058957"/>
              <a:gd name="connsiteX3" fmla="*/ 12192000 w 12192000"/>
              <a:gd name="connsiteY3" fmla="*/ 3542069 h 5058957"/>
              <a:gd name="connsiteX4" fmla="*/ 12192000 w 12192000"/>
              <a:gd name="connsiteY4" fmla="*/ 3734194 h 5058957"/>
              <a:gd name="connsiteX5" fmla="*/ 12192000 w 12192000"/>
              <a:gd name="connsiteY5" fmla="*/ 4710012 h 5058957"/>
              <a:gd name="connsiteX6" fmla="*/ 12113803 w 12192000"/>
              <a:gd name="connsiteY6" fmla="*/ 4718295 h 5058957"/>
              <a:gd name="connsiteX7" fmla="*/ 6753597 w 12192000"/>
              <a:gd name="connsiteY7" fmla="*/ 5041852 h 5058957"/>
              <a:gd name="connsiteX8" fmla="*/ 400746 w 12192000"/>
              <a:gd name="connsiteY8" fmla="*/ 4870509 h 5058957"/>
              <a:gd name="connsiteX9" fmla="*/ 0 w 12192000"/>
              <a:gd name="connsiteY9" fmla="*/ 4833533 h 5058957"/>
              <a:gd name="connsiteX10" fmla="*/ 0 w 12192000"/>
              <a:gd name="connsiteY10" fmla="*/ 3734194 h 5058957"/>
              <a:gd name="connsiteX11" fmla="*/ 0 w 12192000"/>
              <a:gd name="connsiteY11" fmla="*/ 3542069 h 5058957"/>
              <a:gd name="connsiteX12" fmla="*/ 0 w 12192000"/>
              <a:gd name="connsiteY12" fmla="*/ 259692 h 5058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5058957">
                <a:moveTo>
                  <a:pt x="0" y="0"/>
                </a:moveTo>
                <a:lnTo>
                  <a:pt x="12192000" y="0"/>
                </a:lnTo>
                <a:lnTo>
                  <a:pt x="12192000" y="259692"/>
                </a:lnTo>
                <a:lnTo>
                  <a:pt x="12192000" y="3542069"/>
                </a:lnTo>
                <a:lnTo>
                  <a:pt x="12192000" y="3734194"/>
                </a:lnTo>
                <a:lnTo>
                  <a:pt x="12192000" y="4710012"/>
                </a:lnTo>
                <a:lnTo>
                  <a:pt x="12113803" y="4718295"/>
                </a:lnTo>
                <a:cubicBezTo>
                  <a:pt x="10139508" y="4916244"/>
                  <a:pt x="8237152" y="5009247"/>
                  <a:pt x="6753597" y="5041852"/>
                </a:cubicBezTo>
                <a:cubicBezTo>
                  <a:pt x="4940362" y="5081701"/>
                  <a:pt x="2657278" y="5062371"/>
                  <a:pt x="400746" y="4870509"/>
                </a:cubicBezTo>
                <a:lnTo>
                  <a:pt x="0" y="4833533"/>
                </a:lnTo>
                <a:lnTo>
                  <a:pt x="0" y="3734194"/>
                </a:lnTo>
                <a:lnTo>
                  <a:pt x="0" y="3542069"/>
                </a:lnTo>
                <a:lnTo>
                  <a:pt x="0" y="259692"/>
                </a:lnTo>
                <a:close/>
              </a:path>
            </a:pathLst>
          </a:custGeom>
          <a:solidFill>
            <a:schemeClr val="bg1"/>
          </a:solidFill>
          <a:ln w="44450">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1028" name="Picture 4" descr="Afbeeldingsresultaat voor cas spijkers academie nijmegen">
            <a:extLst>
              <a:ext uri="{FF2B5EF4-FFF2-40B4-BE49-F238E27FC236}">
                <a16:creationId xmlns:a16="http://schemas.microsoft.com/office/drawing/2014/main" id="{CBECB3F4-5FCC-4202-84C8-F5DCF094561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7" y="812962"/>
            <a:ext cx="10914060" cy="3492502"/>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a:extLst>
              <a:ext uri="{FF2B5EF4-FFF2-40B4-BE49-F238E27FC236}">
                <a16:creationId xmlns:a16="http://schemas.microsoft.com/office/drawing/2014/main" id="{E0FCC15C-1DA7-074B-8F4B-B4CD1FCA3C3C}"/>
              </a:ext>
            </a:extLst>
          </p:cNvPr>
          <p:cNvSpPr/>
          <p:nvPr/>
        </p:nvSpPr>
        <p:spPr>
          <a:xfrm>
            <a:off x="8006480" y="623352"/>
            <a:ext cx="2713563" cy="923330"/>
          </a:xfrm>
          <a:prstGeom prst="rect">
            <a:avLst/>
          </a:prstGeom>
          <a:noFill/>
        </p:spPr>
        <p:txBody>
          <a:bodyPr wrap="none" lIns="91440" tIns="45720" rIns="91440" bIns="45720">
            <a:spAutoFit/>
          </a:bodyPr>
          <a:lstStyle/>
          <a:p>
            <a:pPr algn="ctr">
              <a:spcAft>
                <a:spcPts val="600"/>
              </a:spcAft>
            </a:pPr>
            <a:r>
              <a:rPr lang="nl-NL" sz="5400" dirty="0"/>
              <a:t>Welkom!</a:t>
            </a:r>
            <a:endParaRPr lang="nl-NL" sz="5400" b="1" cap="none" spc="0" dirty="0">
              <a:ln w="10160">
                <a:solidFill>
                  <a:schemeClr val="accent5"/>
                </a:solidFill>
                <a:prstDash val="solid"/>
              </a:ln>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820633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Afbeelding 8" descr="Afbeelding met persoon, binnen, keuken, voedsel&#10;&#10;Automatisch gegenereerde beschrijving">
            <a:extLst>
              <a:ext uri="{FF2B5EF4-FFF2-40B4-BE49-F238E27FC236}">
                <a16:creationId xmlns:a16="http://schemas.microsoft.com/office/drawing/2014/main" id="{33974F8B-6149-E242-A741-2206CDD41410}"/>
              </a:ext>
            </a:extLst>
          </p:cNvPr>
          <p:cNvPicPr>
            <a:picLocks noChangeAspect="1"/>
          </p:cNvPicPr>
          <p:nvPr/>
        </p:nvPicPr>
        <p:blipFill rotWithShape="1">
          <a:blip r:embed="rId2">
            <a:extLst>
              <a:ext uri="{28A0092B-C50C-407E-A947-70E740481C1C}">
                <a14:useLocalDpi xmlns:a14="http://schemas.microsoft.com/office/drawing/2010/main" val="0"/>
              </a:ext>
            </a:extLst>
          </a:blip>
          <a:srcRect l="2254" r="3074" b="3"/>
          <a:stretch/>
        </p:blipFill>
        <p:spPr>
          <a:xfrm>
            <a:off x="7967351" y="-1"/>
            <a:ext cx="4224651" cy="3346705"/>
          </a:xfrm>
          <a:custGeom>
            <a:avLst/>
            <a:gdLst/>
            <a:ahLst/>
            <a:cxnLst/>
            <a:rect l="l" t="t" r="r" b="b"/>
            <a:pathLst>
              <a:path w="4224651" h="3346705">
                <a:moveTo>
                  <a:pt x="1549963" y="0"/>
                </a:moveTo>
                <a:lnTo>
                  <a:pt x="1555540" y="0"/>
                </a:lnTo>
                <a:lnTo>
                  <a:pt x="2621768" y="0"/>
                </a:lnTo>
                <a:lnTo>
                  <a:pt x="4224651" y="0"/>
                </a:lnTo>
                <a:lnTo>
                  <a:pt x="4224651" y="3346705"/>
                </a:lnTo>
                <a:lnTo>
                  <a:pt x="0" y="3346705"/>
                </a:lnTo>
                <a:close/>
              </a:path>
            </a:pathLst>
          </a:custGeom>
        </p:spPr>
      </p:pic>
      <p:pic>
        <p:nvPicPr>
          <p:cNvPr id="13" name="Afbeelding 12" descr="Afbeelding met binnen, voedsel, tafel, toonbank&#10;&#10;Automatisch gegenereerde beschrijving">
            <a:extLst>
              <a:ext uri="{FF2B5EF4-FFF2-40B4-BE49-F238E27FC236}">
                <a16:creationId xmlns:a16="http://schemas.microsoft.com/office/drawing/2014/main" id="{21F667C5-49FD-E544-AED9-0776774386B9}"/>
              </a:ext>
            </a:extLst>
          </p:cNvPr>
          <p:cNvPicPr>
            <a:picLocks noChangeAspect="1"/>
          </p:cNvPicPr>
          <p:nvPr/>
        </p:nvPicPr>
        <p:blipFill rotWithShape="1">
          <a:blip r:embed="rId3">
            <a:extLst>
              <a:ext uri="{28A0092B-C50C-407E-A947-70E740481C1C}">
                <a14:useLocalDpi xmlns:a14="http://schemas.microsoft.com/office/drawing/2010/main" val="0"/>
              </a:ext>
            </a:extLst>
          </a:blip>
          <a:srcRect t="14462" r="-2" b="27574"/>
          <a:stretch/>
        </p:blipFill>
        <p:spPr>
          <a:xfrm>
            <a:off x="4493434" y="243"/>
            <a:ext cx="7698564" cy="3346705"/>
          </a:xfrm>
          <a:custGeom>
            <a:avLst/>
            <a:gdLst/>
            <a:ahLst/>
            <a:cxnLst/>
            <a:rect l="l" t="t" r="r" b="b"/>
            <a:pathLst>
              <a:path w="7698564" h="3346705">
                <a:moveTo>
                  <a:pt x="1549963" y="0"/>
                </a:moveTo>
                <a:lnTo>
                  <a:pt x="1555540" y="0"/>
                </a:lnTo>
                <a:lnTo>
                  <a:pt x="2621768" y="0"/>
                </a:lnTo>
                <a:lnTo>
                  <a:pt x="4832507" y="0"/>
                </a:lnTo>
                <a:lnTo>
                  <a:pt x="3282657" y="3346461"/>
                </a:lnTo>
                <a:lnTo>
                  <a:pt x="7698564" y="3346461"/>
                </a:lnTo>
                <a:lnTo>
                  <a:pt x="7698564" y="3346705"/>
                </a:lnTo>
                <a:lnTo>
                  <a:pt x="0" y="3346705"/>
                </a:lnTo>
                <a:close/>
              </a:path>
            </a:pathLst>
          </a:custGeom>
        </p:spPr>
      </p:pic>
      <p:pic>
        <p:nvPicPr>
          <p:cNvPr id="3" name="Afbeelding 2" descr="Afbeelding met persoon, gebouw, groep, mensen&#10;&#10;Automatisch gegenereerde beschrijving">
            <a:extLst>
              <a:ext uri="{FF2B5EF4-FFF2-40B4-BE49-F238E27FC236}">
                <a16:creationId xmlns:a16="http://schemas.microsoft.com/office/drawing/2014/main" id="{AE51D390-D830-D349-BEDD-0E84FC0C05E4}"/>
              </a:ext>
            </a:extLst>
          </p:cNvPr>
          <p:cNvPicPr>
            <a:picLocks noChangeAspect="1"/>
          </p:cNvPicPr>
          <p:nvPr/>
        </p:nvPicPr>
        <p:blipFill rotWithShape="1">
          <a:blip r:embed="rId4">
            <a:extLst>
              <a:ext uri="{28A0092B-C50C-407E-A947-70E740481C1C}">
                <a14:useLocalDpi xmlns:a14="http://schemas.microsoft.com/office/drawing/2010/main" val="0"/>
              </a:ext>
            </a:extLst>
          </a:blip>
          <a:srcRect t="5368" r="-3" b="18479"/>
          <a:stretch/>
        </p:blipFill>
        <p:spPr>
          <a:xfrm>
            <a:off x="20" y="10"/>
            <a:ext cx="5859777" cy="3346695"/>
          </a:xfrm>
          <a:custGeom>
            <a:avLst/>
            <a:gdLst/>
            <a:ahLst/>
            <a:cxnLst/>
            <a:rect l="l" t="t" r="r" b="b"/>
            <a:pathLst>
              <a:path w="5859797" h="3346705">
                <a:moveTo>
                  <a:pt x="0" y="0"/>
                </a:moveTo>
                <a:lnTo>
                  <a:pt x="5859797" y="0"/>
                </a:lnTo>
                <a:lnTo>
                  <a:pt x="4309834" y="3346705"/>
                </a:lnTo>
                <a:lnTo>
                  <a:pt x="4304257" y="3346705"/>
                </a:lnTo>
                <a:lnTo>
                  <a:pt x="3238029" y="3346705"/>
                </a:lnTo>
                <a:lnTo>
                  <a:pt x="0" y="3346705"/>
                </a:lnTo>
                <a:close/>
              </a:path>
            </a:pathLst>
          </a:custGeom>
        </p:spPr>
      </p:pic>
      <p:pic>
        <p:nvPicPr>
          <p:cNvPr id="5" name="Afbeelding 4" descr="Afbeelding met buiten, persoon, gras, mensen&#10;&#10;Automatisch gegenereerde beschrijving">
            <a:extLst>
              <a:ext uri="{FF2B5EF4-FFF2-40B4-BE49-F238E27FC236}">
                <a16:creationId xmlns:a16="http://schemas.microsoft.com/office/drawing/2014/main" id="{8FA9EE9E-4F2B-A843-A1A9-8B2A5A49C3DE}"/>
              </a:ext>
            </a:extLst>
          </p:cNvPr>
          <p:cNvPicPr>
            <a:picLocks noChangeAspect="1"/>
          </p:cNvPicPr>
          <p:nvPr/>
        </p:nvPicPr>
        <p:blipFill rotWithShape="1">
          <a:blip r:embed="rId5">
            <a:extLst>
              <a:ext uri="{28A0092B-C50C-407E-A947-70E740481C1C}">
                <a14:useLocalDpi xmlns:a14="http://schemas.microsoft.com/office/drawing/2010/main" val="0"/>
              </a:ext>
            </a:extLst>
          </a:blip>
          <a:srcRect t="15954" b="41080"/>
          <a:stretch/>
        </p:blipFill>
        <p:spPr>
          <a:xfrm>
            <a:off x="6350090" y="3511295"/>
            <a:ext cx="5841911" cy="3346705"/>
          </a:xfrm>
          <a:custGeom>
            <a:avLst/>
            <a:gdLst/>
            <a:ahLst/>
            <a:cxnLst/>
            <a:rect l="l" t="t" r="r" b="b"/>
            <a:pathLst>
              <a:path w="5841911" h="3346705">
                <a:moveTo>
                  <a:pt x="1549963" y="0"/>
                </a:moveTo>
                <a:lnTo>
                  <a:pt x="1555540" y="0"/>
                </a:lnTo>
                <a:lnTo>
                  <a:pt x="2621768" y="0"/>
                </a:lnTo>
                <a:lnTo>
                  <a:pt x="5841911" y="0"/>
                </a:lnTo>
                <a:lnTo>
                  <a:pt x="5841911" y="3346705"/>
                </a:lnTo>
                <a:lnTo>
                  <a:pt x="0" y="3346705"/>
                </a:lnTo>
                <a:close/>
              </a:path>
            </a:pathLst>
          </a:custGeom>
        </p:spPr>
      </p:pic>
      <p:pic>
        <p:nvPicPr>
          <p:cNvPr id="15" name="Afbeelding 14" descr="Afbeelding met tafel, binnen, zitten, voedsel&#10;&#10;Automatisch gegenereerde beschrijving">
            <a:extLst>
              <a:ext uri="{FF2B5EF4-FFF2-40B4-BE49-F238E27FC236}">
                <a16:creationId xmlns:a16="http://schemas.microsoft.com/office/drawing/2014/main" id="{7D4E8F31-468D-304D-8B80-60E02049AE95}"/>
              </a:ext>
            </a:extLst>
          </p:cNvPr>
          <p:cNvPicPr>
            <a:picLocks noChangeAspect="1"/>
          </p:cNvPicPr>
          <p:nvPr/>
        </p:nvPicPr>
        <p:blipFill rotWithShape="1">
          <a:blip r:embed="rId6">
            <a:extLst>
              <a:ext uri="{28A0092B-C50C-407E-A947-70E740481C1C}">
                <a14:useLocalDpi xmlns:a14="http://schemas.microsoft.com/office/drawing/2010/main" val="0"/>
              </a:ext>
            </a:extLst>
          </a:blip>
          <a:srcRect t="12765" r="-2" b="35338"/>
          <a:stretch/>
        </p:blipFill>
        <p:spPr>
          <a:xfrm>
            <a:off x="2861892" y="3511296"/>
            <a:ext cx="4836673" cy="3346705"/>
          </a:xfrm>
          <a:custGeom>
            <a:avLst/>
            <a:gdLst/>
            <a:ahLst/>
            <a:cxnLst/>
            <a:rect l="l" t="t" r="r" b="b"/>
            <a:pathLst>
              <a:path w="4836673" h="3346705">
                <a:moveTo>
                  <a:pt x="1549963" y="0"/>
                </a:moveTo>
                <a:lnTo>
                  <a:pt x="4836673" y="0"/>
                </a:lnTo>
                <a:lnTo>
                  <a:pt x="3286710" y="3346705"/>
                </a:lnTo>
                <a:lnTo>
                  <a:pt x="3281133" y="3346705"/>
                </a:lnTo>
                <a:lnTo>
                  <a:pt x="2214905" y="3346705"/>
                </a:lnTo>
                <a:lnTo>
                  <a:pt x="0" y="3346705"/>
                </a:lnTo>
                <a:close/>
              </a:path>
            </a:pathLst>
          </a:custGeom>
        </p:spPr>
      </p:pic>
      <p:pic>
        <p:nvPicPr>
          <p:cNvPr id="7" name="Afbeelding 6" descr="Afbeelding met voedsel, tafel, bord, taart&#10;&#10;Automatisch gegenereerde beschrijving">
            <a:extLst>
              <a:ext uri="{FF2B5EF4-FFF2-40B4-BE49-F238E27FC236}">
                <a16:creationId xmlns:a16="http://schemas.microsoft.com/office/drawing/2014/main" id="{00B51297-5BE5-B74D-8E16-583918BFD19E}"/>
              </a:ext>
            </a:extLst>
          </p:cNvPr>
          <p:cNvPicPr>
            <a:picLocks noChangeAspect="1"/>
          </p:cNvPicPr>
          <p:nvPr/>
        </p:nvPicPr>
        <p:blipFill rotWithShape="1">
          <a:blip r:embed="rId7">
            <a:extLst>
              <a:ext uri="{28A0092B-C50C-407E-A947-70E740481C1C}">
                <a14:useLocalDpi xmlns:a14="http://schemas.microsoft.com/office/drawing/2010/main" val="0"/>
              </a:ext>
            </a:extLst>
          </a:blip>
          <a:srcRect t="7467" r="-3" b="32962"/>
          <a:stretch/>
        </p:blipFill>
        <p:spPr>
          <a:xfrm>
            <a:off x="-3" y="3511295"/>
            <a:ext cx="4213642" cy="3346705"/>
          </a:xfrm>
          <a:custGeom>
            <a:avLst/>
            <a:gdLst/>
            <a:ahLst/>
            <a:cxnLst/>
            <a:rect l="l" t="t" r="r" b="b"/>
            <a:pathLst>
              <a:path w="4213642" h="3346705">
                <a:moveTo>
                  <a:pt x="0" y="0"/>
                </a:moveTo>
                <a:lnTo>
                  <a:pt x="4213642" y="0"/>
                </a:lnTo>
                <a:lnTo>
                  <a:pt x="2663679" y="3346705"/>
                </a:lnTo>
                <a:lnTo>
                  <a:pt x="2658102" y="3346705"/>
                </a:lnTo>
                <a:lnTo>
                  <a:pt x="1591874" y="3346705"/>
                </a:lnTo>
                <a:lnTo>
                  <a:pt x="0" y="3346705"/>
                </a:lnTo>
                <a:close/>
              </a:path>
            </a:pathLst>
          </a:custGeom>
        </p:spPr>
      </p:pic>
    </p:spTree>
    <p:extLst>
      <p:ext uri="{BB962C8B-B14F-4D97-AF65-F5344CB8AC3E}">
        <p14:creationId xmlns:p14="http://schemas.microsoft.com/office/powerpoint/2010/main" val="4140656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Afbeelding 10" descr="Afbeelding met persoon, binnen, staand, vrouw&#10;&#10;Automatisch gegenereerde beschrijving">
            <a:extLst>
              <a:ext uri="{FF2B5EF4-FFF2-40B4-BE49-F238E27FC236}">
                <a16:creationId xmlns:a16="http://schemas.microsoft.com/office/drawing/2014/main" id="{01C200FF-B9ED-A948-8F5E-2265EBD1BBB0}"/>
              </a:ext>
            </a:extLst>
          </p:cNvPr>
          <p:cNvPicPr>
            <a:picLocks noChangeAspect="1"/>
          </p:cNvPicPr>
          <p:nvPr/>
        </p:nvPicPr>
        <p:blipFill rotWithShape="1">
          <a:blip r:embed="rId2">
            <a:extLst>
              <a:ext uri="{28A0092B-C50C-407E-A947-70E740481C1C}">
                <a14:useLocalDpi xmlns:a14="http://schemas.microsoft.com/office/drawing/2010/main" val="0"/>
              </a:ext>
            </a:extLst>
          </a:blip>
          <a:srcRect r="1" b="2008"/>
          <a:stretch/>
        </p:blipFill>
        <p:spPr>
          <a:xfrm>
            <a:off x="6176433" y="10"/>
            <a:ext cx="6015567" cy="3920034"/>
          </a:xfrm>
          <a:custGeom>
            <a:avLst/>
            <a:gdLst/>
            <a:ahLst/>
            <a:cxnLst/>
            <a:rect l="l" t="t" r="r" b="b"/>
            <a:pathLst>
              <a:path w="6015567" h="3920044">
                <a:moveTo>
                  <a:pt x="0" y="0"/>
                </a:moveTo>
                <a:lnTo>
                  <a:pt x="6015567" y="0"/>
                </a:lnTo>
                <a:lnTo>
                  <a:pt x="6015567" y="3920044"/>
                </a:lnTo>
                <a:lnTo>
                  <a:pt x="2469659" y="3920044"/>
                </a:lnTo>
                <a:lnTo>
                  <a:pt x="2469659" y="3103224"/>
                </a:lnTo>
                <a:lnTo>
                  <a:pt x="0" y="3103224"/>
                </a:lnTo>
                <a:close/>
              </a:path>
            </a:pathLst>
          </a:custGeom>
        </p:spPr>
      </p:pic>
      <p:pic>
        <p:nvPicPr>
          <p:cNvPr id="7" name="Afbeelding 6" descr="Afbeelding met binnen, persoon, tafel, staand&#10;&#10;Automatisch gegenereerde beschrijving">
            <a:extLst>
              <a:ext uri="{FF2B5EF4-FFF2-40B4-BE49-F238E27FC236}">
                <a16:creationId xmlns:a16="http://schemas.microsoft.com/office/drawing/2014/main" id="{943AD913-5C29-3A4D-8A6D-6B2DF963852B}"/>
              </a:ext>
            </a:extLst>
          </p:cNvPr>
          <p:cNvPicPr>
            <a:picLocks noChangeAspect="1"/>
          </p:cNvPicPr>
          <p:nvPr/>
        </p:nvPicPr>
        <p:blipFill rotWithShape="1">
          <a:blip r:embed="rId3">
            <a:extLst>
              <a:ext uri="{28A0092B-C50C-407E-A947-70E740481C1C}">
                <a14:useLocalDpi xmlns:a14="http://schemas.microsoft.com/office/drawing/2010/main" val="0"/>
              </a:ext>
            </a:extLst>
          </a:blip>
          <a:srcRect l="4898" r="-4" b="-4"/>
          <a:stretch/>
        </p:blipFill>
        <p:spPr>
          <a:xfrm>
            <a:off x="20" y="4069976"/>
            <a:ext cx="3535311" cy="2788023"/>
          </a:xfrm>
          <a:prstGeom prst="rect">
            <a:avLst/>
          </a:prstGeom>
        </p:spPr>
      </p:pic>
      <p:pic>
        <p:nvPicPr>
          <p:cNvPr id="9" name="Afbeelding 8" descr="Afbeelding met persoon, binnen, staand, man&#10;&#10;Automatisch gegenereerde beschrijving">
            <a:extLst>
              <a:ext uri="{FF2B5EF4-FFF2-40B4-BE49-F238E27FC236}">
                <a16:creationId xmlns:a16="http://schemas.microsoft.com/office/drawing/2014/main" id="{D30EE023-9493-6E4E-89A7-DC9DFA974F3A}"/>
              </a:ext>
            </a:extLst>
          </p:cNvPr>
          <p:cNvPicPr>
            <a:picLocks noChangeAspect="1"/>
          </p:cNvPicPr>
          <p:nvPr/>
        </p:nvPicPr>
        <p:blipFill rotWithShape="1">
          <a:blip r:embed="rId4">
            <a:extLst>
              <a:ext uri="{28A0092B-C50C-407E-A947-70E740481C1C}">
                <a14:useLocalDpi xmlns:a14="http://schemas.microsoft.com/office/drawing/2010/main" val="0"/>
              </a:ext>
            </a:extLst>
          </a:blip>
          <a:srcRect r="11221" b="-2"/>
          <a:stretch/>
        </p:blipFill>
        <p:spPr>
          <a:xfrm>
            <a:off x="3696199" y="3257176"/>
            <a:ext cx="4789093" cy="3600824"/>
          </a:xfrm>
          <a:prstGeom prst="rect">
            <a:avLst/>
          </a:prstGeom>
        </p:spPr>
      </p:pic>
      <p:pic>
        <p:nvPicPr>
          <p:cNvPr id="3" name="Afbeelding 2" descr="Afbeelding met gras, persoon, buiten, groep&#10;&#10;Automatisch gegenereerde beschrijving">
            <a:extLst>
              <a:ext uri="{FF2B5EF4-FFF2-40B4-BE49-F238E27FC236}">
                <a16:creationId xmlns:a16="http://schemas.microsoft.com/office/drawing/2014/main" id="{21446C95-8F64-8D40-A0F1-5B7A0BAC942F}"/>
              </a:ext>
            </a:extLst>
          </p:cNvPr>
          <p:cNvPicPr>
            <a:picLocks noChangeAspect="1"/>
          </p:cNvPicPr>
          <p:nvPr/>
        </p:nvPicPr>
        <p:blipFill rotWithShape="1">
          <a:blip r:embed="rId5">
            <a:extLst>
              <a:ext uri="{28A0092B-C50C-407E-A947-70E740481C1C}">
                <a14:useLocalDpi xmlns:a14="http://schemas.microsoft.com/office/drawing/2010/main" val="0"/>
              </a:ext>
            </a:extLst>
          </a:blip>
          <a:srcRect t="30676" r="1" b="1"/>
          <a:stretch/>
        </p:blipFill>
        <p:spPr>
          <a:xfrm>
            <a:off x="1" y="10"/>
            <a:ext cx="6015567" cy="3920034"/>
          </a:xfrm>
          <a:custGeom>
            <a:avLst/>
            <a:gdLst/>
            <a:ahLst/>
            <a:cxnLst/>
            <a:rect l="l" t="t" r="r" b="b"/>
            <a:pathLst>
              <a:path w="6015567" h="3920044">
                <a:moveTo>
                  <a:pt x="0" y="0"/>
                </a:moveTo>
                <a:lnTo>
                  <a:pt x="6015567" y="0"/>
                </a:lnTo>
                <a:lnTo>
                  <a:pt x="6015567" y="3103224"/>
                </a:lnTo>
                <a:lnTo>
                  <a:pt x="3545908" y="3103224"/>
                </a:lnTo>
                <a:lnTo>
                  <a:pt x="3545908" y="3920044"/>
                </a:lnTo>
                <a:lnTo>
                  <a:pt x="0" y="3920044"/>
                </a:lnTo>
                <a:close/>
              </a:path>
            </a:pathLst>
          </a:custGeom>
        </p:spPr>
      </p:pic>
      <p:pic>
        <p:nvPicPr>
          <p:cNvPr id="5" name="Afbeelding 4" descr="Afbeelding met buiten, spiegel, object, gras&#10;&#10;Automatisch gegenereerde beschrijving">
            <a:extLst>
              <a:ext uri="{FF2B5EF4-FFF2-40B4-BE49-F238E27FC236}">
                <a16:creationId xmlns:a16="http://schemas.microsoft.com/office/drawing/2014/main" id="{B4F28127-4840-2A4C-9E38-149B1DD75167}"/>
              </a:ext>
            </a:extLst>
          </p:cNvPr>
          <p:cNvPicPr>
            <a:picLocks noChangeAspect="1"/>
          </p:cNvPicPr>
          <p:nvPr/>
        </p:nvPicPr>
        <p:blipFill rotWithShape="1">
          <a:blip r:embed="rId6">
            <a:extLst>
              <a:ext uri="{28A0092B-C50C-407E-A947-70E740481C1C}">
                <a14:useLocalDpi xmlns:a14="http://schemas.microsoft.com/office/drawing/2010/main" val="0"/>
              </a:ext>
            </a:extLst>
          </a:blip>
          <a:srcRect t="13883" r="-4" b="27144"/>
          <a:stretch/>
        </p:blipFill>
        <p:spPr>
          <a:xfrm>
            <a:off x="8646161" y="4069976"/>
            <a:ext cx="3545840" cy="2788024"/>
          </a:xfrm>
          <a:prstGeom prst="rect">
            <a:avLst/>
          </a:prstGeom>
        </p:spPr>
      </p:pic>
    </p:spTree>
    <p:extLst>
      <p:ext uri="{BB962C8B-B14F-4D97-AF65-F5344CB8AC3E}">
        <p14:creationId xmlns:p14="http://schemas.microsoft.com/office/powerpoint/2010/main" val="1831129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D637A-4D5E-204A-A41D-9E6669AF6A58}"/>
              </a:ext>
            </a:extLst>
          </p:cNvPr>
          <p:cNvSpPr>
            <a:spLocks noGrp="1"/>
          </p:cNvSpPr>
          <p:nvPr>
            <p:ph type="title"/>
          </p:nvPr>
        </p:nvSpPr>
        <p:spPr>
          <a:xfrm>
            <a:off x="648929" y="629266"/>
            <a:ext cx="3667039" cy="1676603"/>
          </a:xfrm>
        </p:spPr>
        <p:txBody>
          <a:bodyPr vert="horz" lIns="91440" tIns="45720" rIns="91440" bIns="45720" rtlCol="0" anchor="ctr">
            <a:normAutofit/>
          </a:bodyPr>
          <a:lstStyle/>
          <a:p>
            <a:r>
              <a:rPr lang="en-US" sz="3600"/>
              <a:t>Vragen?</a:t>
            </a:r>
          </a:p>
        </p:txBody>
      </p:sp>
      <p:sp>
        <p:nvSpPr>
          <p:cNvPr id="3" name="Tekstvak 2">
            <a:extLst>
              <a:ext uri="{FF2B5EF4-FFF2-40B4-BE49-F238E27FC236}">
                <a16:creationId xmlns:a16="http://schemas.microsoft.com/office/drawing/2014/main" id="{6BFC8DB5-85D5-B142-AD4C-B425D3F7FA76}"/>
              </a:ext>
            </a:extLst>
          </p:cNvPr>
          <p:cNvSpPr txBox="1"/>
          <p:nvPr/>
        </p:nvSpPr>
        <p:spPr>
          <a:xfrm>
            <a:off x="648931" y="2438401"/>
            <a:ext cx="3667036" cy="3779520"/>
          </a:xfrm>
          <a:prstGeom prst="rect">
            <a:avLst/>
          </a:prstGeom>
        </p:spPr>
        <p:txBody>
          <a:bodyPr vert="horz" lIns="91440" tIns="45720" rIns="91440" bIns="45720" rtlCol="0">
            <a:normAutofit/>
          </a:bodyPr>
          <a:lstStyle/>
          <a:p>
            <a:pPr>
              <a:lnSpc>
                <a:spcPct val="90000"/>
              </a:lnSpc>
              <a:spcAft>
                <a:spcPts val="600"/>
              </a:spcAft>
            </a:pPr>
            <a:r>
              <a:rPr lang="en-US" b="1" dirty="0" err="1"/>
              <a:t>Voorlichting</a:t>
            </a:r>
            <a:r>
              <a:rPr lang="en-US" b="1" dirty="0"/>
              <a:t>:</a:t>
            </a:r>
          </a:p>
          <a:p>
            <a:pPr>
              <a:lnSpc>
                <a:spcPct val="90000"/>
              </a:lnSpc>
              <a:spcAft>
                <a:spcPts val="600"/>
              </a:spcAft>
            </a:pPr>
            <a:r>
              <a:rPr lang="en-US" dirty="0"/>
              <a:t>Peggy </a:t>
            </a:r>
            <a:r>
              <a:rPr lang="en-US" dirty="0" err="1"/>
              <a:t>Werring</a:t>
            </a:r>
            <a:endParaRPr lang="en-US" dirty="0"/>
          </a:p>
          <a:p>
            <a:pPr>
              <a:lnSpc>
                <a:spcPct val="90000"/>
              </a:lnSpc>
              <a:spcAft>
                <a:spcPts val="600"/>
              </a:spcAft>
            </a:pPr>
            <a:r>
              <a:rPr lang="en-US" dirty="0"/>
              <a:t>Tel. 06-40626421</a:t>
            </a:r>
          </a:p>
          <a:p>
            <a:pPr>
              <a:lnSpc>
                <a:spcPct val="90000"/>
              </a:lnSpc>
              <a:spcAft>
                <a:spcPts val="600"/>
              </a:spcAft>
            </a:pPr>
            <a:r>
              <a:rPr lang="en-US" dirty="0" err="1"/>
              <a:t>p.werring@roc-nijmegen.nl</a:t>
            </a:r>
            <a:endParaRPr lang="en-US" dirty="0"/>
          </a:p>
          <a:p>
            <a:pPr>
              <a:lnSpc>
                <a:spcPct val="90000"/>
              </a:lnSpc>
              <a:spcAft>
                <a:spcPts val="600"/>
              </a:spcAft>
            </a:pPr>
            <a:endParaRPr lang="en-US" dirty="0"/>
          </a:p>
          <a:p>
            <a:pPr>
              <a:lnSpc>
                <a:spcPct val="90000"/>
              </a:lnSpc>
              <a:spcAft>
                <a:spcPts val="600"/>
              </a:spcAft>
            </a:pPr>
            <a:r>
              <a:rPr lang="en-US" b="1" dirty="0" err="1"/>
              <a:t>Opleidingscoördinator</a:t>
            </a:r>
            <a:r>
              <a:rPr lang="en-US" dirty="0"/>
              <a:t>: </a:t>
            </a:r>
          </a:p>
          <a:p>
            <a:pPr>
              <a:lnSpc>
                <a:spcPct val="90000"/>
              </a:lnSpc>
              <a:spcAft>
                <a:spcPts val="600"/>
              </a:spcAft>
            </a:pPr>
            <a:r>
              <a:rPr lang="en-US" dirty="0"/>
              <a:t>Leonie van </a:t>
            </a:r>
            <a:r>
              <a:rPr lang="en-US" dirty="0" err="1"/>
              <a:t>Mierlo</a:t>
            </a:r>
            <a:endParaRPr lang="en-US" dirty="0"/>
          </a:p>
          <a:p>
            <a:pPr>
              <a:lnSpc>
                <a:spcPct val="90000"/>
              </a:lnSpc>
              <a:spcAft>
                <a:spcPts val="600"/>
              </a:spcAft>
            </a:pPr>
            <a:r>
              <a:rPr lang="en-US" dirty="0"/>
              <a:t>Tel. 06-12512184</a:t>
            </a:r>
          </a:p>
          <a:p>
            <a:pPr>
              <a:lnSpc>
                <a:spcPct val="90000"/>
              </a:lnSpc>
              <a:spcAft>
                <a:spcPts val="600"/>
              </a:spcAft>
            </a:pPr>
            <a:r>
              <a:rPr lang="en-US" dirty="0" err="1"/>
              <a:t>l.vanmierlo@roc-nijmegen.nl</a:t>
            </a:r>
            <a:endParaRPr lang="en-US" dirty="0"/>
          </a:p>
        </p:txBody>
      </p:sp>
      <p:sp>
        <p:nvSpPr>
          <p:cNvPr id="29" name="Rectangle 28">
            <a:extLst>
              <a:ext uri="{FF2B5EF4-FFF2-40B4-BE49-F238E27FC236}">
                <a16:creationId xmlns:a16="http://schemas.microsoft.com/office/drawing/2014/main" id="{F2B38F72-8FC4-4001-8C67-FA6B86DEC7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6008" y="2"/>
            <a:ext cx="7555992" cy="68579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descr="Afbeelding met persoon, gebouw, mensen, man&#10;&#10;Automatisch gegenereerde beschrijving">
            <a:extLst>
              <a:ext uri="{FF2B5EF4-FFF2-40B4-BE49-F238E27FC236}">
                <a16:creationId xmlns:a16="http://schemas.microsoft.com/office/drawing/2014/main" id="{58E7302D-F11E-B64E-83DF-5B4D0F9D3074}"/>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6965" r="7928" b="1"/>
          <a:stretch/>
        </p:blipFill>
        <p:spPr>
          <a:xfrm>
            <a:off x="5276088" y="640082"/>
            <a:ext cx="6276250" cy="5577838"/>
          </a:xfrm>
          <a:prstGeom prst="rect">
            <a:avLst/>
          </a:prstGeom>
          <a:effectLst/>
        </p:spPr>
      </p:pic>
    </p:spTree>
    <p:extLst>
      <p:ext uri="{BB962C8B-B14F-4D97-AF65-F5344CB8AC3E}">
        <p14:creationId xmlns:p14="http://schemas.microsoft.com/office/powerpoint/2010/main" val="299162558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 name="Rectangle 90">
            <a:extLst>
              <a:ext uri="{FF2B5EF4-FFF2-40B4-BE49-F238E27FC236}">
                <a16:creationId xmlns:a16="http://schemas.microsoft.com/office/drawing/2014/main" id="{E749BC1B-F965-413C-AC21-CAEF06043A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el 1">
            <a:extLst>
              <a:ext uri="{FF2B5EF4-FFF2-40B4-BE49-F238E27FC236}">
                <a16:creationId xmlns:a16="http://schemas.microsoft.com/office/drawing/2014/main" id="{E34960AE-19D7-254B-992C-B216A6E0291F}"/>
              </a:ext>
            </a:extLst>
          </p:cNvPr>
          <p:cNvSpPr>
            <a:spLocks noGrp="1"/>
          </p:cNvSpPr>
          <p:nvPr>
            <p:ph type="title"/>
          </p:nvPr>
        </p:nvSpPr>
        <p:spPr>
          <a:xfrm>
            <a:off x="643466" y="753626"/>
            <a:ext cx="5334930" cy="5285433"/>
          </a:xfrm>
        </p:spPr>
        <p:txBody>
          <a:bodyPr vert="horz" lIns="91440" tIns="45720" rIns="91440" bIns="45720" rtlCol="0" anchor="b">
            <a:noAutofit/>
          </a:bodyPr>
          <a:lstStyle/>
          <a:p>
            <a:br>
              <a:rPr lang="nl-NL" sz="1800" kern="1200" dirty="0">
                <a:solidFill>
                  <a:srgbClr val="FFFFFF"/>
                </a:solidFill>
                <a:latin typeface="+mj-lt"/>
                <a:ea typeface="+mj-ea"/>
                <a:cs typeface="+mj-cs"/>
              </a:rPr>
            </a:br>
            <a:r>
              <a:rPr lang="nl-NL" sz="1800" kern="1200" dirty="0">
                <a:solidFill>
                  <a:srgbClr val="FFFFFF"/>
                </a:solidFill>
                <a:latin typeface="+mj-lt"/>
                <a:ea typeface="+mj-ea"/>
                <a:cs typeface="+mj-cs"/>
              </a:rPr>
              <a:t> </a:t>
            </a:r>
            <a:br>
              <a:rPr lang="nl-NL" sz="1800" kern="1200" dirty="0">
                <a:solidFill>
                  <a:srgbClr val="FFFFFF"/>
                </a:solidFill>
                <a:latin typeface="+mj-lt"/>
                <a:ea typeface="+mj-ea"/>
                <a:cs typeface="+mj-cs"/>
              </a:rPr>
            </a:br>
            <a:br>
              <a:rPr lang="nl-NL" sz="1800" kern="1200" dirty="0">
                <a:solidFill>
                  <a:srgbClr val="FFFFFF"/>
                </a:solidFill>
                <a:latin typeface="+mj-lt"/>
                <a:ea typeface="+mj-ea"/>
                <a:cs typeface="+mj-cs"/>
              </a:rPr>
            </a:br>
            <a:r>
              <a:rPr lang="nl-NL" sz="1800" kern="1200" dirty="0">
                <a:solidFill>
                  <a:srgbClr val="FFFFFF"/>
                </a:solidFill>
                <a:latin typeface="+mj-lt"/>
                <a:ea typeface="+mj-ea"/>
                <a:cs typeface="+mj-cs"/>
              </a:rPr>
              <a:t>Er is voor mij als gepassioneerd vakman geen mooier compliment dan dat er een opleiding naar mij vernoemd is.  Een teken dat mijn vak en wat ik daarin belangrijk vind ook door andere mensen heel serieus genomen wordt. Goed koken is de basis maar om de top te bereiken heb je meer nodig: warenkennis, beheersing van de kooktechnieken, leren leiding geven aan de brigade, leren calculeren, maar ook passie om iedere dag op topniveau te presteren en durven om iets nieuws te creëren. Dat zijn zaken die mijn succes in het leven bepaald hebben. Ik ben er trots op dat ik dit alles in deze opleiding aan een nieuwe generatie mag doorgeven. Het is een fantastisch vak en we hebben een fantastische jeugd. </a:t>
            </a:r>
            <a:br>
              <a:rPr lang="nl-NL" sz="1800" kern="1200" dirty="0">
                <a:solidFill>
                  <a:srgbClr val="FFFFFF"/>
                </a:solidFill>
                <a:latin typeface="+mj-lt"/>
                <a:ea typeface="+mj-ea"/>
                <a:cs typeface="+mj-cs"/>
              </a:rPr>
            </a:br>
            <a:br>
              <a:rPr lang="nl-NL" sz="1800" kern="1200" dirty="0">
                <a:solidFill>
                  <a:srgbClr val="FFFFFF"/>
                </a:solidFill>
                <a:latin typeface="+mj-lt"/>
                <a:ea typeface="+mj-ea"/>
                <a:cs typeface="+mj-cs"/>
              </a:rPr>
            </a:br>
            <a:r>
              <a:rPr lang="nl-NL" sz="1800" kern="1200" dirty="0">
                <a:solidFill>
                  <a:srgbClr val="FFFFFF"/>
                </a:solidFill>
                <a:latin typeface="+mj-lt"/>
                <a:ea typeface="+mj-ea"/>
                <a:cs typeface="+mj-cs"/>
              </a:rPr>
              <a:t>Cas Spijkers, augustus 2007</a:t>
            </a:r>
            <a:br>
              <a:rPr lang="nl-NL" sz="1800" kern="1200" dirty="0">
                <a:solidFill>
                  <a:srgbClr val="FFFFFF"/>
                </a:solidFill>
                <a:latin typeface="+mj-lt"/>
                <a:ea typeface="+mj-ea"/>
                <a:cs typeface="+mj-cs"/>
              </a:rPr>
            </a:br>
            <a:endParaRPr lang="nl-NL" sz="1800" kern="1200" dirty="0">
              <a:solidFill>
                <a:srgbClr val="FFFFFF"/>
              </a:solidFill>
              <a:latin typeface="+mj-lt"/>
              <a:ea typeface="+mj-ea"/>
              <a:cs typeface="+mj-cs"/>
            </a:endParaRPr>
          </a:p>
        </p:txBody>
      </p:sp>
      <p:sp>
        <p:nvSpPr>
          <p:cNvPr id="93" name="Oval 92">
            <a:extLst>
              <a:ext uri="{FF2B5EF4-FFF2-40B4-BE49-F238E27FC236}">
                <a16:creationId xmlns:a16="http://schemas.microsoft.com/office/drawing/2014/main" id="{F35BC0E3-6FE4-4491-BA19-C0126066A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9082" y="939707"/>
            <a:ext cx="603494" cy="603494"/>
          </a:xfrm>
          <a:prstGeom prst="ellipse">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Freeform: Shape 94">
            <a:extLst>
              <a:ext uri="{FF2B5EF4-FFF2-40B4-BE49-F238E27FC236}">
                <a16:creationId xmlns:a16="http://schemas.microsoft.com/office/drawing/2014/main" id="{DB11BD18-218F-49C7-BE16-82AEA08B2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1453" y="-4098"/>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4"/>
          </a:solidFill>
          <a:ln w="9525" cap="flat">
            <a:noFill/>
            <a:prstDash val="solid"/>
            <a:miter/>
          </a:ln>
        </p:spPr>
        <p:txBody>
          <a:bodyPr rtlCol="0" anchor="ctr"/>
          <a:lstStyle/>
          <a:p>
            <a:endParaRPr lang="en-US" dirty="0"/>
          </a:p>
        </p:txBody>
      </p:sp>
      <p:pic>
        <p:nvPicPr>
          <p:cNvPr id="5" name="Afbeelding 4" descr="Afbeelding met man, binnen, persoon, staand&#10;&#10;Automatisch gegenereerde beschrijving">
            <a:extLst>
              <a:ext uri="{FF2B5EF4-FFF2-40B4-BE49-F238E27FC236}">
                <a16:creationId xmlns:a16="http://schemas.microsoft.com/office/drawing/2014/main" id="{95461CE9-CC9D-C54C-922B-D59767E8859E}"/>
              </a:ext>
            </a:extLst>
          </p:cNvPr>
          <p:cNvPicPr>
            <a:picLocks noChangeAspect="1"/>
          </p:cNvPicPr>
          <p:nvPr/>
        </p:nvPicPr>
        <p:blipFill rotWithShape="1">
          <a:blip r:embed="rId2">
            <a:extLst>
              <a:ext uri="{28A0092B-C50C-407E-A947-70E740481C1C}">
                <a14:useLocalDpi xmlns:a14="http://schemas.microsoft.com/office/drawing/2010/main" val="0"/>
              </a:ext>
            </a:extLst>
          </a:blip>
          <a:srcRect l="19005" r="28910" b="-1"/>
          <a:stretch/>
        </p:blipFill>
        <p:spPr>
          <a:xfrm>
            <a:off x="9547017" y="4405333"/>
            <a:ext cx="2644983" cy="2452667"/>
          </a:xfrm>
          <a:custGeom>
            <a:avLst/>
            <a:gdLst/>
            <a:ahLst/>
            <a:cxnLst/>
            <a:rect l="l" t="t" r="r" b="b"/>
            <a:pathLst>
              <a:path w="2644983" h="2452667">
                <a:moveTo>
                  <a:pt x="1542711" y="0"/>
                </a:moveTo>
                <a:cubicBezTo>
                  <a:pt x="1942094" y="0"/>
                  <a:pt x="2306029" y="151765"/>
                  <a:pt x="2579995" y="400769"/>
                </a:cubicBezTo>
                <a:lnTo>
                  <a:pt x="2644983" y="468935"/>
                </a:lnTo>
                <a:lnTo>
                  <a:pt x="2644983" y="2452667"/>
                </a:lnTo>
                <a:lnTo>
                  <a:pt x="299206" y="2452667"/>
                </a:lnTo>
                <a:lnTo>
                  <a:pt x="233100" y="2358504"/>
                </a:lnTo>
                <a:cubicBezTo>
                  <a:pt x="85367" y="2121846"/>
                  <a:pt x="0" y="1842248"/>
                  <a:pt x="0" y="1542711"/>
                </a:cubicBezTo>
                <a:cubicBezTo>
                  <a:pt x="0" y="690695"/>
                  <a:pt x="690695" y="0"/>
                  <a:pt x="1542711" y="0"/>
                </a:cubicBezTo>
                <a:close/>
              </a:path>
            </a:pathLst>
          </a:custGeom>
        </p:spPr>
      </p:pic>
      <p:pic>
        <p:nvPicPr>
          <p:cNvPr id="9" name="Afbeelding 8" descr="Afbeelding met persoon, man, binnen, kleding&#10;&#10;Automatisch gegenereerde beschrijving">
            <a:extLst>
              <a:ext uri="{FF2B5EF4-FFF2-40B4-BE49-F238E27FC236}">
                <a16:creationId xmlns:a16="http://schemas.microsoft.com/office/drawing/2014/main" id="{6147422F-6409-1A41-B384-D44C8061D48B}"/>
              </a:ext>
            </a:extLst>
          </p:cNvPr>
          <p:cNvPicPr>
            <a:picLocks noChangeAspect="1"/>
          </p:cNvPicPr>
          <p:nvPr/>
        </p:nvPicPr>
        <p:blipFill rotWithShape="1">
          <a:blip r:embed="rId3">
            <a:extLst>
              <a:ext uri="{28A0092B-C50C-407E-A947-70E740481C1C}">
                <a14:useLocalDpi xmlns:a14="http://schemas.microsoft.com/office/drawing/2010/main" val="0"/>
              </a:ext>
            </a:extLst>
          </a:blip>
          <a:srcRect t="23903" r="2" b="9098"/>
          <a:stretch/>
        </p:blipFill>
        <p:spPr>
          <a:xfrm>
            <a:off x="6401202" y="1790202"/>
            <a:ext cx="3240592" cy="3240592"/>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p:spPr>
      </p:pic>
      <p:pic>
        <p:nvPicPr>
          <p:cNvPr id="7" name="Afbeelding 6" descr="Afbeelding met persoon, binnen, tafel, voedsel&#10;&#10;Automatisch gegenereerde beschrijving">
            <a:extLst>
              <a:ext uri="{FF2B5EF4-FFF2-40B4-BE49-F238E27FC236}">
                <a16:creationId xmlns:a16="http://schemas.microsoft.com/office/drawing/2014/main" id="{2703AC0E-D566-C545-9568-DD0277BA1E6F}"/>
              </a:ext>
            </a:extLst>
          </p:cNvPr>
          <p:cNvPicPr>
            <a:picLocks noChangeAspect="1"/>
          </p:cNvPicPr>
          <p:nvPr/>
        </p:nvPicPr>
        <p:blipFill rotWithShape="1">
          <a:blip r:embed="rId4">
            <a:extLst>
              <a:ext uri="{28A0092B-C50C-407E-A947-70E740481C1C}">
                <a14:useLocalDpi xmlns:a14="http://schemas.microsoft.com/office/drawing/2010/main" val="0"/>
              </a:ext>
            </a:extLst>
          </a:blip>
          <a:srcRect r="1" b="5459"/>
          <a:stretch/>
        </p:blipFill>
        <p:spPr>
          <a:xfrm>
            <a:off x="9490668" y="10"/>
            <a:ext cx="2701332" cy="2553877"/>
          </a:xfrm>
          <a:custGeom>
            <a:avLst/>
            <a:gdLst/>
            <a:ahLst/>
            <a:cxnLst/>
            <a:rect l="l" t="t" r="r" b="b"/>
            <a:pathLst>
              <a:path w="2701332" h="2553887">
                <a:moveTo>
                  <a:pt x="348631" y="0"/>
                </a:moveTo>
                <a:lnTo>
                  <a:pt x="2701332" y="0"/>
                </a:lnTo>
                <a:lnTo>
                  <a:pt x="2701332" y="2072295"/>
                </a:lnTo>
                <a:lnTo>
                  <a:pt x="2554656" y="2207207"/>
                </a:lnTo>
                <a:cubicBezTo>
                  <a:pt x="2285380" y="2424077"/>
                  <a:pt x="1943034" y="2553887"/>
                  <a:pt x="1570370" y="2553887"/>
                </a:cubicBezTo>
                <a:cubicBezTo>
                  <a:pt x="703078" y="2553887"/>
                  <a:pt x="0" y="1850809"/>
                  <a:pt x="0" y="983517"/>
                </a:cubicBezTo>
                <a:cubicBezTo>
                  <a:pt x="0" y="640496"/>
                  <a:pt x="109980" y="323163"/>
                  <a:pt x="296602" y="64855"/>
                </a:cubicBezTo>
                <a:close/>
              </a:path>
            </a:pathLst>
          </a:custGeom>
        </p:spPr>
      </p:pic>
      <p:cxnSp>
        <p:nvCxnSpPr>
          <p:cNvPr id="97" name="Straight Connector 96">
            <a:extLst>
              <a:ext uri="{FF2B5EF4-FFF2-40B4-BE49-F238E27FC236}">
                <a16:creationId xmlns:a16="http://schemas.microsoft.com/office/drawing/2014/main" id="{A054EDF5-7644-4A95-AB88-057FAB414F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598158" y="2804429"/>
            <a:ext cx="0" cy="1597708"/>
          </a:xfrm>
          <a:prstGeom prst="line">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cxnSp>
      <p:sp>
        <p:nvSpPr>
          <p:cNvPr id="99" name="Freeform: Shape 98">
            <a:extLst>
              <a:ext uri="{FF2B5EF4-FFF2-40B4-BE49-F238E27FC236}">
                <a16:creationId xmlns:a16="http://schemas.microsoft.com/office/drawing/2014/main" id="{EA996627-3E00-4A50-8640-F4F7D38C5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385468" y="3311355"/>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1" name="Freeform: Shape 100">
            <a:extLst>
              <a:ext uri="{FF2B5EF4-FFF2-40B4-BE49-F238E27FC236}">
                <a16:creationId xmlns:a16="http://schemas.microsoft.com/office/drawing/2014/main" id="{A619555D-3337-4F1A-9AFF-1DA3B921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050037" y="5349205"/>
            <a:ext cx="1835725" cy="1850365"/>
          </a:xfrm>
          <a:custGeom>
            <a:avLst/>
            <a:gdLst>
              <a:gd name="connsiteX0" fmla="*/ 1801138 w 1835725"/>
              <a:gd name="connsiteY0" fmla="*/ 1622662 h 1850365"/>
              <a:gd name="connsiteX1" fmla="*/ 1835717 w 1835725"/>
              <a:gd name="connsiteY1" fmla="*/ 1680254 h 1850365"/>
              <a:gd name="connsiteX2" fmla="*/ 1815722 w 1835725"/>
              <a:gd name="connsiteY2" fmla="*/ 1850365 h 1850365"/>
              <a:gd name="connsiteX3" fmla="*/ 1693039 w 1835725"/>
              <a:gd name="connsiteY3" fmla="*/ 1808259 h 1850365"/>
              <a:gd name="connsiteX4" fmla="*/ 1708939 w 1835725"/>
              <a:gd name="connsiteY4" fmla="*/ 1673301 h 1850365"/>
              <a:gd name="connsiteX5" fmla="*/ 1778129 w 1835725"/>
              <a:gd name="connsiteY5" fmla="*/ 1615979 h 1850365"/>
              <a:gd name="connsiteX6" fmla="*/ 1801138 w 1835725"/>
              <a:gd name="connsiteY6" fmla="*/ 1622662 h 1850365"/>
              <a:gd name="connsiteX7" fmla="*/ 1585229 w 1835725"/>
              <a:gd name="connsiteY7" fmla="*/ 764759 h 1850365"/>
              <a:gd name="connsiteX8" fmla="*/ 1623024 w 1835725"/>
              <a:gd name="connsiteY8" fmla="*/ 792810 h 1850365"/>
              <a:gd name="connsiteX9" fmla="*/ 1777614 w 1835725"/>
              <a:gd name="connsiteY9" fmla="*/ 1157141 h 1850365"/>
              <a:gd name="connsiteX10" fmla="*/ 1733799 w 1835725"/>
              <a:gd name="connsiteY10" fmla="*/ 1235532 h 1850365"/>
              <a:gd name="connsiteX11" fmla="*/ 1716464 w 1835725"/>
              <a:gd name="connsiteY11" fmla="*/ 1237722 h 1850365"/>
              <a:gd name="connsiteX12" fmla="*/ 1716464 w 1835725"/>
              <a:gd name="connsiteY12" fmla="*/ 1237913 h 1850365"/>
              <a:gd name="connsiteX13" fmla="*/ 1655409 w 1835725"/>
              <a:gd name="connsiteY13" fmla="*/ 1191717 h 1850365"/>
              <a:gd name="connsiteX14" fmla="*/ 1513200 w 1835725"/>
              <a:gd name="connsiteY14" fmla="*/ 856627 h 1850365"/>
              <a:gd name="connsiteX15" fmla="*/ 1538499 w 1835725"/>
              <a:gd name="connsiteY15" fmla="*/ 770415 h 1850365"/>
              <a:gd name="connsiteX16" fmla="*/ 1585229 w 1835725"/>
              <a:gd name="connsiteY16" fmla="*/ 764759 h 1850365"/>
              <a:gd name="connsiteX17" fmla="*/ 477919 w 1835725"/>
              <a:gd name="connsiteY17" fmla="*/ 21437 h 1850365"/>
              <a:gd name="connsiteX18" fmla="*/ 509236 w 1835725"/>
              <a:gd name="connsiteY18" fmla="*/ 84182 h 1850365"/>
              <a:gd name="connsiteX19" fmla="*/ 445829 w 1835725"/>
              <a:gd name="connsiteY19" fmla="*/ 139871 h 1850365"/>
              <a:gd name="connsiteX20" fmla="*/ 437447 w 1835725"/>
              <a:gd name="connsiteY20" fmla="*/ 139395 h 1850365"/>
              <a:gd name="connsiteX21" fmla="*/ 73211 w 1835725"/>
              <a:gd name="connsiteY21" fmla="*/ 137204 h 1850365"/>
              <a:gd name="connsiteX22" fmla="*/ 749 w 1835725"/>
              <a:gd name="connsiteY22" fmla="*/ 84082 h 1850365"/>
              <a:gd name="connsiteX23" fmla="*/ 53871 w 1835725"/>
              <a:gd name="connsiteY23" fmla="*/ 11621 h 1850365"/>
              <a:gd name="connsiteX24" fmla="*/ 58352 w 1835725"/>
              <a:gd name="connsiteY24" fmla="*/ 11093 h 1850365"/>
              <a:gd name="connsiteX25" fmla="*/ 454020 w 1835725"/>
              <a:gd name="connsiteY25" fmla="*/ 13474 h 1850365"/>
              <a:gd name="connsiteX26" fmla="*/ 477919 w 1835725"/>
              <a:gd name="connsiteY26" fmla="*/ 21437 h 1850365"/>
              <a:gd name="connsiteX27" fmla="*/ 957797 w 1835725"/>
              <a:gd name="connsiteY27" fmla="*/ 167970 h 1850365"/>
              <a:gd name="connsiteX28" fmla="*/ 1286982 w 1835725"/>
              <a:gd name="connsiteY28" fmla="*/ 387616 h 1850365"/>
              <a:gd name="connsiteX29" fmla="*/ 1293725 w 1835725"/>
              <a:gd name="connsiteY29" fmla="*/ 477075 h 1850365"/>
              <a:gd name="connsiteX30" fmla="*/ 1245453 w 1835725"/>
              <a:gd name="connsiteY30" fmla="*/ 499154 h 1850365"/>
              <a:gd name="connsiteX31" fmla="*/ 1245167 w 1835725"/>
              <a:gd name="connsiteY31" fmla="*/ 499154 h 1850365"/>
              <a:gd name="connsiteX32" fmla="*/ 1203638 w 1835725"/>
              <a:gd name="connsiteY32" fmla="*/ 484104 h 1850365"/>
              <a:gd name="connsiteX33" fmla="*/ 900647 w 1835725"/>
              <a:gd name="connsiteY33" fmla="*/ 281508 h 1850365"/>
              <a:gd name="connsiteX34" fmla="*/ 872454 w 1835725"/>
              <a:gd name="connsiteY34" fmla="*/ 196164 h 1850365"/>
              <a:gd name="connsiteX35" fmla="*/ 957797 w 1835725"/>
              <a:gd name="connsiteY35" fmla="*/ 167970 h 185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35725" h="1850365">
                <a:moveTo>
                  <a:pt x="1801138" y="1622662"/>
                </a:moveTo>
                <a:cubicBezTo>
                  <a:pt x="1822106" y="1633400"/>
                  <a:pt x="1836117" y="1655372"/>
                  <a:pt x="1835717" y="1680254"/>
                </a:cubicBezTo>
                <a:lnTo>
                  <a:pt x="1815722" y="1850365"/>
                </a:lnTo>
                <a:lnTo>
                  <a:pt x="1693039" y="1808259"/>
                </a:lnTo>
                <a:lnTo>
                  <a:pt x="1708939" y="1673301"/>
                </a:ln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rgbClr val="FFC000"/>
          </a:solidFill>
          <a:ln w="9525" cap="flat">
            <a:noFill/>
            <a:prstDash val="solid"/>
            <a:miter/>
          </a:ln>
        </p:spPr>
        <p:txBody>
          <a:bodyPr wrap="square" rtlCol="0" anchor="ctr">
            <a:noAutofit/>
          </a:bodyPr>
          <a:lstStyle/>
          <a:p>
            <a:endParaRPr lang="en-US"/>
          </a:p>
        </p:txBody>
      </p:sp>
      <p:sp>
        <p:nvSpPr>
          <p:cNvPr id="103" name="Freeform: Shape 102">
            <a:extLst>
              <a:ext uri="{FF2B5EF4-FFF2-40B4-BE49-F238E27FC236}">
                <a16:creationId xmlns:a16="http://schemas.microsoft.com/office/drawing/2014/main" id="{CF5E7AE0-415D-4236-B5E6-F2FC68DB9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51302" y="6106160"/>
            <a:ext cx="1804272" cy="746882"/>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4"/>
              </a:solidFill>
            </a:endParaRPr>
          </a:p>
        </p:txBody>
      </p:sp>
    </p:spTree>
    <p:extLst>
      <p:ext uri="{BB962C8B-B14F-4D97-AF65-F5344CB8AC3E}">
        <p14:creationId xmlns:p14="http://schemas.microsoft.com/office/powerpoint/2010/main" val="1245130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1" name="Rectangle 100">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el 1"/>
          <p:cNvSpPr>
            <a:spLocks noGrp="1"/>
          </p:cNvSpPr>
          <p:nvPr>
            <p:ph type="title"/>
          </p:nvPr>
        </p:nvSpPr>
        <p:spPr>
          <a:xfrm>
            <a:off x="841248" y="932688"/>
            <a:ext cx="4892040" cy="1773936"/>
          </a:xfrm>
        </p:spPr>
        <p:txBody>
          <a:bodyPr anchor="b">
            <a:normAutofit/>
          </a:bodyPr>
          <a:lstStyle/>
          <a:p>
            <a:r>
              <a:rPr lang="nl-NL" sz="4000" dirty="0"/>
              <a:t>Voor wie is de Cas Spijkers Academie geschikt?</a:t>
            </a:r>
          </a:p>
        </p:txBody>
      </p:sp>
      <p:sp>
        <p:nvSpPr>
          <p:cNvPr id="3" name="Tijdelijke aanduiding voor inhoud 2"/>
          <p:cNvSpPr>
            <a:spLocks noGrp="1"/>
          </p:cNvSpPr>
          <p:nvPr>
            <p:ph idx="1"/>
          </p:nvPr>
        </p:nvSpPr>
        <p:spPr>
          <a:xfrm>
            <a:off x="841248" y="2898648"/>
            <a:ext cx="4892040" cy="3209544"/>
          </a:xfrm>
        </p:spPr>
        <p:txBody>
          <a:bodyPr anchor="t">
            <a:normAutofit/>
          </a:bodyPr>
          <a:lstStyle/>
          <a:p>
            <a:endParaRPr lang="nl-NL" sz="2000" dirty="0"/>
          </a:p>
          <a:p>
            <a:pPr marL="0" indent="0">
              <a:buNone/>
            </a:pPr>
            <a:r>
              <a:rPr lang="nl-NL" sz="5400" dirty="0" err="1"/>
              <a:t>C</a:t>
            </a:r>
            <a:r>
              <a:rPr lang="nl-NL" sz="1800" dirty="0" err="1"/>
              <a:t>reatievelingen</a:t>
            </a:r>
            <a:endParaRPr lang="nl-NL" sz="5400" dirty="0"/>
          </a:p>
          <a:p>
            <a:pPr marL="0" indent="0">
              <a:buNone/>
            </a:pPr>
            <a:r>
              <a:rPr lang="nl-NL" sz="5400" dirty="0"/>
              <a:t>A</a:t>
            </a:r>
            <a:r>
              <a:rPr lang="nl-NL" sz="1800" dirty="0"/>
              <a:t>anpakkers</a:t>
            </a:r>
            <a:endParaRPr lang="nl-NL" sz="5400" dirty="0"/>
          </a:p>
          <a:p>
            <a:pPr marL="0" indent="0">
              <a:buNone/>
            </a:pPr>
            <a:r>
              <a:rPr lang="nl-NL" sz="5400" dirty="0"/>
              <a:t>S</a:t>
            </a:r>
            <a:r>
              <a:rPr lang="nl-NL" sz="1800" dirty="0"/>
              <a:t>trevers</a:t>
            </a:r>
            <a:endParaRPr lang="nl-NL" sz="5400" dirty="0"/>
          </a:p>
        </p:txBody>
      </p:sp>
      <p:cxnSp>
        <p:nvCxnSpPr>
          <p:cNvPr id="103" name="Straight Connector 102">
            <a:extLst>
              <a:ext uri="{FF2B5EF4-FFF2-40B4-BE49-F238E27FC236}">
                <a16:creationId xmlns:a16="http://schemas.microsoft.com/office/drawing/2014/main" id="{749A7284-D010-4ACB-A08A-FC3C3689B5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8597"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Afbeelding 5"/>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7031" r="10346"/>
          <a:stretch/>
        </p:blipFill>
        <p:spPr>
          <a:xfrm>
            <a:off x="6748272" y="1152643"/>
            <a:ext cx="5025525" cy="4561858"/>
          </a:xfrm>
          <a:prstGeom prst="rect">
            <a:avLst/>
          </a:prstGeom>
        </p:spPr>
      </p:pic>
    </p:spTree>
    <p:extLst>
      <p:ext uri="{BB962C8B-B14F-4D97-AF65-F5344CB8AC3E}">
        <p14:creationId xmlns:p14="http://schemas.microsoft.com/office/powerpoint/2010/main" val="269958610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35AEBAC-2839-4A91-BAEA-330659BBC720}"/>
              </a:ext>
            </a:extLst>
          </p:cNvPr>
          <p:cNvSpPr>
            <a:spLocks noGrp="1"/>
          </p:cNvSpPr>
          <p:nvPr>
            <p:ph type="title"/>
          </p:nvPr>
        </p:nvSpPr>
        <p:spPr>
          <a:xfrm>
            <a:off x="863029" y="1012004"/>
            <a:ext cx="3416158" cy="4795408"/>
          </a:xfrm>
        </p:spPr>
        <p:txBody>
          <a:bodyPr>
            <a:normAutofit/>
          </a:bodyPr>
          <a:lstStyle/>
          <a:p>
            <a:r>
              <a:rPr lang="nl-NL">
                <a:solidFill>
                  <a:srgbClr val="FFFFFF"/>
                </a:solidFill>
              </a:rPr>
              <a:t>Informatie over opleiding </a:t>
            </a:r>
          </a:p>
        </p:txBody>
      </p:sp>
      <p:graphicFrame>
        <p:nvGraphicFramePr>
          <p:cNvPr id="5" name="Tijdelijke aanduiding voor inhoud 2">
            <a:extLst>
              <a:ext uri="{FF2B5EF4-FFF2-40B4-BE49-F238E27FC236}">
                <a16:creationId xmlns:a16="http://schemas.microsoft.com/office/drawing/2014/main" id="{D571B6A6-9956-4F4E-9325-7BEB72E1DFF9}"/>
              </a:ext>
            </a:extLst>
          </p:cNvPr>
          <p:cNvGraphicFramePr>
            <a:graphicFrameLocks noGrp="1"/>
          </p:cNvGraphicFramePr>
          <p:nvPr>
            <p:ph idx="1"/>
            <p:extLst>
              <p:ext uri="{D42A27DB-BD31-4B8C-83A1-F6EECF244321}">
                <p14:modId xmlns:p14="http://schemas.microsoft.com/office/powerpoint/2010/main" val="3502627477"/>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7005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D7A453D2-15D8-4403-815F-291FA1634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161EA6B-09CA-445B-AB0D-8DF76FA92D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1EA1DAFF-CECA-492F-BFA1-22C64956B8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48" name="Oval 47">
              <a:extLst>
                <a:ext uri="{FF2B5EF4-FFF2-40B4-BE49-F238E27FC236}">
                  <a16:creationId xmlns:a16="http://schemas.microsoft.com/office/drawing/2014/main" id="{5D3D3744-142C-4653-90AB-546FE6B849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BC69CAC-820B-41BA-BFCA-79B455768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3D205E7A-88AB-4C4B-B8D1-5A76AA878B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0D4286E9-8501-4EBF-874C-74897B4B6F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45586ADC-910E-45C9-BAB4-CB0EFBEE5B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DAB594C5-5BB0-49AE-8AAC-AE40A6F8A3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Rectangle 54">
            <a:extLst>
              <a:ext uri="{FF2B5EF4-FFF2-40B4-BE49-F238E27FC236}">
                <a16:creationId xmlns:a16="http://schemas.microsoft.com/office/drawing/2014/main" id="{B8114C98-A349-4111-A123-E8EAB86AB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a:extLst>
              <a:ext uri="{FF2B5EF4-FFF2-40B4-BE49-F238E27FC236}">
                <a16:creationId xmlns:a16="http://schemas.microsoft.com/office/drawing/2014/main" id="{670FB431-AE18-414D-92F4-1D12D19911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58" name="Straight Connector 57">
              <a:extLst>
                <a:ext uri="{FF2B5EF4-FFF2-40B4-BE49-F238E27FC236}">
                  <a16:creationId xmlns:a16="http://schemas.microsoft.com/office/drawing/2014/main" id="{24467063-D74E-4D42-8790-B9F6D69584B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1D19BAC-1681-47BC-AAF5-92FAFFF6F4C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4347C2B-E846-452C-97AA-7E254FC1CE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10EA2B35-7959-4C2A-84AA-FF5D94FEDE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pic>
        <p:nvPicPr>
          <p:cNvPr id="5" name="Afbeelding 4" descr="Afbeelding met binnen, persoon, plafond, staand&#10;&#10;Automatisch gegenereerde beschrijving">
            <a:extLst>
              <a:ext uri="{FF2B5EF4-FFF2-40B4-BE49-F238E27FC236}">
                <a16:creationId xmlns:a16="http://schemas.microsoft.com/office/drawing/2014/main" id="{6849AF58-E376-B342-BCB4-13ECF3FE9C4A}"/>
              </a:ext>
            </a:extLst>
          </p:cNvPr>
          <p:cNvPicPr>
            <a:picLocks noChangeAspect="1"/>
          </p:cNvPicPr>
          <p:nvPr/>
        </p:nvPicPr>
        <p:blipFill rotWithShape="1">
          <a:blip r:embed="rId2">
            <a:extLst>
              <a:ext uri="{28A0092B-C50C-407E-A947-70E740481C1C}">
                <a14:useLocalDpi xmlns:a14="http://schemas.microsoft.com/office/drawing/2010/main" val="0"/>
              </a:ext>
            </a:extLst>
          </a:blip>
          <a:srcRect t="25606" r="1" b="31285"/>
          <a:stretch/>
        </p:blipFill>
        <p:spPr>
          <a:xfrm>
            <a:off x="626590" y="317578"/>
            <a:ext cx="10851111" cy="3508437"/>
          </a:xfrm>
          <a:prstGeom prst="rect">
            <a:avLst/>
          </a:prstGeom>
        </p:spPr>
      </p:pic>
      <p:grpSp>
        <p:nvGrpSpPr>
          <p:cNvPr id="63" name="Group 62">
            <a:extLst>
              <a:ext uri="{FF2B5EF4-FFF2-40B4-BE49-F238E27FC236}">
                <a16:creationId xmlns:a16="http://schemas.microsoft.com/office/drawing/2014/main" id="{AF19A774-30A5-488B-9BAF-629C644029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74192" y="482489"/>
            <a:ext cx="304800" cy="429768"/>
            <a:chOff x="215328" y="-46937"/>
            <a:chExt cx="304800" cy="2773841"/>
          </a:xfrm>
        </p:grpSpPr>
        <p:cxnSp>
          <p:nvCxnSpPr>
            <p:cNvPr id="64" name="Straight Connector 63">
              <a:extLst>
                <a:ext uri="{FF2B5EF4-FFF2-40B4-BE49-F238E27FC236}">
                  <a16:creationId xmlns:a16="http://schemas.microsoft.com/office/drawing/2014/main" id="{291EBF88-5B98-4258-A542-14C3AF2E52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FBC2D58-9E3C-490D-BD7A-61EF07EA79E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6CF1BB4-1C1D-4EDE-BA26-0243FCF83B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0C83729-E02F-4512-AFE7-F4792228BD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69" name="Rectangle 68">
            <a:extLst>
              <a:ext uri="{FF2B5EF4-FFF2-40B4-BE49-F238E27FC236}">
                <a16:creationId xmlns:a16="http://schemas.microsoft.com/office/drawing/2014/main" id="{E2D3D3F2-ABBB-4453-B1C5-1BEBF7E4DD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8214E4A5-A0D2-42C4-8D14-D2A7E495F0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72" name="Straight Connector 71">
              <a:extLst>
                <a:ext uri="{FF2B5EF4-FFF2-40B4-BE49-F238E27FC236}">
                  <a16:creationId xmlns:a16="http://schemas.microsoft.com/office/drawing/2014/main" id="{7494D7A0-6B21-41E8-A7D3-0033BBB7915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E141D7D-32B0-448E-A666-EA8703AFCF2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8D87E268-6345-420F-8B97-B37ED04100E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5E1622E-7FA6-4760-A2BF-A8105EBF7B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EA2E8941-C164-4383-8658-3B901CE03227}"/>
              </a:ext>
            </a:extLst>
          </p:cNvPr>
          <p:cNvSpPr>
            <a:spLocks noGrp="1"/>
          </p:cNvSpPr>
          <p:nvPr>
            <p:ph type="title"/>
          </p:nvPr>
        </p:nvSpPr>
        <p:spPr>
          <a:xfrm>
            <a:off x="630935" y="4018137"/>
            <a:ext cx="5298377" cy="2129586"/>
          </a:xfrm>
          <a:noFill/>
        </p:spPr>
        <p:txBody>
          <a:bodyPr anchor="t">
            <a:normAutofit/>
          </a:bodyPr>
          <a:lstStyle/>
          <a:p>
            <a:r>
              <a:rPr lang="nl-NL" sz="4800" dirty="0">
                <a:solidFill>
                  <a:schemeClr val="bg1"/>
                </a:solidFill>
              </a:rPr>
              <a:t>Toelatingsprocedure</a:t>
            </a:r>
          </a:p>
        </p:txBody>
      </p:sp>
      <p:sp>
        <p:nvSpPr>
          <p:cNvPr id="3" name="Tijdelijke aanduiding voor inhoud 2">
            <a:extLst>
              <a:ext uri="{FF2B5EF4-FFF2-40B4-BE49-F238E27FC236}">
                <a16:creationId xmlns:a16="http://schemas.microsoft.com/office/drawing/2014/main" id="{DFECFD58-80DF-42BF-9F49-5CA4B049C290}"/>
              </a:ext>
            </a:extLst>
          </p:cNvPr>
          <p:cNvSpPr>
            <a:spLocks noGrp="1"/>
          </p:cNvSpPr>
          <p:nvPr>
            <p:ph idx="1"/>
          </p:nvPr>
        </p:nvSpPr>
        <p:spPr>
          <a:xfrm>
            <a:off x="6095996" y="4018143"/>
            <a:ext cx="5064189" cy="2129599"/>
          </a:xfrm>
          <a:noFill/>
        </p:spPr>
        <p:txBody>
          <a:bodyPr anchor="t">
            <a:normAutofit/>
          </a:bodyPr>
          <a:lstStyle/>
          <a:p>
            <a:r>
              <a:rPr lang="nl-NL" sz="2000" dirty="0">
                <a:solidFill>
                  <a:schemeClr val="bg1"/>
                </a:solidFill>
              </a:rPr>
              <a:t>Motivatie brief</a:t>
            </a:r>
          </a:p>
          <a:p>
            <a:r>
              <a:rPr lang="nl-NL" sz="2000" dirty="0" err="1">
                <a:solidFill>
                  <a:schemeClr val="bg1"/>
                </a:solidFill>
              </a:rPr>
              <a:t>CASting</a:t>
            </a:r>
            <a:endParaRPr lang="nl-NL" sz="2000" dirty="0">
              <a:solidFill>
                <a:schemeClr val="bg1"/>
              </a:solidFill>
            </a:endParaRPr>
          </a:p>
          <a:p>
            <a:r>
              <a:rPr lang="nl-NL" sz="2000" dirty="0">
                <a:solidFill>
                  <a:schemeClr val="bg1"/>
                </a:solidFill>
              </a:rPr>
              <a:t>Ervaring</a:t>
            </a:r>
          </a:p>
          <a:p>
            <a:r>
              <a:rPr lang="nl-NL" sz="2000" dirty="0">
                <a:solidFill>
                  <a:schemeClr val="bg1"/>
                </a:solidFill>
              </a:rPr>
              <a:t>Vooropleiding (Mbo niveau 3 /4, HAVO/ HBO)</a:t>
            </a:r>
          </a:p>
        </p:txBody>
      </p:sp>
    </p:spTree>
    <p:extLst>
      <p:ext uri="{BB962C8B-B14F-4D97-AF65-F5344CB8AC3E}">
        <p14:creationId xmlns:p14="http://schemas.microsoft.com/office/powerpoint/2010/main" val="1023092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4A2F755-5219-4C4E-9378-2C80BB08D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9A87AD7E-457F-4836-8DDE-FFE0F0093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Titel 1">
            <a:extLst>
              <a:ext uri="{FF2B5EF4-FFF2-40B4-BE49-F238E27FC236}">
                <a16:creationId xmlns:a16="http://schemas.microsoft.com/office/drawing/2014/main" id="{E9360817-A863-4DFA-89C1-2646FD7A3C2F}"/>
              </a:ext>
            </a:extLst>
          </p:cNvPr>
          <p:cNvSpPr>
            <a:spLocks noGrp="1"/>
          </p:cNvSpPr>
          <p:nvPr>
            <p:ph type="title"/>
          </p:nvPr>
        </p:nvSpPr>
        <p:spPr>
          <a:xfrm>
            <a:off x="960983" y="498143"/>
            <a:ext cx="10269613" cy="1278902"/>
          </a:xfrm>
        </p:spPr>
        <p:txBody>
          <a:bodyPr>
            <a:normAutofit/>
          </a:bodyPr>
          <a:lstStyle/>
          <a:p>
            <a:r>
              <a:rPr lang="nl-NL">
                <a:solidFill>
                  <a:schemeClr val="bg1"/>
                </a:solidFill>
              </a:rPr>
              <a:t>Nieuw onderwijsconcept </a:t>
            </a:r>
          </a:p>
        </p:txBody>
      </p:sp>
      <p:pic>
        <p:nvPicPr>
          <p:cNvPr id="5" name="Afbeelding 4">
            <a:extLst>
              <a:ext uri="{FF2B5EF4-FFF2-40B4-BE49-F238E27FC236}">
                <a16:creationId xmlns:a16="http://schemas.microsoft.com/office/drawing/2014/main" id="{7E50D1C6-1B05-B24F-949F-3174A6759D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984" y="3466106"/>
            <a:ext cx="3106345" cy="1650246"/>
          </a:xfrm>
          <a:prstGeom prst="rect">
            <a:avLst/>
          </a:prstGeom>
          <a:effectLst/>
        </p:spPr>
      </p:pic>
      <p:sp>
        <p:nvSpPr>
          <p:cNvPr id="3" name="Tijdelijke aanduiding voor inhoud 2">
            <a:extLst>
              <a:ext uri="{FF2B5EF4-FFF2-40B4-BE49-F238E27FC236}">
                <a16:creationId xmlns:a16="http://schemas.microsoft.com/office/drawing/2014/main" id="{40CAE877-C78F-4533-84DD-4C8A24CA61AA}"/>
              </a:ext>
            </a:extLst>
          </p:cNvPr>
          <p:cNvSpPr>
            <a:spLocks noGrp="1"/>
          </p:cNvSpPr>
          <p:nvPr>
            <p:ph idx="1"/>
          </p:nvPr>
        </p:nvSpPr>
        <p:spPr>
          <a:xfrm>
            <a:off x="4389062" y="2944460"/>
            <a:ext cx="6841534" cy="2866318"/>
          </a:xfrm>
        </p:spPr>
        <p:txBody>
          <a:bodyPr>
            <a:normAutofit/>
          </a:bodyPr>
          <a:lstStyle/>
          <a:p>
            <a:r>
              <a:rPr lang="nl-NL" sz="2400" dirty="0"/>
              <a:t>Flexibel onderwijs &gt; maatwerk </a:t>
            </a:r>
          </a:p>
          <a:p>
            <a:r>
              <a:rPr lang="nl-NL" sz="2400" dirty="0"/>
              <a:t>Vrijstellingen mogelijk </a:t>
            </a:r>
          </a:p>
          <a:p>
            <a:r>
              <a:rPr lang="nl-NL" sz="2400" dirty="0"/>
              <a:t>Elektronische leeromgeving </a:t>
            </a:r>
          </a:p>
          <a:p>
            <a:r>
              <a:rPr lang="nl-NL" sz="2400" dirty="0"/>
              <a:t>Online onderwijs &gt; altijd en overal bereikbaar met laptop/telefoon/tablet </a:t>
            </a:r>
          </a:p>
          <a:p>
            <a:r>
              <a:rPr lang="nl-NL" sz="2400" dirty="0"/>
              <a:t>Hybride</a:t>
            </a:r>
          </a:p>
          <a:p>
            <a:endParaRPr lang="nl-NL" sz="2400" dirty="0"/>
          </a:p>
        </p:txBody>
      </p:sp>
    </p:spTree>
    <p:extLst>
      <p:ext uri="{BB962C8B-B14F-4D97-AF65-F5344CB8AC3E}">
        <p14:creationId xmlns:p14="http://schemas.microsoft.com/office/powerpoint/2010/main" val="1069595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940295" y="1396289"/>
            <a:ext cx="4668257" cy="1325563"/>
          </a:xfrm>
        </p:spPr>
        <p:txBody>
          <a:bodyPr>
            <a:normAutofit/>
          </a:bodyPr>
          <a:lstStyle/>
          <a:p>
            <a:r>
              <a:rPr lang="nl-NL" sz="2400" dirty="0"/>
              <a:t>Wij zijn een Hybride leeromgeving </a:t>
            </a:r>
            <a:br>
              <a:rPr lang="nl-NL" sz="2400" dirty="0"/>
            </a:br>
            <a:endParaRPr lang="nl-NL" sz="2400" dirty="0"/>
          </a:p>
        </p:txBody>
      </p:sp>
      <p:sp>
        <p:nvSpPr>
          <p:cNvPr id="121" name="Freeform: Shape 120">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3" name="Freeform: Shape 122">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Oval 124">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Afbeelding 9" descr="Afbeelding met persoon, vrouw, tafel, mensen&#10;&#10;Automatisch gegenereerde beschrijving">
            <a:extLst>
              <a:ext uri="{FF2B5EF4-FFF2-40B4-BE49-F238E27FC236}">
                <a16:creationId xmlns:a16="http://schemas.microsoft.com/office/drawing/2014/main" id="{3E20DF86-B073-174D-A911-C375CF4E0470}"/>
              </a:ext>
            </a:extLst>
          </p:cNvPr>
          <p:cNvPicPr>
            <a:picLocks noChangeAspect="1"/>
          </p:cNvPicPr>
          <p:nvPr/>
        </p:nvPicPr>
        <p:blipFill rotWithShape="1">
          <a:blip r:embed="rId3">
            <a:extLst>
              <a:ext uri="{28A0092B-C50C-407E-A947-70E740481C1C}">
                <a14:useLocalDpi xmlns:a14="http://schemas.microsoft.com/office/drawing/2010/main" val="0"/>
              </a:ext>
            </a:extLst>
          </a:blip>
          <a:srcRect l="14576" r="18671" b="-4"/>
          <a:stretch/>
        </p:blipFill>
        <p:spPr>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8" name="Afbeelding 7">
            <a:extLst>
              <a:ext uri="{FF2B5EF4-FFF2-40B4-BE49-F238E27FC236}">
                <a16:creationId xmlns:a16="http://schemas.microsoft.com/office/drawing/2014/main" id="{7D0EC4F4-C578-DD47-8890-57AA733A2573}"/>
              </a:ext>
            </a:extLst>
          </p:cNvPr>
          <p:cNvPicPr>
            <a:picLocks noChangeAspect="1"/>
          </p:cNvPicPr>
          <p:nvPr/>
        </p:nvPicPr>
        <p:blipFill rotWithShape="1">
          <a:blip r:embed="rId4">
            <a:extLst>
              <a:ext uri="{28A0092B-C50C-407E-A947-70E740481C1C}">
                <a14:useLocalDpi xmlns:a14="http://schemas.microsoft.com/office/drawing/2010/main" val="0"/>
              </a:ext>
            </a:extLst>
          </a:blip>
          <a:srcRect l="11759" r="10249"/>
          <a:stretch/>
        </p:blipFill>
        <p:spPr>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4" name="Afbeelding 3" descr="Afbeelding met persoon, binnen, voedsel, staand&#10;&#10;Automatisch gegenereerde beschrijving">
            <a:extLst>
              <a:ext uri="{FF2B5EF4-FFF2-40B4-BE49-F238E27FC236}">
                <a16:creationId xmlns:a16="http://schemas.microsoft.com/office/drawing/2014/main" id="{E4737284-4477-8E42-A3E5-24A1A1E0433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825" y="4380553"/>
            <a:ext cx="3155071" cy="2104162"/>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p:spPr>
      </p:pic>
      <p:sp>
        <p:nvSpPr>
          <p:cNvPr id="8234" name="Tijdelijke aanduiding voor inhoud 4">
            <a:extLst>
              <a:ext uri="{FF2B5EF4-FFF2-40B4-BE49-F238E27FC236}">
                <a16:creationId xmlns:a16="http://schemas.microsoft.com/office/drawing/2014/main" id="{5D628E86-879D-A74A-A733-58D5B87D9DEA}"/>
              </a:ext>
            </a:extLst>
          </p:cNvPr>
          <p:cNvSpPr>
            <a:spLocks noGrp="1"/>
          </p:cNvSpPr>
          <p:nvPr>
            <p:ph idx="1"/>
          </p:nvPr>
        </p:nvSpPr>
        <p:spPr>
          <a:xfrm>
            <a:off x="6940296" y="2871982"/>
            <a:ext cx="4668256" cy="3181684"/>
          </a:xfrm>
        </p:spPr>
        <p:txBody>
          <a:bodyPr anchor="t">
            <a:normAutofit lnSpcReduction="10000"/>
          </a:bodyPr>
          <a:lstStyle/>
          <a:p>
            <a:pPr marL="0" indent="0">
              <a:buNone/>
            </a:pPr>
            <a:endParaRPr lang="nl-NL" sz="1800" dirty="0">
              <a:latin typeface="+mj-lt"/>
            </a:endParaRPr>
          </a:p>
          <a:p>
            <a:pPr marL="0" indent="0">
              <a:buNone/>
            </a:pPr>
            <a:r>
              <a:rPr lang="nl-NL" sz="2400" dirty="0">
                <a:latin typeface="+mj-lt"/>
              </a:rPr>
              <a:t>Het beroepsproces  is het uitgangspunt voor het leren van de student. Dit betekent dat een hybride leeromgeving sterk lijkt op een echte werkomgeving in de beroepspraktijk, met als belangrijk onderscheid dat de hybride leeromgeving is ingericht om te leren en om diploma’s te behalen</a:t>
            </a:r>
          </a:p>
        </p:txBody>
      </p:sp>
    </p:spTree>
    <p:extLst>
      <p:ext uri="{BB962C8B-B14F-4D97-AF65-F5344CB8AC3E}">
        <p14:creationId xmlns:p14="http://schemas.microsoft.com/office/powerpoint/2010/main" val="292382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C0C91D-182F-F748-98D8-4E4B1B441B10}"/>
              </a:ext>
            </a:extLst>
          </p:cNvPr>
          <p:cNvSpPr>
            <a:spLocks noGrp="1"/>
          </p:cNvSpPr>
          <p:nvPr>
            <p:ph type="title"/>
          </p:nvPr>
        </p:nvSpPr>
        <p:spPr>
          <a:xfrm>
            <a:off x="762001" y="803325"/>
            <a:ext cx="5314536" cy="1325563"/>
          </a:xfrm>
        </p:spPr>
        <p:txBody>
          <a:bodyPr>
            <a:normAutofit/>
          </a:bodyPr>
          <a:lstStyle/>
          <a:p>
            <a:r>
              <a:rPr lang="nl-NL"/>
              <a:t>De lesdag bestaat uit</a:t>
            </a:r>
          </a:p>
        </p:txBody>
      </p:sp>
      <p:sp>
        <p:nvSpPr>
          <p:cNvPr id="4" name="Tijdelijke aanduiding voor inhoud 2">
            <a:extLst>
              <a:ext uri="{FF2B5EF4-FFF2-40B4-BE49-F238E27FC236}">
                <a16:creationId xmlns:a16="http://schemas.microsoft.com/office/drawing/2014/main" id="{126D3C46-86E8-9F41-94F8-D03CB71F5A4C}"/>
              </a:ext>
            </a:extLst>
          </p:cNvPr>
          <p:cNvSpPr>
            <a:spLocks noGrp="1"/>
          </p:cNvSpPr>
          <p:nvPr>
            <p:ph idx="1"/>
          </p:nvPr>
        </p:nvSpPr>
        <p:spPr>
          <a:xfrm>
            <a:off x="762000" y="2279018"/>
            <a:ext cx="5314543" cy="3375920"/>
          </a:xfrm>
        </p:spPr>
        <p:txBody>
          <a:bodyPr anchor="t">
            <a:normAutofit fontScale="47500" lnSpcReduction="20000"/>
          </a:bodyPr>
          <a:lstStyle/>
          <a:p>
            <a:r>
              <a:rPr lang="nl-NL" sz="3200" dirty="0">
                <a:latin typeface="+mj-lt"/>
              </a:rPr>
              <a:t>Nederlands, Engels , Rekenen</a:t>
            </a:r>
          </a:p>
          <a:p>
            <a:pPr>
              <a:lnSpc>
                <a:spcPct val="120000"/>
              </a:lnSpc>
            </a:pPr>
            <a:r>
              <a:rPr lang="nl-NL" sz="3200" dirty="0" err="1">
                <a:latin typeface="+mj-lt"/>
              </a:rPr>
              <a:t>Vaktheorie</a:t>
            </a:r>
            <a:r>
              <a:rPr lang="nl-NL" sz="3200" dirty="0">
                <a:latin typeface="+mj-lt"/>
              </a:rPr>
              <a:t>: verdieping </a:t>
            </a:r>
            <a:r>
              <a:rPr lang="nl-NL" sz="3200" dirty="0" err="1">
                <a:latin typeface="+mj-lt"/>
              </a:rPr>
              <a:t>koksvak</a:t>
            </a:r>
            <a:r>
              <a:rPr lang="nl-NL" sz="3200" dirty="0">
                <a:latin typeface="+mj-lt"/>
              </a:rPr>
              <a:t>, alle beroepen (slager, </a:t>
            </a:r>
            <a:r>
              <a:rPr lang="nl-NL" sz="3200" dirty="0" err="1">
                <a:latin typeface="+mj-lt"/>
              </a:rPr>
              <a:t>bakker,poulier</a:t>
            </a:r>
            <a:r>
              <a:rPr lang="nl-NL" sz="3200" dirty="0">
                <a:latin typeface="+mj-lt"/>
              </a:rPr>
              <a:t>, …)</a:t>
            </a:r>
          </a:p>
          <a:p>
            <a:r>
              <a:rPr lang="nl-NL" sz="3200" dirty="0">
                <a:latin typeface="+mj-lt"/>
              </a:rPr>
              <a:t>Les aan de keukentafel</a:t>
            </a:r>
          </a:p>
          <a:p>
            <a:r>
              <a:rPr lang="nl-NL" sz="3200" dirty="0">
                <a:latin typeface="+mj-lt"/>
              </a:rPr>
              <a:t>Gastlessen en excursies</a:t>
            </a:r>
          </a:p>
          <a:p>
            <a:r>
              <a:rPr lang="nl-NL" sz="3200" dirty="0">
                <a:latin typeface="+mj-lt"/>
              </a:rPr>
              <a:t>Opbouw persoonlijk Portfolio</a:t>
            </a:r>
          </a:p>
          <a:p>
            <a:r>
              <a:rPr lang="nl-NL" sz="3200" dirty="0">
                <a:latin typeface="+mj-lt"/>
              </a:rPr>
              <a:t>Chef-project</a:t>
            </a:r>
          </a:p>
          <a:p>
            <a:r>
              <a:rPr lang="nl-NL" sz="3200" dirty="0">
                <a:latin typeface="+mj-lt"/>
              </a:rPr>
              <a:t>Extra diploma’s ; zoals bv wijncertificaat  en leermeester</a:t>
            </a:r>
          </a:p>
          <a:p>
            <a:pPr marL="0" indent="0">
              <a:buNone/>
            </a:pPr>
            <a:endParaRPr lang="nl-NL" sz="2400" dirty="0"/>
          </a:p>
          <a:p>
            <a:pPr>
              <a:buNone/>
            </a:pPr>
            <a:endParaRPr lang="nl-NL" sz="2400" dirty="0"/>
          </a:p>
          <a:p>
            <a:pPr>
              <a:buNone/>
            </a:pPr>
            <a:r>
              <a:rPr lang="nl-NL" sz="5900" dirty="0"/>
              <a:t>Wat kan je verwachten?</a:t>
            </a:r>
          </a:p>
          <a:p>
            <a:pPr>
              <a:buNone/>
            </a:pPr>
            <a:endParaRPr lang="nl-NL" sz="1100" dirty="0"/>
          </a:p>
        </p:txBody>
      </p:sp>
      <p:sp>
        <p:nvSpPr>
          <p:cNvPr id="49" name="Freeform: Shape 44">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5" descr="Afbeelding met persoon, foto, gebouw, poseren&#10;&#10;Automatisch gegenereerde beschrijving">
            <a:extLst>
              <a:ext uri="{FF2B5EF4-FFF2-40B4-BE49-F238E27FC236}">
                <a16:creationId xmlns:a16="http://schemas.microsoft.com/office/drawing/2014/main" id="{C5DC4B41-88EC-4FFA-8EF9-8C1BF9B0EED5}"/>
              </a:ext>
            </a:extLst>
          </p:cNvPr>
          <p:cNvPicPr>
            <a:picLocks noChangeAspect="1"/>
          </p:cNvPicPr>
          <p:nvPr/>
        </p:nvPicPr>
        <p:blipFill rotWithShape="1">
          <a:blip r:embed="rId2">
            <a:extLst>
              <a:ext uri="{28A0092B-C50C-407E-A947-70E740481C1C}">
                <a14:useLocalDpi xmlns:a14="http://schemas.microsoft.com/office/drawing/2010/main" val="0"/>
              </a:ext>
            </a:extLst>
          </a:blip>
          <a:srcRect l="10682" r="17145" b="1"/>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117819413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descr="Afbeelding met persoon, binnen, voedsel, keuken&#10;&#10;Automatisch gegenereerde beschrijving">
            <a:extLst>
              <a:ext uri="{FF2B5EF4-FFF2-40B4-BE49-F238E27FC236}">
                <a16:creationId xmlns:a16="http://schemas.microsoft.com/office/drawing/2014/main" id="{A18BA299-62DE-A343-ACDF-AA319C3051FE}"/>
              </a:ext>
            </a:extLst>
          </p:cNvPr>
          <p:cNvPicPr>
            <a:picLocks noChangeAspect="1"/>
          </p:cNvPicPr>
          <p:nvPr/>
        </p:nvPicPr>
        <p:blipFill rotWithShape="1">
          <a:blip r:embed="rId2">
            <a:extLst>
              <a:ext uri="{28A0092B-C50C-407E-A947-70E740481C1C}">
                <a14:useLocalDpi xmlns:a14="http://schemas.microsoft.com/office/drawing/2010/main" val="0"/>
              </a:ext>
            </a:extLst>
          </a:blip>
          <a:srcRect l="4628" r="6778" b="-2"/>
          <a:stretch/>
        </p:blipFill>
        <p:spPr>
          <a:xfrm>
            <a:off x="20" y="10"/>
            <a:ext cx="4003019" cy="3388883"/>
          </a:xfrm>
          <a:prstGeom prst="rect">
            <a:avLst/>
          </a:prstGeom>
        </p:spPr>
      </p:pic>
      <p:pic>
        <p:nvPicPr>
          <p:cNvPr id="11" name="Afbeelding 10" descr="Afbeelding met persoon, binnen, man, staand&#10;&#10;Automatisch gegenereerde beschrijving">
            <a:extLst>
              <a:ext uri="{FF2B5EF4-FFF2-40B4-BE49-F238E27FC236}">
                <a16:creationId xmlns:a16="http://schemas.microsoft.com/office/drawing/2014/main" id="{011A8F11-3AD4-FD47-A7AB-5983D04E7F74}"/>
              </a:ext>
            </a:extLst>
          </p:cNvPr>
          <p:cNvPicPr>
            <a:picLocks noChangeAspect="1"/>
          </p:cNvPicPr>
          <p:nvPr/>
        </p:nvPicPr>
        <p:blipFill rotWithShape="1">
          <a:blip r:embed="rId3">
            <a:extLst>
              <a:ext uri="{28A0092B-C50C-407E-A947-70E740481C1C}">
                <a14:useLocalDpi xmlns:a14="http://schemas.microsoft.com/office/drawing/2010/main" val="0"/>
              </a:ext>
            </a:extLst>
          </a:blip>
          <a:srcRect t="5591" r="-3" b="30913"/>
          <a:stretch/>
        </p:blipFill>
        <p:spPr>
          <a:xfrm>
            <a:off x="20" y="3469102"/>
            <a:ext cx="4003019" cy="3388893"/>
          </a:xfrm>
          <a:prstGeom prst="rect">
            <a:avLst/>
          </a:prstGeom>
        </p:spPr>
      </p:pic>
      <p:pic>
        <p:nvPicPr>
          <p:cNvPr id="9" name="Afbeelding 8" descr="Afbeelding met binnen, persoon, keuken, voedsel&#10;&#10;Automatisch gegenereerde beschrijving">
            <a:extLst>
              <a:ext uri="{FF2B5EF4-FFF2-40B4-BE49-F238E27FC236}">
                <a16:creationId xmlns:a16="http://schemas.microsoft.com/office/drawing/2014/main" id="{A5A52A81-16F5-B64A-A02B-1B911221790B}"/>
              </a:ext>
            </a:extLst>
          </p:cNvPr>
          <p:cNvPicPr>
            <a:picLocks noChangeAspect="1"/>
          </p:cNvPicPr>
          <p:nvPr/>
        </p:nvPicPr>
        <p:blipFill rotWithShape="1">
          <a:blip r:embed="rId4">
            <a:extLst>
              <a:ext uri="{28A0092B-C50C-407E-A947-70E740481C1C}">
                <a14:useLocalDpi xmlns:a14="http://schemas.microsoft.com/office/drawing/2010/main" val="0"/>
              </a:ext>
            </a:extLst>
          </a:blip>
          <a:srcRect r="21959"/>
          <a:stretch/>
        </p:blipFill>
        <p:spPr>
          <a:xfrm>
            <a:off x="4094479" y="10"/>
            <a:ext cx="4014047" cy="6857990"/>
          </a:xfrm>
          <a:prstGeom prst="rect">
            <a:avLst/>
          </a:prstGeom>
        </p:spPr>
      </p:pic>
      <p:pic>
        <p:nvPicPr>
          <p:cNvPr id="3" name="Afbeelding 2" descr="Afbeelding met persoon, binnen, tafel, groep&#10;&#10;Automatisch gegenereerde beschrijving">
            <a:extLst>
              <a:ext uri="{FF2B5EF4-FFF2-40B4-BE49-F238E27FC236}">
                <a16:creationId xmlns:a16="http://schemas.microsoft.com/office/drawing/2014/main" id="{352B19D5-2F75-AD41-BA74-5195EE7DA5DE}"/>
              </a:ext>
            </a:extLst>
          </p:cNvPr>
          <p:cNvPicPr>
            <a:picLocks noChangeAspect="1"/>
          </p:cNvPicPr>
          <p:nvPr/>
        </p:nvPicPr>
        <p:blipFill rotWithShape="1">
          <a:blip r:embed="rId5">
            <a:extLst>
              <a:ext uri="{28A0092B-C50C-407E-A947-70E740481C1C}">
                <a14:useLocalDpi xmlns:a14="http://schemas.microsoft.com/office/drawing/2010/main" val="0"/>
              </a:ext>
            </a:extLst>
          </a:blip>
          <a:srcRect l="11261" r="4" b="4"/>
          <a:stretch/>
        </p:blipFill>
        <p:spPr>
          <a:xfrm>
            <a:off x="8188960" y="10"/>
            <a:ext cx="4003039" cy="3383270"/>
          </a:xfrm>
          <a:prstGeom prst="rect">
            <a:avLst/>
          </a:prstGeom>
        </p:spPr>
      </p:pic>
      <p:pic>
        <p:nvPicPr>
          <p:cNvPr id="7" name="Afbeelding 6" descr="Afbeelding met persoon, poseren, binnen, groep&#10;&#10;Automatisch gegenereerde beschrijving">
            <a:extLst>
              <a:ext uri="{FF2B5EF4-FFF2-40B4-BE49-F238E27FC236}">
                <a16:creationId xmlns:a16="http://schemas.microsoft.com/office/drawing/2014/main" id="{31D7B622-1096-6140-BCCA-1F8A88B9F1B7}"/>
              </a:ext>
            </a:extLst>
          </p:cNvPr>
          <p:cNvPicPr>
            <a:picLocks noChangeAspect="1"/>
          </p:cNvPicPr>
          <p:nvPr/>
        </p:nvPicPr>
        <p:blipFill rotWithShape="1">
          <a:blip r:embed="rId6">
            <a:extLst>
              <a:ext uri="{28A0092B-C50C-407E-A947-70E740481C1C}">
                <a14:useLocalDpi xmlns:a14="http://schemas.microsoft.com/office/drawing/2010/main" val="0"/>
              </a:ext>
            </a:extLst>
          </a:blip>
          <a:srcRect r="11946" b="-1"/>
          <a:stretch/>
        </p:blipFill>
        <p:spPr>
          <a:xfrm>
            <a:off x="8199966" y="3469102"/>
            <a:ext cx="3992034" cy="3388893"/>
          </a:xfrm>
          <a:prstGeom prst="rect">
            <a:avLst/>
          </a:prstGeom>
        </p:spPr>
      </p:pic>
      <p:sp>
        <p:nvSpPr>
          <p:cNvPr id="12" name="Tekstvak 11">
            <a:extLst>
              <a:ext uri="{FF2B5EF4-FFF2-40B4-BE49-F238E27FC236}">
                <a16:creationId xmlns:a16="http://schemas.microsoft.com/office/drawing/2014/main" id="{EF39A864-249C-A044-9927-9C883CB76658}"/>
              </a:ext>
            </a:extLst>
          </p:cNvPr>
          <p:cNvSpPr txBox="1"/>
          <p:nvPr/>
        </p:nvSpPr>
        <p:spPr>
          <a:xfrm>
            <a:off x="3848668" y="2245810"/>
            <a:ext cx="7505132" cy="1355750"/>
          </a:xfrm>
          <a:prstGeom prst="rect">
            <a:avLst/>
          </a:prstGeom>
        </p:spPr>
        <p:txBody>
          <a:bodyPr vert="horz" lIns="91440" tIns="45720" rIns="91440" bIns="45720" rtlCol="0" anchor="b">
            <a:normAutofit/>
          </a:bodyPr>
          <a:lstStyle/>
          <a:p>
            <a:pPr>
              <a:lnSpc>
                <a:spcPct val="90000"/>
              </a:lnSpc>
              <a:spcBef>
                <a:spcPct val="0"/>
              </a:spcBef>
              <a:spcAft>
                <a:spcPts val="600"/>
              </a:spcAft>
            </a:pPr>
            <a:endParaRPr lang="en-US" sz="3400" kern="1200" dirty="0">
              <a:solidFill>
                <a:schemeClr val="tx1"/>
              </a:solidFill>
              <a:latin typeface="+mj-lt"/>
              <a:ea typeface="+mj-ea"/>
              <a:cs typeface="+mj-cs"/>
            </a:endParaRPr>
          </a:p>
        </p:txBody>
      </p:sp>
    </p:spTree>
    <p:extLst>
      <p:ext uri="{BB962C8B-B14F-4D97-AF65-F5344CB8AC3E}">
        <p14:creationId xmlns:p14="http://schemas.microsoft.com/office/powerpoint/2010/main" val="412135371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CFE6DBBCF657AE4E8C22ADCFD574A4D4" ma:contentTypeVersion="12" ma:contentTypeDescription="Een nieuw document maken." ma:contentTypeScope="" ma:versionID="ab22d58ca54f2fe788429183ccc3e3fd">
  <xsd:schema xmlns:xsd="http://www.w3.org/2001/XMLSchema" xmlns:xs="http://www.w3.org/2001/XMLSchema" xmlns:p="http://schemas.microsoft.com/office/2006/metadata/properties" xmlns:ns2="63cd4bd6-bae8-4f8b-b92c-9464a67bb200" xmlns:ns3="6239e0f7-bd6b-405f-8af9-ae217371239b" targetNamespace="http://schemas.microsoft.com/office/2006/metadata/properties" ma:root="true" ma:fieldsID="9fbf086c846938e5e6cd397eba9ab0f9" ns2:_="" ns3:_="">
    <xsd:import namespace="63cd4bd6-bae8-4f8b-b92c-9464a67bb200"/>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cd4bd6-bae8-4f8b-b92c-9464a67bb20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6239e0f7-bd6b-405f-8af9-ae217371239b">
      <UserInfo>
        <DisplayName>Femke Terwiel</DisplayName>
        <AccountId>135</AccountId>
        <AccountType/>
      </UserInfo>
      <UserInfo>
        <DisplayName>Leonie van Mierlo</DisplayName>
        <AccountId>16</AccountId>
        <AccountType/>
      </UserInfo>
    </SharedWithUsers>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21C2D5-CCF8-4093-827B-D4F17BE2B6CB}">
  <ds:schemaRefs>
    <ds:schemaRef ds:uri="Microsoft.SharePoint.Taxonomy.ContentTypeSync"/>
  </ds:schemaRefs>
</ds:datastoreItem>
</file>

<file path=customXml/itemProps2.xml><?xml version="1.0" encoding="utf-8"?>
<ds:datastoreItem xmlns:ds="http://schemas.openxmlformats.org/officeDocument/2006/customXml" ds:itemID="{CD196089-BE6A-48FC-A953-28EDB63A9F99}"/>
</file>

<file path=customXml/itemProps3.xml><?xml version="1.0" encoding="utf-8"?>
<ds:datastoreItem xmlns:ds="http://schemas.openxmlformats.org/officeDocument/2006/customXml" ds:itemID="{ED7ACF08-475A-440B-AAAD-7E2E8EE410EF}">
  <ds:schemaRefs>
    <ds:schemaRef ds:uri="http://purl.org/dc/terms/"/>
    <ds:schemaRef ds:uri="http://schemas.openxmlformats.org/package/2006/metadata/core-properties"/>
    <ds:schemaRef ds:uri="http://purl.org/dc/dcmitype/"/>
    <ds:schemaRef ds:uri="http://schemas.microsoft.com/office/infopath/2007/PartnerControls"/>
    <ds:schemaRef ds:uri="6239e0f7-bd6b-405f-8af9-ae217371239b"/>
    <ds:schemaRef ds:uri="http://purl.org/dc/elements/1.1/"/>
    <ds:schemaRef ds:uri="http://schemas.microsoft.com/office/2006/metadata/properties"/>
    <ds:schemaRef ds:uri="http://schemas.microsoft.com/office/2006/documentManagement/types"/>
    <ds:schemaRef ds:uri="63cd4bd6-bae8-4f8b-b92c-9464a67bb200"/>
    <ds:schemaRef ds:uri="http://www.w3.org/XML/1998/namespace"/>
  </ds:schemaRefs>
</ds:datastoreItem>
</file>

<file path=customXml/itemProps4.xml><?xml version="1.0" encoding="utf-8"?>
<ds:datastoreItem xmlns:ds="http://schemas.openxmlformats.org/officeDocument/2006/customXml" ds:itemID="{20C34CC3-C553-42C3-AA65-00DADDABC6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TotalTime>
  <Words>227</Words>
  <Application>Microsoft Office PowerPoint</Application>
  <PresentationFormat>Breedbeeld</PresentationFormat>
  <Paragraphs>52</Paragraphs>
  <Slides>12</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Tw Cen MT</vt:lpstr>
      <vt:lpstr>Kantoorthema</vt:lpstr>
      <vt:lpstr>   </vt:lpstr>
      <vt:lpstr>    Er is voor mij als gepassioneerd vakman geen mooier compliment dan dat er een opleiding naar mij vernoemd is.  Een teken dat mijn vak en wat ik daarin belangrijk vind ook door andere mensen heel serieus genomen wordt. Goed koken is de basis maar om de top te bereiken heb je meer nodig: warenkennis, beheersing van de kooktechnieken, leren leiding geven aan de brigade, leren calculeren, maar ook passie om iedere dag op topniveau te presteren en durven om iets nieuws te creëren. Dat zijn zaken die mijn succes in het leven bepaald hebben. Ik ben er trots op dat ik dit alles in deze opleiding aan een nieuwe generatie mag doorgeven. Het is een fantastisch vak en we hebben een fantastische jeugd.   Cas Spijkers, augustus 2007 </vt:lpstr>
      <vt:lpstr>Voor wie is de Cas Spijkers Academie geschikt?</vt:lpstr>
      <vt:lpstr>Informatie over opleiding </vt:lpstr>
      <vt:lpstr>Toelatingsprocedure</vt:lpstr>
      <vt:lpstr>Nieuw onderwijsconcept </vt:lpstr>
      <vt:lpstr>Wij zijn een Hybride leeromgeving  </vt:lpstr>
      <vt:lpstr>De lesdag bestaat uit</vt:lpstr>
      <vt:lpstr>PowerPoint-presentatie</vt:lpstr>
      <vt:lpstr>PowerPoint-presentatie</vt:lpstr>
      <vt:lpstr>PowerPoint-presentatie</vt:lpstr>
      <vt:lpstr>Vragen?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Leonie van Mierlo</dc:creator>
  <cp:lastModifiedBy>Femke Terwiel</cp:lastModifiedBy>
  <cp:revision>3</cp:revision>
  <dcterms:created xsi:type="dcterms:W3CDTF">2020-03-27T08:17:37Z</dcterms:created>
  <dcterms:modified xsi:type="dcterms:W3CDTF">2020-04-09T14:52:07Z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0x010100CFE6DBBCF657AE4E8C22ADCFD574A4D4</vt:lpwstr>
  </property>
</Properties>
</file>