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21"/>
  </p:notesMasterIdLst>
  <p:sldIdLst>
    <p:sldId id="260" r:id="rId8"/>
    <p:sldId id="278" r:id="rId9"/>
    <p:sldId id="314" r:id="rId10"/>
    <p:sldId id="315" r:id="rId11"/>
    <p:sldId id="316" r:id="rId12"/>
    <p:sldId id="318" r:id="rId13"/>
    <p:sldId id="320" r:id="rId14"/>
    <p:sldId id="321" r:id="rId15"/>
    <p:sldId id="322" r:id="rId16"/>
    <p:sldId id="324" r:id="rId17"/>
    <p:sldId id="323" r:id="rId18"/>
    <p:sldId id="325" r:id="rId19"/>
    <p:sldId id="326" r:id="rId2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0013" autoAdjust="0"/>
  </p:normalViewPr>
  <p:slideViewPr>
    <p:cSldViewPr snapToGrid="0" snapToObjects="1">
      <p:cViewPr varScale="1">
        <p:scale>
          <a:sx n="47" d="100"/>
          <a:sy n="47" d="100"/>
        </p:scale>
        <p:origin x="18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ja Dekeling" userId="c917bc42-ce96-45d9-9d53-49bee4cfcdd9" providerId="ADAL" clId="{B144D56D-6681-475C-B64F-7B1ACF0C917E}"/>
    <pc:docChg chg="undo custSel mod addSld delSld modSld sldOrd">
      <pc:chgData name="Tanja Dekeling" userId="c917bc42-ce96-45d9-9d53-49bee4cfcdd9" providerId="ADAL" clId="{B144D56D-6681-475C-B64F-7B1ACF0C917E}" dt="2020-04-09T13:52:51.193" v="983" actId="20577"/>
      <pc:docMkLst>
        <pc:docMk/>
      </pc:docMkLst>
      <pc:sldChg chg="addSp delSp modSp">
        <pc:chgData name="Tanja Dekeling" userId="c917bc42-ce96-45d9-9d53-49bee4cfcdd9" providerId="ADAL" clId="{B144D56D-6681-475C-B64F-7B1ACF0C917E}" dt="2020-04-08T12:12:44.595" v="893" actId="1076"/>
        <pc:sldMkLst>
          <pc:docMk/>
          <pc:sldMk cId="1864406021" sldId="260"/>
        </pc:sldMkLst>
        <pc:spChg chg="mod">
          <ac:chgData name="Tanja Dekeling" userId="c917bc42-ce96-45d9-9d53-49bee4cfcdd9" providerId="ADAL" clId="{B144D56D-6681-475C-B64F-7B1ACF0C917E}" dt="2020-04-06T06:20:05.111" v="37" actId="20577"/>
          <ac:spMkLst>
            <pc:docMk/>
            <pc:sldMk cId="1864406021" sldId="260"/>
            <ac:spMk id="2" creationId="{6062E2BF-235D-4C51-9673-2FF9406689BE}"/>
          </ac:spMkLst>
        </pc:spChg>
        <pc:picChg chg="add del mod">
          <ac:chgData name="Tanja Dekeling" userId="c917bc42-ce96-45d9-9d53-49bee4cfcdd9" providerId="ADAL" clId="{B144D56D-6681-475C-B64F-7B1ACF0C917E}" dt="2020-04-08T12:12:28.866" v="890" actId="478"/>
          <ac:picMkLst>
            <pc:docMk/>
            <pc:sldMk cId="1864406021" sldId="260"/>
            <ac:picMk id="1026" creationId="{C5DC498B-6517-4341-8178-613D7606198D}"/>
          </ac:picMkLst>
        </pc:picChg>
        <pc:picChg chg="add mod">
          <ac:chgData name="Tanja Dekeling" userId="c917bc42-ce96-45d9-9d53-49bee4cfcdd9" providerId="ADAL" clId="{B144D56D-6681-475C-B64F-7B1ACF0C917E}" dt="2020-04-08T12:12:44.595" v="893" actId="1076"/>
          <ac:picMkLst>
            <pc:docMk/>
            <pc:sldMk cId="1864406021" sldId="260"/>
            <ac:picMk id="1028" creationId="{2C22894D-8D72-4AB5-8BA4-05730C07706A}"/>
          </ac:picMkLst>
        </pc:picChg>
      </pc:sldChg>
      <pc:sldChg chg="addSp delSp modNotesTx">
        <pc:chgData name="Tanja Dekeling" userId="c917bc42-ce96-45d9-9d53-49bee4cfcdd9" providerId="ADAL" clId="{B144D56D-6681-475C-B64F-7B1ACF0C917E}" dt="2020-04-07T08:49:31.382" v="583" actId="478"/>
        <pc:sldMkLst>
          <pc:docMk/>
          <pc:sldMk cId="1782618385" sldId="278"/>
        </pc:sldMkLst>
        <pc:picChg chg="add del">
          <ac:chgData name="Tanja Dekeling" userId="c917bc42-ce96-45d9-9d53-49bee4cfcdd9" providerId="ADAL" clId="{B144D56D-6681-475C-B64F-7B1ACF0C917E}" dt="2020-04-07T08:49:31.382" v="583" actId="478"/>
          <ac:picMkLst>
            <pc:docMk/>
            <pc:sldMk cId="1782618385" sldId="278"/>
            <ac:picMk id="8194" creationId="{53E87F0C-94F0-499D-B5CE-5C1248523F87}"/>
          </ac:picMkLst>
        </pc:picChg>
      </pc:sldChg>
      <pc:sldChg chg="modSp add">
        <pc:chgData name="Tanja Dekeling" userId="c917bc42-ce96-45d9-9d53-49bee4cfcdd9" providerId="ADAL" clId="{B144D56D-6681-475C-B64F-7B1ACF0C917E}" dt="2020-04-08T11:22:22.833" v="635" actId="5793"/>
        <pc:sldMkLst>
          <pc:docMk/>
          <pc:sldMk cId="2008961854" sldId="314"/>
        </pc:sldMkLst>
        <pc:spChg chg="mod">
          <ac:chgData name="Tanja Dekeling" userId="c917bc42-ce96-45d9-9d53-49bee4cfcdd9" providerId="ADAL" clId="{B144D56D-6681-475C-B64F-7B1ACF0C917E}" dt="2020-04-08T11:22:10.803" v="632"/>
          <ac:spMkLst>
            <pc:docMk/>
            <pc:sldMk cId="2008961854" sldId="314"/>
            <ac:spMk id="2" creationId="{6CCCCCBC-1DCD-4935-A8F2-E5F845FBC313}"/>
          </ac:spMkLst>
        </pc:spChg>
        <pc:spChg chg="mod">
          <ac:chgData name="Tanja Dekeling" userId="c917bc42-ce96-45d9-9d53-49bee4cfcdd9" providerId="ADAL" clId="{B144D56D-6681-475C-B64F-7B1ACF0C917E}" dt="2020-04-08T11:22:22.833" v="635" actId="5793"/>
          <ac:spMkLst>
            <pc:docMk/>
            <pc:sldMk cId="2008961854" sldId="314"/>
            <ac:spMk id="3" creationId="{D89229B4-9E47-450C-8F86-A14F5BE5189A}"/>
          </ac:spMkLst>
        </pc:spChg>
      </pc:sldChg>
      <pc:sldChg chg="addSp modSp add">
        <pc:chgData name="Tanja Dekeling" userId="c917bc42-ce96-45d9-9d53-49bee4cfcdd9" providerId="ADAL" clId="{B144D56D-6681-475C-B64F-7B1ACF0C917E}" dt="2020-04-08T11:23:25.710" v="647"/>
        <pc:sldMkLst>
          <pc:docMk/>
          <pc:sldMk cId="3267752193" sldId="315"/>
        </pc:sldMkLst>
        <pc:spChg chg="mod">
          <ac:chgData name="Tanja Dekeling" userId="c917bc42-ce96-45d9-9d53-49bee4cfcdd9" providerId="ADAL" clId="{B144D56D-6681-475C-B64F-7B1ACF0C917E}" dt="2020-04-08T11:23:07.397" v="641"/>
          <ac:spMkLst>
            <pc:docMk/>
            <pc:sldMk cId="3267752193" sldId="315"/>
            <ac:spMk id="2" creationId="{D6A306BF-10B5-490C-909D-D56FA0E44B37}"/>
          </ac:spMkLst>
        </pc:spChg>
        <pc:spChg chg="mod">
          <ac:chgData name="Tanja Dekeling" userId="c917bc42-ce96-45d9-9d53-49bee4cfcdd9" providerId="ADAL" clId="{B144D56D-6681-475C-B64F-7B1ACF0C917E}" dt="2020-04-08T11:23:16.118" v="644" actId="5793"/>
          <ac:spMkLst>
            <pc:docMk/>
            <pc:sldMk cId="3267752193" sldId="315"/>
            <ac:spMk id="3" creationId="{EA9F1F12-BEFB-4524-924D-7C0D13818288}"/>
          </ac:spMkLst>
        </pc:spChg>
        <pc:picChg chg="add">
          <ac:chgData name="Tanja Dekeling" userId="c917bc42-ce96-45d9-9d53-49bee4cfcdd9" providerId="ADAL" clId="{B144D56D-6681-475C-B64F-7B1ACF0C917E}" dt="2020-04-08T11:23:25.710" v="647"/>
          <ac:picMkLst>
            <pc:docMk/>
            <pc:sldMk cId="3267752193" sldId="315"/>
            <ac:picMk id="4" creationId="{109028E9-C0F7-4F5F-8332-CEE51F56A12A}"/>
          </ac:picMkLst>
        </pc:picChg>
      </pc:sldChg>
      <pc:sldChg chg="modSp add">
        <pc:chgData name="Tanja Dekeling" userId="c917bc42-ce96-45d9-9d53-49bee4cfcdd9" providerId="ADAL" clId="{B144D56D-6681-475C-B64F-7B1ACF0C917E}" dt="2020-04-08T12:14:39.009" v="945" actId="27636"/>
        <pc:sldMkLst>
          <pc:docMk/>
          <pc:sldMk cId="238991081" sldId="316"/>
        </pc:sldMkLst>
        <pc:spChg chg="mod">
          <ac:chgData name="Tanja Dekeling" userId="c917bc42-ce96-45d9-9d53-49bee4cfcdd9" providerId="ADAL" clId="{B144D56D-6681-475C-B64F-7B1ACF0C917E}" dt="2020-04-08T12:14:25.062" v="940" actId="20577"/>
          <ac:spMkLst>
            <pc:docMk/>
            <pc:sldMk cId="238991081" sldId="316"/>
            <ac:spMk id="2" creationId="{C3C8693C-41F9-424B-A151-D739A6B35E3A}"/>
          </ac:spMkLst>
        </pc:spChg>
        <pc:spChg chg="mod">
          <ac:chgData name="Tanja Dekeling" userId="c917bc42-ce96-45d9-9d53-49bee4cfcdd9" providerId="ADAL" clId="{B144D56D-6681-475C-B64F-7B1ACF0C917E}" dt="2020-04-08T12:14:39.009" v="945" actId="27636"/>
          <ac:spMkLst>
            <pc:docMk/>
            <pc:sldMk cId="238991081" sldId="316"/>
            <ac:spMk id="3" creationId="{DF0B4203-A467-4C8D-85F1-B464BE73D68A}"/>
          </ac:spMkLst>
        </pc:spChg>
      </pc:sldChg>
      <pc:sldChg chg="modSp add">
        <pc:chgData name="Tanja Dekeling" userId="c917bc42-ce96-45d9-9d53-49bee4cfcdd9" providerId="ADAL" clId="{B144D56D-6681-475C-B64F-7B1ACF0C917E}" dt="2020-04-08T12:16:38.671" v="975" actId="5793"/>
        <pc:sldMkLst>
          <pc:docMk/>
          <pc:sldMk cId="3828835396" sldId="318"/>
        </pc:sldMkLst>
        <pc:spChg chg="mod">
          <ac:chgData name="Tanja Dekeling" userId="c917bc42-ce96-45d9-9d53-49bee4cfcdd9" providerId="ADAL" clId="{B144D56D-6681-475C-B64F-7B1ACF0C917E}" dt="2020-04-08T12:15:00.685" v="967" actId="20577"/>
          <ac:spMkLst>
            <pc:docMk/>
            <pc:sldMk cId="3828835396" sldId="318"/>
            <ac:spMk id="2" creationId="{54D26C1F-A22D-4ADF-92A0-9E74130C469C}"/>
          </ac:spMkLst>
        </pc:spChg>
        <pc:spChg chg="mod">
          <ac:chgData name="Tanja Dekeling" userId="c917bc42-ce96-45d9-9d53-49bee4cfcdd9" providerId="ADAL" clId="{B144D56D-6681-475C-B64F-7B1ACF0C917E}" dt="2020-04-08T12:16:38.671" v="975" actId="5793"/>
          <ac:spMkLst>
            <pc:docMk/>
            <pc:sldMk cId="3828835396" sldId="318"/>
            <ac:spMk id="3" creationId="{2FD2DBB7-D375-4DD5-A3E0-AB55E9F0FF82}"/>
          </ac:spMkLst>
        </pc:spChg>
      </pc:sldChg>
      <pc:sldChg chg="addSp modSp add">
        <pc:chgData name="Tanja Dekeling" userId="c917bc42-ce96-45d9-9d53-49bee4cfcdd9" providerId="ADAL" clId="{B144D56D-6681-475C-B64F-7B1ACF0C917E}" dt="2020-04-08T11:26:15.415" v="711" actId="1076"/>
        <pc:sldMkLst>
          <pc:docMk/>
          <pc:sldMk cId="213203035" sldId="320"/>
        </pc:sldMkLst>
        <pc:spChg chg="mod">
          <ac:chgData name="Tanja Dekeling" userId="c917bc42-ce96-45d9-9d53-49bee4cfcdd9" providerId="ADAL" clId="{B144D56D-6681-475C-B64F-7B1ACF0C917E}" dt="2020-04-08T11:25:58.849" v="706" actId="255"/>
          <ac:spMkLst>
            <pc:docMk/>
            <pc:sldMk cId="213203035" sldId="320"/>
            <ac:spMk id="2" creationId="{396FB140-52EF-44E6-8A16-E982E1A30C08}"/>
          </ac:spMkLst>
        </pc:spChg>
        <pc:spChg chg="mod">
          <ac:chgData name="Tanja Dekeling" userId="c917bc42-ce96-45d9-9d53-49bee4cfcdd9" providerId="ADAL" clId="{B144D56D-6681-475C-B64F-7B1ACF0C917E}" dt="2020-04-08T11:26:09.322" v="709" actId="20577"/>
          <ac:spMkLst>
            <pc:docMk/>
            <pc:sldMk cId="213203035" sldId="320"/>
            <ac:spMk id="3" creationId="{D2A3ECC5-3785-4812-9A07-536B315C45C5}"/>
          </ac:spMkLst>
        </pc:spChg>
        <pc:picChg chg="add mod">
          <ac:chgData name="Tanja Dekeling" userId="c917bc42-ce96-45d9-9d53-49bee4cfcdd9" providerId="ADAL" clId="{B144D56D-6681-475C-B64F-7B1ACF0C917E}" dt="2020-04-08T11:26:15.415" v="711" actId="1076"/>
          <ac:picMkLst>
            <pc:docMk/>
            <pc:sldMk cId="213203035" sldId="320"/>
            <ac:picMk id="4" creationId="{8BD2F93F-3AEA-4F60-92F4-24FB185E48D1}"/>
          </ac:picMkLst>
        </pc:picChg>
      </pc:sldChg>
      <pc:sldChg chg="modSp add">
        <pc:chgData name="Tanja Dekeling" userId="c917bc42-ce96-45d9-9d53-49bee4cfcdd9" providerId="ADAL" clId="{B144D56D-6681-475C-B64F-7B1ACF0C917E}" dt="2020-04-08T11:26:39.575" v="716" actId="5793"/>
        <pc:sldMkLst>
          <pc:docMk/>
          <pc:sldMk cId="2000929197" sldId="321"/>
        </pc:sldMkLst>
        <pc:spChg chg="mod">
          <ac:chgData name="Tanja Dekeling" userId="c917bc42-ce96-45d9-9d53-49bee4cfcdd9" providerId="ADAL" clId="{B144D56D-6681-475C-B64F-7B1ACF0C917E}" dt="2020-04-08T11:26:31.995" v="714"/>
          <ac:spMkLst>
            <pc:docMk/>
            <pc:sldMk cId="2000929197" sldId="321"/>
            <ac:spMk id="2" creationId="{DB138543-2CAA-460A-A977-764D19880D93}"/>
          </ac:spMkLst>
        </pc:spChg>
        <pc:spChg chg="mod">
          <ac:chgData name="Tanja Dekeling" userId="c917bc42-ce96-45d9-9d53-49bee4cfcdd9" providerId="ADAL" clId="{B144D56D-6681-475C-B64F-7B1ACF0C917E}" dt="2020-04-08T11:26:39.575" v="716" actId="5793"/>
          <ac:spMkLst>
            <pc:docMk/>
            <pc:sldMk cId="2000929197" sldId="321"/>
            <ac:spMk id="3" creationId="{AFEE1D35-4668-4807-85BD-E70F31F961F8}"/>
          </ac:spMkLst>
        </pc:spChg>
      </pc:sldChg>
      <pc:sldChg chg="modSp add">
        <pc:chgData name="Tanja Dekeling" userId="c917bc42-ce96-45d9-9d53-49bee4cfcdd9" providerId="ADAL" clId="{B144D56D-6681-475C-B64F-7B1ACF0C917E}" dt="2020-04-08T12:17:07.813" v="977" actId="20577"/>
        <pc:sldMkLst>
          <pc:docMk/>
          <pc:sldMk cId="1665927127" sldId="322"/>
        </pc:sldMkLst>
        <pc:spChg chg="mod">
          <ac:chgData name="Tanja Dekeling" userId="c917bc42-ce96-45d9-9d53-49bee4cfcdd9" providerId="ADAL" clId="{B144D56D-6681-475C-B64F-7B1ACF0C917E}" dt="2020-04-08T11:27:06.080" v="745" actId="20577"/>
          <ac:spMkLst>
            <pc:docMk/>
            <pc:sldMk cId="1665927127" sldId="322"/>
            <ac:spMk id="2" creationId="{ED134700-CF99-4D68-BECC-840A287D461F}"/>
          </ac:spMkLst>
        </pc:spChg>
        <pc:spChg chg="mod">
          <ac:chgData name="Tanja Dekeling" userId="c917bc42-ce96-45d9-9d53-49bee4cfcdd9" providerId="ADAL" clId="{B144D56D-6681-475C-B64F-7B1ACF0C917E}" dt="2020-04-08T12:17:07.813" v="977" actId="20577"/>
          <ac:spMkLst>
            <pc:docMk/>
            <pc:sldMk cId="1665927127" sldId="322"/>
            <ac:spMk id="3" creationId="{5627DCDB-7EB8-4D0E-A8E9-684F0151D490}"/>
          </ac:spMkLst>
        </pc:spChg>
      </pc:sldChg>
      <pc:sldChg chg="modSp add">
        <pc:chgData name="Tanja Dekeling" userId="c917bc42-ce96-45d9-9d53-49bee4cfcdd9" providerId="ADAL" clId="{B144D56D-6681-475C-B64F-7B1ACF0C917E}" dt="2020-04-08T11:30:05.162" v="791" actId="12"/>
        <pc:sldMkLst>
          <pc:docMk/>
          <pc:sldMk cId="1917955269" sldId="323"/>
        </pc:sldMkLst>
        <pc:spChg chg="mod">
          <ac:chgData name="Tanja Dekeling" userId="c917bc42-ce96-45d9-9d53-49bee4cfcdd9" providerId="ADAL" clId="{B144D56D-6681-475C-B64F-7B1ACF0C917E}" dt="2020-04-08T11:29:22.117" v="787" actId="20577"/>
          <ac:spMkLst>
            <pc:docMk/>
            <pc:sldMk cId="1917955269" sldId="323"/>
            <ac:spMk id="2" creationId="{91184D08-FB34-4D2B-A193-328F5D6F5463}"/>
          </ac:spMkLst>
        </pc:spChg>
        <pc:spChg chg="mod">
          <ac:chgData name="Tanja Dekeling" userId="c917bc42-ce96-45d9-9d53-49bee4cfcdd9" providerId="ADAL" clId="{B144D56D-6681-475C-B64F-7B1ACF0C917E}" dt="2020-04-08T11:30:05.162" v="791" actId="12"/>
          <ac:spMkLst>
            <pc:docMk/>
            <pc:sldMk cId="1917955269" sldId="323"/>
            <ac:spMk id="3" creationId="{5E179BAB-3FC0-4A8E-B664-14DB26150898}"/>
          </ac:spMkLst>
        </pc:spChg>
      </pc:sldChg>
      <pc:sldChg chg="addSp modSp add">
        <pc:chgData name="Tanja Dekeling" userId="c917bc42-ce96-45d9-9d53-49bee4cfcdd9" providerId="ADAL" clId="{B144D56D-6681-475C-B64F-7B1ACF0C917E}" dt="2020-04-09T13:52:02.881" v="981" actId="20577"/>
        <pc:sldMkLst>
          <pc:docMk/>
          <pc:sldMk cId="4222181681" sldId="324"/>
        </pc:sldMkLst>
        <pc:spChg chg="mod">
          <ac:chgData name="Tanja Dekeling" userId="c917bc42-ce96-45d9-9d53-49bee4cfcdd9" providerId="ADAL" clId="{B144D56D-6681-475C-B64F-7B1ACF0C917E}" dt="2020-04-08T11:28:27.565" v="758"/>
          <ac:spMkLst>
            <pc:docMk/>
            <pc:sldMk cId="4222181681" sldId="324"/>
            <ac:spMk id="2" creationId="{DEB6EB02-CE0D-4FC8-89C2-D0B0ACFBAB8D}"/>
          </ac:spMkLst>
        </pc:spChg>
        <pc:spChg chg="mod">
          <ac:chgData name="Tanja Dekeling" userId="c917bc42-ce96-45d9-9d53-49bee4cfcdd9" providerId="ADAL" clId="{B144D56D-6681-475C-B64F-7B1ACF0C917E}" dt="2020-04-09T13:52:02.881" v="981" actId="20577"/>
          <ac:spMkLst>
            <pc:docMk/>
            <pc:sldMk cId="4222181681" sldId="324"/>
            <ac:spMk id="3" creationId="{DEB94668-F371-4C6A-8C1E-0521AFF5BD73}"/>
          </ac:spMkLst>
        </pc:spChg>
        <pc:picChg chg="add mod">
          <ac:chgData name="Tanja Dekeling" userId="c917bc42-ce96-45d9-9d53-49bee4cfcdd9" providerId="ADAL" clId="{B144D56D-6681-475C-B64F-7B1ACF0C917E}" dt="2020-04-08T11:28:46.335" v="762" actId="1076"/>
          <ac:picMkLst>
            <pc:docMk/>
            <pc:sldMk cId="4222181681" sldId="324"/>
            <ac:picMk id="4" creationId="{8ABD6AC9-09B0-48FA-882C-6BAB21B4D37C}"/>
          </ac:picMkLst>
        </pc:picChg>
        <pc:picChg chg="add mod">
          <ac:chgData name="Tanja Dekeling" userId="c917bc42-ce96-45d9-9d53-49bee4cfcdd9" providerId="ADAL" clId="{B144D56D-6681-475C-B64F-7B1ACF0C917E}" dt="2020-04-08T11:29:00.476" v="765" actId="14100"/>
          <ac:picMkLst>
            <pc:docMk/>
            <pc:sldMk cId="4222181681" sldId="324"/>
            <ac:picMk id="5" creationId="{B9B295CB-B1B0-4039-987A-27AD1D1CA9CD}"/>
          </ac:picMkLst>
        </pc:picChg>
      </pc:sldChg>
      <pc:sldChg chg="modSp add">
        <pc:chgData name="Tanja Dekeling" userId="c917bc42-ce96-45d9-9d53-49bee4cfcdd9" providerId="ADAL" clId="{B144D56D-6681-475C-B64F-7B1ACF0C917E}" dt="2020-04-09T13:52:51.193" v="983" actId="20577"/>
        <pc:sldMkLst>
          <pc:docMk/>
          <pc:sldMk cId="2235389254" sldId="325"/>
        </pc:sldMkLst>
        <pc:spChg chg="mod">
          <ac:chgData name="Tanja Dekeling" userId="c917bc42-ce96-45d9-9d53-49bee4cfcdd9" providerId="ADAL" clId="{B144D56D-6681-475C-B64F-7B1ACF0C917E}" dt="2020-04-08T12:09:27.778" v="852" actId="20577"/>
          <ac:spMkLst>
            <pc:docMk/>
            <pc:sldMk cId="2235389254" sldId="325"/>
            <ac:spMk id="2" creationId="{819072E2-DEE1-4F3C-B6F2-F40028A0ACAE}"/>
          </ac:spMkLst>
        </pc:spChg>
        <pc:spChg chg="mod">
          <ac:chgData name="Tanja Dekeling" userId="c917bc42-ce96-45d9-9d53-49bee4cfcdd9" providerId="ADAL" clId="{B144D56D-6681-475C-B64F-7B1ACF0C917E}" dt="2020-04-09T13:52:51.193" v="983" actId="20577"/>
          <ac:spMkLst>
            <pc:docMk/>
            <pc:sldMk cId="2235389254" sldId="325"/>
            <ac:spMk id="3" creationId="{574AF831-F512-46F8-B9E3-446F07F74139}"/>
          </ac:spMkLst>
        </pc:spChg>
      </pc:sldChg>
      <pc:sldChg chg="addSp modSp add">
        <pc:chgData name="Tanja Dekeling" userId="c917bc42-ce96-45d9-9d53-49bee4cfcdd9" providerId="ADAL" clId="{B144D56D-6681-475C-B64F-7B1ACF0C917E}" dt="2020-04-08T12:18:07.851" v="980" actId="20577"/>
        <pc:sldMkLst>
          <pc:docMk/>
          <pc:sldMk cId="4831056" sldId="326"/>
        </pc:sldMkLst>
        <pc:spChg chg="mod">
          <ac:chgData name="Tanja Dekeling" userId="c917bc42-ce96-45d9-9d53-49bee4cfcdd9" providerId="ADAL" clId="{B144D56D-6681-475C-B64F-7B1ACF0C917E}" dt="2020-04-08T12:18:07.851" v="980" actId="20577"/>
          <ac:spMkLst>
            <pc:docMk/>
            <pc:sldMk cId="4831056" sldId="326"/>
            <ac:spMk id="2" creationId="{819072E2-DEE1-4F3C-B6F2-F40028A0ACAE}"/>
          </ac:spMkLst>
        </pc:spChg>
        <pc:spChg chg="mod">
          <ac:chgData name="Tanja Dekeling" userId="c917bc42-ce96-45d9-9d53-49bee4cfcdd9" providerId="ADAL" clId="{B144D56D-6681-475C-B64F-7B1ACF0C917E}" dt="2020-04-08T12:10:16.604" v="883" actId="27636"/>
          <ac:spMkLst>
            <pc:docMk/>
            <pc:sldMk cId="4831056" sldId="326"/>
            <ac:spMk id="3" creationId="{574AF831-F512-46F8-B9E3-446F07F74139}"/>
          </ac:spMkLst>
        </pc:spChg>
        <pc:picChg chg="add mod">
          <ac:chgData name="Tanja Dekeling" userId="c917bc42-ce96-45d9-9d53-49bee4cfcdd9" providerId="ADAL" clId="{B144D56D-6681-475C-B64F-7B1ACF0C917E}" dt="2020-04-08T12:10:28.466" v="885" actId="1076"/>
          <ac:picMkLst>
            <pc:docMk/>
            <pc:sldMk cId="4831056" sldId="326"/>
            <ac:picMk id="4" creationId="{E7759605-4FFD-46D5-8A0F-A34D0F5BF09B}"/>
          </ac:picMkLst>
        </pc:picChg>
        <pc:picChg chg="add mod">
          <ac:chgData name="Tanja Dekeling" userId="c917bc42-ce96-45d9-9d53-49bee4cfcdd9" providerId="ADAL" clId="{B144D56D-6681-475C-B64F-7B1ACF0C917E}" dt="2020-04-08T12:10:28.466" v="885" actId="1076"/>
          <ac:picMkLst>
            <pc:docMk/>
            <pc:sldMk cId="4831056" sldId="326"/>
            <ac:picMk id="5" creationId="{EBA758A8-5C97-4F9C-919C-8C4492258C9C}"/>
          </ac:picMkLst>
        </pc:picChg>
      </pc:sldChg>
      <pc:sldMasterChg chg="delSldLayout">
        <pc:chgData name="Tanja Dekeling" userId="c917bc42-ce96-45d9-9d53-49bee4cfcdd9" providerId="ADAL" clId="{B144D56D-6681-475C-B64F-7B1ACF0C917E}" dt="2020-04-08T11:25:32.169" v="703" actId="2696"/>
        <pc:sldMasterMkLst>
          <pc:docMk/>
          <pc:sldMasterMk cId="20581118" sldId="2147483660"/>
        </pc:sldMasterMkLst>
      </pc:sldMasterChg>
    </pc:docChg>
  </pc:docChgLst>
  <pc:docChgLst>
    <pc:chgData name="Femke Terwiel" userId="42bfa86a-3fd1-4524-8064-f25b2043f37b" providerId="ADAL" clId="{C71ED90C-9475-415E-9951-AC89DBE0904D}"/>
    <pc:docChg chg="custSel delSld modSld">
      <pc:chgData name="Femke Terwiel" userId="42bfa86a-3fd1-4524-8064-f25b2043f37b" providerId="ADAL" clId="{C71ED90C-9475-415E-9951-AC89DBE0904D}" dt="2020-04-14T20:20:51.705" v="2" actId="2696"/>
      <pc:docMkLst>
        <pc:docMk/>
      </pc:docMkLst>
      <pc:sldChg chg="del">
        <pc:chgData name="Femke Terwiel" userId="42bfa86a-3fd1-4524-8064-f25b2043f37b" providerId="ADAL" clId="{C71ED90C-9475-415E-9951-AC89DBE0904D}" dt="2020-04-14T20:20:51.705" v="2" actId="2696"/>
        <pc:sldMkLst>
          <pc:docMk/>
          <pc:sldMk cId="2367083228" sldId="294"/>
        </pc:sldMkLst>
      </pc:sldChg>
      <pc:sldChg chg="modSp">
        <pc:chgData name="Femke Terwiel" userId="42bfa86a-3fd1-4524-8064-f25b2043f37b" providerId="ADAL" clId="{C71ED90C-9475-415E-9951-AC89DBE0904D}" dt="2020-04-14T20:20:46.727" v="1" actId="27636"/>
        <pc:sldMkLst>
          <pc:docMk/>
          <pc:sldMk cId="4831056" sldId="326"/>
        </pc:sldMkLst>
        <pc:spChg chg="mod">
          <ac:chgData name="Femke Terwiel" userId="42bfa86a-3fd1-4524-8064-f25b2043f37b" providerId="ADAL" clId="{C71ED90C-9475-415E-9951-AC89DBE0904D}" dt="2020-04-14T20:20:46.727" v="1" actId="27636"/>
          <ac:spMkLst>
            <pc:docMk/>
            <pc:sldMk cId="4831056" sldId="326"/>
            <ac:spMk id="3" creationId="{574AF831-F512-46F8-B9E3-446F07F741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B9EEF-799F-4C20-8E3B-88E638E9D993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98951-86FD-487E-8680-9B1CD9CCFC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148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DFD61B48-5DA9-4345-A69A-C84278B788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9pPr>
          </a:lstStyle>
          <a:p>
            <a:fld id="{6D3C09BE-76D3-45AD-8FC7-70D5B0C93BDD}" type="slidenum">
              <a:rPr lang="en-US" altLang="nl-NL" sz="1200" smtClean="0"/>
              <a:pPr/>
              <a:t>2</a:t>
            </a:fld>
            <a:endParaRPr lang="en-US" altLang="nl-NL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1B75CE6-5F59-4E75-83EF-4A74C17C77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FB460C83-44B2-4ECF-910B-F0AD07661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5857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76B471-3CAB-439E-98B2-572B039090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7C94F3-E575-424B-8E4C-72C52F7CC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094892-3ED6-4C6B-8A1F-7F9F002641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946D4-79D4-459D-9227-F172BBE7523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2520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economie-en-ondernemen/juridisch-administratief-dienstverlener-01278o" TargetMode="External"/><Relationship Id="rId2" Type="http://schemas.openxmlformats.org/officeDocument/2006/relationships/hyperlink" Target="http://www.rocnijmegen.nl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roc-nijmegen.nl/mbo-opleidingen/economie-en-ondernemen/medewerker-personeel-en-arbeid-00919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.vandenbrand@roc-nijmegen.nl" TargetMode="External"/><Relationship Id="rId2" Type="http://schemas.openxmlformats.org/officeDocument/2006/relationships/hyperlink" Target="mailto:p.drabbe@roc-nijmegen.nl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-nijmegen.nl/mbo-opleidingen/economie-en-ondernemen/juridisch-administratief-dienstverlener-01278o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-nijmegen.nl/mbo-opleidingen/economie-en-ondernemen/medewerker-personeel-en-arbeid-00919o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2E2BF-235D-4C51-9673-2FF940668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Juridisch administratieve beroepen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C22894D-8D72-4AB5-8BA4-05730C077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4" y="2651077"/>
            <a:ext cx="6064725" cy="242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06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6EB02-CE0D-4FC8-89C2-D0B0ACFBA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Trots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B94668-F371-4C6A-8C1E-0521AFF5B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cs typeface="Arial"/>
              </a:rPr>
              <a:t>Excursies naar gemeentes, OM, Den Haag en Brussel</a:t>
            </a:r>
          </a:p>
          <a:p>
            <a:pPr>
              <a:defRPr/>
            </a:pPr>
            <a:r>
              <a:rPr lang="nl-NL" dirty="0">
                <a:cs typeface="Arial"/>
              </a:rPr>
              <a:t>Veel studenten die doorstromen naar het HBO</a:t>
            </a:r>
          </a:p>
          <a:p>
            <a:pPr>
              <a:defRPr/>
            </a:pPr>
            <a:r>
              <a:rPr lang="nl-NL" dirty="0">
                <a:cs typeface="Arial"/>
              </a:rPr>
              <a:t>Mogelijkheid om te versnellen</a:t>
            </a:r>
          </a:p>
          <a:p>
            <a:pPr>
              <a:defRPr/>
            </a:pPr>
            <a:r>
              <a:rPr lang="nl-NL" dirty="0">
                <a:cs typeface="Arial"/>
              </a:rPr>
              <a:t>Opleiding groeit, meer instroom en minder uitval</a:t>
            </a:r>
          </a:p>
          <a:p>
            <a:pPr>
              <a:defRPr/>
            </a:pPr>
            <a:r>
              <a:rPr lang="nl-NL" dirty="0">
                <a:cs typeface="Arial"/>
              </a:rPr>
              <a:t>Samenwerking werkveld </a:t>
            </a:r>
            <a:r>
              <a:rPr lang="nl-NL" sz="2000" i="1" dirty="0">
                <a:cs typeface="Arial"/>
              </a:rPr>
              <a:t>o.a. bij gastlessen en examinering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2">
            <a:extLst>
              <a:ext uri="{FF2B5EF4-FFF2-40B4-BE49-F238E27FC236}">
                <a16:creationId xmlns:a16="http://schemas.microsoft.com/office/drawing/2014/main" id="{8ABD6AC9-09B0-48FA-882C-6BAB21B4D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0"/>
            <a:ext cx="24479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B295CB-B1B0-4039-987A-27AD1D1CA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4" y="5225455"/>
            <a:ext cx="2447925" cy="16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181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84D08-FB34-4D2B-A193-328F5D6F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Aanmeldprocedure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179BAB-3FC0-4A8E-B664-14DB261508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nl-NL" i="1" dirty="0"/>
              <a:t>Aanmelden via de website</a:t>
            </a:r>
            <a:r>
              <a:rPr lang="nl-NL" dirty="0"/>
              <a:t> (www.roc-nijmegen.nl)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Ontvangstbevestiging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Oproep voor intakegesprek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Doorstroomformulier verplicht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Besluit per post</a:t>
            </a:r>
          </a:p>
          <a:p>
            <a:pPr>
              <a:defRPr/>
            </a:pPr>
            <a:endParaRPr lang="nl-NL" dirty="0"/>
          </a:p>
          <a:p>
            <a:pPr marL="0" indent="0">
              <a:buNone/>
              <a:defRPr/>
            </a:pPr>
            <a:r>
              <a:rPr lang="nl-NL" i="1" dirty="0"/>
              <a:t>Kosten:</a:t>
            </a:r>
          </a:p>
          <a:p>
            <a:pPr>
              <a:defRPr/>
            </a:pPr>
            <a:r>
              <a:rPr lang="nl-NL" dirty="0"/>
              <a:t>Schoolgeld, boeken en materialen.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7955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072E2-DEE1-4F3C-B6F2-F40028A0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 op onze website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4AF831-F512-46F8-B9E3-446F07F74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nl-NL" altLang="nl-NL" dirty="0"/>
              <a:t>Kijk voor meer info op: </a:t>
            </a:r>
            <a:r>
              <a:rPr lang="nl-NL" altLang="nl-NL" dirty="0">
                <a:hlinkClick r:id="rId2"/>
              </a:rPr>
              <a:t>www.</a:t>
            </a:r>
            <a:r>
              <a:rPr lang="nl-NL" altLang="nl-NL" dirty="0">
                <a:sym typeface="Wingdings" panose="05000000000000000000" pitchFamily="2" charset="2"/>
                <a:hlinkClick r:id="rId2"/>
              </a:rPr>
              <a:t>roc-nijmegen.nl </a:t>
            </a:r>
            <a:endParaRPr lang="nl-NL" altLang="nl-NL" dirty="0"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nl-NL" altLang="nl-NL" dirty="0"/>
              <a:t>Juridisch Administratief Dienstverlener vind je </a:t>
            </a:r>
            <a:r>
              <a:rPr lang="nl-NL" altLang="nl-NL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nl-NL" altLang="nl-NL" dirty="0"/>
              <a:t>.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nl-NL" altLang="nl-NL" dirty="0"/>
              <a:t>Medewerker Human Resource Management vind je </a:t>
            </a:r>
            <a:r>
              <a:rPr lang="nl-NL" altLang="nl-NL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nl-NL" altLang="nl-NL" dirty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5389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072E2-DEE1-4F3C-B6F2-F40028A0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4AF831-F512-46F8-B9E3-446F07F74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Onze voorlichters: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Peter </a:t>
            </a:r>
            <a:r>
              <a:rPr lang="nl-NL" sz="3200" dirty="0" err="1">
                <a:solidFill>
                  <a:schemeClr val="tx2">
                    <a:lumMod val="10000"/>
                  </a:schemeClr>
                </a:solidFill>
              </a:rPr>
              <a:t>Drabbe</a:t>
            </a:r>
            <a:endParaRPr lang="nl-NL" sz="32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nl-NL" sz="3200" dirty="0">
                <a:solidFill>
                  <a:schemeClr val="tx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p.drabbe@roc-nijmegen.nl</a:t>
            </a:r>
            <a:endParaRPr lang="nl-NL" sz="32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06-40 13 83 01 (di en woe 13.00-17.00)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Nancy van den Brand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nl-NL" sz="3200" dirty="0">
                <a:solidFill>
                  <a:schemeClr val="tx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n.vandenbrand@roc-nijmegen.nl</a:t>
            </a:r>
            <a:endParaRPr lang="nl-NL" sz="32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06-30 29 83 14 (ma en vr 13.00-17.00)</a:t>
            </a:r>
          </a:p>
          <a:p>
            <a:pPr>
              <a:lnSpc>
                <a:spcPct val="80000"/>
              </a:lnSpc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Informatie via je decaan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nl-NL" sz="3200" b="1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b="1" dirty="0">
                <a:solidFill>
                  <a:schemeClr val="tx2">
                    <a:lumMod val="10000"/>
                  </a:schemeClr>
                </a:solidFill>
              </a:rPr>
              <a:t>Je kunt ook terecht bij ons infocentrum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Campusbaan 6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Nijmegen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Tel. 0900 - 9609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7759605-4FFD-46D5-8A0F-A34D0F5BF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365357" y="3432240"/>
            <a:ext cx="1979707" cy="14878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BA758A8-5C97-4F9C-919C-8C4492258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357" y="1865250"/>
            <a:ext cx="2173453" cy="12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2" descr="ROC-DSB-CM-13xxx-PPT-format-BEELD-3.jpg">
            <a:extLst>
              <a:ext uri="{FF2B5EF4-FFF2-40B4-BE49-F238E27FC236}">
                <a16:creationId xmlns:a16="http://schemas.microsoft.com/office/drawing/2014/main" id="{53E87F0C-94F0-499D-B5CE-5C1248523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Afbeelding 1">
            <a:extLst>
              <a:ext uri="{FF2B5EF4-FFF2-40B4-BE49-F238E27FC236}">
                <a16:creationId xmlns:a16="http://schemas.microsoft.com/office/drawing/2014/main" id="{96C90F1D-F91F-4C58-BBB9-38BA92B72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724400"/>
            <a:ext cx="2160587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B349344-49D2-4A0A-9F5E-81E7882C991A}"/>
              </a:ext>
            </a:extLst>
          </p:cNvPr>
          <p:cNvSpPr txBox="1"/>
          <p:nvPr/>
        </p:nvSpPr>
        <p:spPr>
          <a:xfrm>
            <a:off x="4572000" y="4149080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Wij zitten op de Campusbaan in de E-toren op de 1</a:t>
            </a:r>
            <a:r>
              <a:rPr lang="nl-NL" baseline="30000" dirty="0"/>
              <a:t>ste</a:t>
            </a:r>
            <a:r>
              <a:rPr lang="nl-NL" dirty="0"/>
              <a:t> en 2</a:t>
            </a:r>
            <a:r>
              <a:rPr lang="nl-NL" baseline="30000" dirty="0"/>
              <a:t>e</a:t>
            </a:r>
            <a:r>
              <a:rPr lang="nl-NL" dirty="0"/>
              <a:t> verdieping</a:t>
            </a:r>
          </a:p>
        </p:txBody>
      </p:sp>
    </p:spTree>
    <p:extLst>
      <p:ext uri="{BB962C8B-B14F-4D97-AF65-F5344CB8AC3E}">
        <p14:creationId xmlns:p14="http://schemas.microsoft.com/office/powerpoint/2010/main" val="178261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CCCBC-1DCD-4935-A8F2-E5F845FB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Juridisch administratieve beroepen N4</a:t>
            </a:r>
            <a:br>
              <a:rPr lang="nl-NL" dirty="0">
                <a:cs typeface="Arial"/>
              </a:rPr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9229B4-9E47-450C-8F86-A14F5BE51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BOL-opleiding (BBL in Nijmegen niet mogelijk)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Niveau 4 opleiding (niveau 3 opleiding niet mogelijk)</a:t>
            </a:r>
          </a:p>
          <a:p>
            <a:pPr marL="0" indent="0">
              <a:buFontTx/>
              <a:buNone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FontTx/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2 profielen:</a:t>
            </a:r>
          </a:p>
          <a:p>
            <a:pPr marL="609600" indent="-609600"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</a:rPr>
              <a:t>Juridisch administratief dienstverlener</a:t>
            </a:r>
          </a:p>
          <a:p>
            <a:pPr marL="609600" indent="-609600"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Werkzaam binnen Openbaar Bestuur of de Zakelijke Dienstverlening</a:t>
            </a:r>
          </a:p>
          <a:p>
            <a:pPr marL="609600" indent="-609600">
              <a:buNone/>
              <a:defRPr/>
            </a:pPr>
            <a:r>
              <a:rPr lang="nl-NL" i="1" dirty="0">
                <a:solidFill>
                  <a:schemeClr val="tx2">
                    <a:lumMod val="10000"/>
                  </a:schemeClr>
                </a:solidFill>
              </a:rPr>
              <a:t>Denk aan baliemedewerker gemeente, incassomedewerker</a:t>
            </a:r>
          </a:p>
          <a:p>
            <a:pPr marL="609600" indent="-609600">
              <a:buNone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609600" indent="-609600"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</a:rPr>
              <a:t>Medewerker Human Resource Management</a:t>
            </a:r>
          </a:p>
          <a:p>
            <a:pPr marL="609600" indent="-609600"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Werkzaam op een afdeling personeelszaken of bij een uitzendbureau</a:t>
            </a:r>
          </a:p>
          <a:p>
            <a:pPr marL="609600" indent="-609600">
              <a:buNone/>
              <a:defRPr/>
            </a:pPr>
            <a:r>
              <a:rPr lang="nl-NL" i="1" dirty="0">
                <a:solidFill>
                  <a:schemeClr val="tx2">
                    <a:lumMod val="10000"/>
                  </a:schemeClr>
                </a:solidFill>
              </a:rPr>
              <a:t>Denk aan administratief medewerker HRM, intercedent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896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306BF-10B5-490C-909D-D56FA0E4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Past de opleiding bij jou?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9F1F12-BEFB-4524-924D-7C0D13818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cs typeface="Arial"/>
              </a:rPr>
              <a:t>Juridisch administratieve beroepen N4</a:t>
            </a:r>
          </a:p>
          <a:p>
            <a:pPr marL="609600" indent="-609600">
              <a:buNone/>
              <a:defRPr/>
            </a:pPr>
            <a:r>
              <a:rPr lang="nl-NL" altLang="nl-NL" i="1" dirty="0">
                <a:solidFill>
                  <a:schemeClr val="tx2">
                    <a:lumMod val="10000"/>
                  </a:schemeClr>
                </a:solidFill>
              </a:rPr>
              <a:t>valt binnen het domein Economie en Administratie </a:t>
            </a:r>
          </a:p>
          <a:p>
            <a:pPr marL="609600" indent="-609600">
              <a:buNone/>
              <a:defRPr/>
            </a:pPr>
            <a:endParaRPr lang="nl-NL" i="1" dirty="0">
              <a:solidFill>
                <a:schemeClr val="tx2">
                  <a:lumMod val="10000"/>
                </a:schemeClr>
              </a:solidFill>
              <a:cs typeface="Arial"/>
            </a:endParaRP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Verstrekken van informatie en advies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Opstellen van (juridische) documenten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Administratieve ondersteunende werkzaamheden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Dienstverlening aan cliënten van verschillende culturele achtergronden 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Omgaan met vertrouwelijke informatie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09028E9-C0F7-4F5F-8332-CEE51F56A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845" y="5640283"/>
            <a:ext cx="3016155" cy="122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5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8693C-41F9-424B-A151-D739A6B35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/>
              <a:t>Opleiding: Juridisch Administratief Dienstverlener (niveau 4)</a:t>
            </a:r>
            <a:br>
              <a:rPr lang="nl-NL" altLang="nl-NL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0B4203-A467-4C8D-85F1-B464BE73D6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BOL opleiding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3 jaar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https://www.roc-nijmegen.nl/mbo-opleidingen/economie-en-ondernemen/juridisch-administratief-dienstverlener-01278o</a:t>
            </a: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  <a:defRPr/>
            </a:pPr>
            <a:endParaRPr lang="nl-NL" b="1" dirty="0">
              <a:solidFill>
                <a:schemeClr val="tx2">
                  <a:lumMod val="10000"/>
                </a:schemeClr>
              </a:solidFill>
              <a:ea typeface="ヒラギノ角ゴ Pro W3" charset="-128"/>
            </a:endParaRPr>
          </a:p>
          <a:p>
            <a:pPr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Toekomstig beroep Openbaar Bestuur: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Baliewerkzaamheden bij een gemeente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Aanvragen afhandelen bij een gemeente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de rechtbank of het Openbaar Ministerie</a:t>
            </a:r>
          </a:p>
          <a:p>
            <a:pPr>
              <a:buFont typeface="Arial" pitchFamily="34" charset="0"/>
              <a:buChar char="•"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  <a:ea typeface="ヒラギノ角ゴ Pro W3" charset="-128"/>
            </a:endParaRPr>
          </a:p>
          <a:p>
            <a:pPr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Toekomstig beroep Zakelijke Dienstverlening: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deurwaarder of incassobureau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notariskantoor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advocatenkantoor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99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26C1F-A22D-4ADF-92A0-9E74130C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Opleiding: Medewerker HRM niveau 4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D2DBB7-D375-4DD5-A3E0-AB55E9F0FF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altLang="nl-NL" dirty="0">
                <a:solidFill>
                  <a:schemeClr val="accent4">
                    <a:lumMod val="50000"/>
                  </a:schemeClr>
                </a:solidFill>
              </a:rPr>
              <a:t>BOL-opleiding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altLang="nl-NL" dirty="0">
                <a:solidFill>
                  <a:schemeClr val="accent4">
                    <a:lumMod val="50000"/>
                  </a:schemeClr>
                </a:solidFill>
              </a:rPr>
              <a:t>3 jaar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dirty="0">
                <a:hlinkClick r:id="rId2"/>
              </a:rPr>
              <a:t>https://www.roc-nijmegen.nl/mbo-opleidingen/economie-en-ondernemen/medewerker-personeel-en-arbeid-00919o</a:t>
            </a:r>
            <a:endParaRPr lang="nl-NL" dirty="0"/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endParaRPr lang="nl-NL" b="1" dirty="0">
              <a:ea typeface="ヒラギノ角ゴ Pro W3" charset="-128"/>
            </a:endParaRPr>
          </a:p>
          <a:p>
            <a:pPr marL="0" indent="0">
              <a:spcBef>
                <a:spcPct val="0"/>
              </a:spcBef>
              <a:buClr>
                <a:schemeClr val="accent5">
                  <a:lumMod val="10000"/>
                </a:schemeClr>
              </a:buClr>
              <a:buNone/>
            </a:pPr>
            <a:r>
              <a:rPr lang="nl-NL" b="1" dirty="0">
                <a:ea typeface="ヒラギノ角ゴ Pro W3" charset="-128"/>
              </a:rPr>
              <a:t>Toekomstig beroep als </a:t>
            </a:r>
            <a:r>
              <a:rPr lang="nl-NL" sz="2800" b="1" dirty="0">
                <a:ea typeface="ヒラギノ角ゴ Pro W3" charset="-128"/>
              </a:rPr>
              <a:t>medewerker HRM: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dirty="0"/>
              <a:t>Je bent betrokken bij werving- en selectie en bemiddeling van personeel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dirty="0"/>
              <a:t>Je berekent inkomen en vergoedingen en stelt (</a:t>
            </a:r>
            <a:r>
              <a:rPr lang="nl-NL" dirty="0" err="1"/>
              <a:t>arbeids</a:t>
            </a:r>
            <a:r>
              <a:rPr lang="nl-NL" dirty="0"/>
              <a:t>)overeenkomsten op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dirty="0"/>
              <a:t>Je levert en presenteert informatie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dirty="0"/>
              <a:t>Je geeft voorlichting en advies aan het personeel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dirty="0"/>
              <a:t>Je houdt de personeelsadministratie bij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endParaRPr lang="nl-NL" altLang="nl-NL" b="1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883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6FB140-52EF-44E6-8A16-E982E1A3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NL" altLang="nl-NL" dirty="0"/>
              <a:t>BPV / stageverdeling</a:t>
            </a:r>
            <a:br>
              <a:rPr lang="nl-NL" altLang="nl-NL" i="1" dirty="0"/>
            </a:br>
            <a:r>
              <a:rPr lang="nl-NL" altLang="nl-NL" sz="2400" i="1" dirty="0"/>
              <a:t>Beroepspraktijkvorming</a:t>
            </a:r>
            <a:br>
              <a:rPr lang="nl-NL" altLang="nl-NL" i="1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A3ECC5-3785-4812-9A07-536B315C45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D2F93F-3AEA-4F60-92F4-24FB185E4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19770"/>
            <a:ext cx="8171666" cy="274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3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138543-2CAA-460A-A977-764D1988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 deze opleiding(en)?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EE1D35-4668-4807-85BD-E70F31F961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Lucida Grande"/>
              <a:buChar char="–"/>
              <a:defRPr/>
            </a:pPr>
            <a:r>
              <a:rPr lang="nl-NL" dirty="0"/>
              <a:t>Werken, redelijke kans op het vinden van een baan. Vaak via netwerk of voormalige stage</a:t>
            </a:r>
          </a:p>
          <a:p>
            <a:pPr>
              <a:buFont typeface="Lucida Grande"/>
              <a:buChar char="–"/>
              <a:defRPr/>
            </a:pPr>
            <a:r>
              <a:rPr lang="nl-NL" dirty="0"/>
              <a:t>Vervolgopleiding, 75% stroomt door naar het HBO, HBO Recht, SJD, Maatschappelijk Werk, HRM</a:t>
            </a:r>
          </a:p>
          <a:p>
            <a:pPr marL="609600" indent="-609600">
              <a:buNone/>
              <a:defRPr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092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134700-CF99-4D68-BECC-840A287D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Toelatingseisen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27DCDB-7EB8-4D0E-A8E9-684F0151D4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Niveau 4: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Theoretische leerweg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Gemengde leerweg 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Kaderberoepsgerichte leerweg </a:t>
            </a:r>
          </a:p>
          <a:p>
            <a:pPr>
              <a:spcBef>
                <a:spcPct val="0"/>
              </a:spcBef>
            </a:pPr>
            <a:endParaRPr lang="nl-NL" alt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Als het profiel niet aansluit, wordt in het intakegesprek bepaald of instroom mogelijk is. </a:t>
            </a:r>
          </a:p>
          <a:p>
            <a:pPr marL="0" indent="0">
              <a:spcBef>
                <a:spcPct val="0"/>
              </a:spcBef>
              <a:buNone/>
            </a:pPr>
            <a:endParaRPr lang="nl-NL" alt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Daarnaast bestaat de mogelijkheid van een capaciteitentest.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927127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6173d46-5f7d-49bf-a64d-4dd4f1c458b8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7EBAF4-39B5-40F0-A331-E4376F3642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A1431C4-2586-4E37-AC1B-07DDA90434A8}">
  <ds:schemaRefs>
    <ds:schemaRef ds:uri="http://purl.org/dc/dcmitype/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metadata/properties"/>
    <ds:schemaRef ds:uri="http://schemas.microsoft.com/office/2006/documentManagement/types"/>
    <ds:schemaRef ds:uri="63cd4bd6-bae8-4f8b-b92c-9464a67bb200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ROC Nijmegen (1)</Template>
  <TotalTime>351</TotalTime>
  <Words>445</Words>
  <Application>Microsoft Office PowerPoint</Application>
  <PresentationFormat>Diavoorstelling (4:3)</PresentationFormat>
  <Paragraphs>96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13</vt:i4>
      </vt:variant>
    </vt:vector>
  </HeadingPairs>
  <TitlesOfParts>
    <vt:vector size="22" baseType="lpstr">
      <vt:lpstr>Arial</vt:lpstr>
      <vt:lpstr>Calibri</vt:lpstr>
      <vt:lpstr>Courier New</vt:lpstr>
      <vt:lpstr>Lucida Grande</vt:lpstr>
      <vt:lpstr>Wingdings</vt:lpstr>
      <vt:lpstr>ヒラギノ角ゴ Pro W3</vt:lpstr>
      <vt:lpstr>ROC Nijmegen</vt:lpstr>
      <vt:lpstr>Aangepast model voor grafiek</vt:lpstr>
      <vt:lpstr>Aangepast ontwerp voor tabel</vt:lpstr>
      <vt:lpstr>Juridisch administratieve beroepen</vt:lpstr>
      <vt:lpstr>PowerPoint-presentatie</vt:lpstr>
      <vt:lpstr>Juridisch administratieve beroepen N4 </vt:lpstr>
      <vt:lpstr>Past de opleiding bij jou?</vt:lpstr>
      <vt:lpstr>Opleiding: Juridisch Administratief Dienstverlener (niveau 4) </vt:lpstr>
      <vt:lpstr>Opleiding: Medewerker HRM niveau 4</vt:lpstr>
      <vt:lpstr>BPV / stageverdeling Beroepspraktijkvorming </vt:lpstr>
      <vt:lpstr>Na deze opleiding(en)? </vt:lpstr>
      <vt:lpstr>Toelatingseisen</vt:lpstr>
      <vt:lpstr>Trots</vt:lpstr>
      <vt:lpstr>Aanmeldprocedure</vt:lpstr>
      <vt:lpstr>Meer informatie op onze website</vt:lpstr>
      <vt:lpstr>Meer informatie</vt:lpstr>
    </vt:vector>
  </TitlesOfParts>
  <Company>ROC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Thematisch communiceren</dc:title>
  <dc:creator>Tanja Dekeling</dc:creator>
  <dc:description/>
  <cp:lastModifiedBy>Femke Terwiel</cp:lastModifiedBy>
  <cp:revision>1</cp:revision>
  <dcterms:created xsi:type="dcterms:W3CDTF">2020-04-06T06:11:24Z</dcterms:created>
  <dcterms:modified xsi:type="dcterms:W3CDTF">2020-04-14T20:20:53Z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  <property fmtid="{D5CDD505-2E9C-101B-9397-08002B2CF9AE}" pid="3" name="Toelichting">
    <vt:lpwstr/>
  </property>
</Properties>
</file>