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5"/>
    <p:sldMasterId id="2147483677" r:id="rId6"/>
    <p:sldMasterId id="2147483674" r:id="rId7"/>
  </p:sldMasterIdLst>
  <p:notesMasterIdLst>
    <p:notesMasterId r:id="rId21"/>
  </p:notesMasterIdLst>
  <p:sldIdLst>
    <p:sldId id="260" r:id="rId8"/>
    <p:sldId id="278" r:id="rId9"/>
    <p:sldId id="314" r:id="rId10"/>
    <p:sldId id="315" r:id="rId11"/>
    <p:sldId id="316" r:id="rId12"/>
    <p:sldId id="318" r:id="rId13"/>
    <p:sldId id="320" r:id="rId14"/>
    <p:sldId id="321" r:id="rId15"/>
    <p:sldId id="322" r:id="rId16"/>
    <p:sldId id="324" r:id="rId17"/>
    <p:sldId id="323" r:id="rId18"/>
    <p:sldId id="325" r:id="rId19"/>
    <p:sldId id="326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ijl, licht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Stijl, licht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A107856-5554-42FB-B03E-39F5DBC370BA}" styleName="Stijl, gemiddeld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0013" autoAdjust="0"/>
  </p:normalViewPr>
  <p:slideViewPr>
    <p:cSldViewPr snapToGrid="0" snapToObjects="1">
      <p:cViewPr varScale="1">
        <p:scale>
          <a:sx n="47" d="100"/>
          <a:sy n="47" d="100"/>
        </p:scale>
        <p:origin x="186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nja Dekeling" userId="c917bc42-ce96-45d9-9d53-49bee4cfcdd9" providerId="ADAL" clId="{B144D56D-6681-475C-B64F-7B1ACF0C917E}"/>
    <pc:docChg chg="undo custSel mod addSld delSld modSld sldOrd">
      <pc:chgData name="Tanja Dekeling" userId="c917bc42-ce96-45d9-9d53-49bee4cfcdd9" providerId="ADAL" clId="{B144D56D-6681-475C-B64F-7B1ACF0C917E}" dt="2020-04-09T13:52:51.193" v="983" actId="20577"/>
      <pc:docMkLst>
        <pc:docMk/>
      </pc:docMkLst>
      <pc:sldChg chg="addSp delSp modSp">
        <pc:chgData name="Tanja Dekeling" userId="c917bc42-ce96-45d9-9d53-49bee4cfcdd9" providerId="ADAL" clId="{B144D56D-6681-475C-B64F-7B1ACF0C917E}" dt="2020-04-08T12:12:44.595" v="893" actId="1076"/>
        <pc:sldMkLst>
          <pc:docMk/>
          <pc:sldMk cId="1864406021" sldId="260"/>
        </pc:sldMkLst>
        <pc:spChg chg="mod">
          <ac:chgData name="Tanja Dekeling" userId="c917bc42-ce96-45d9-9d53-49bee4cfcdd9" providerId="ADAL" clId="{B144D56D-6681-475C-B64F-7B1ACF0C917E}" dt="2020-04-06T06:20:05.111" v="37" actId="20577"/>
          <ac:spMkLst>
            <pc:docMk/>
            <pc:sldMk cId="1864406021" sldId="260"/>
            <ac:spMk id="2" creationId="{6062E2BF-235D-4C51-9673-2FF9406689BE}"/>
          </ac:spMkLst>
        </pc:spChg>
        <pc:picChg chg="add del mod">
          <ac:chgData name="Tanja Dekeling" userId="c917bc42-ce96-45d9-9d53-49bee4cfcdd9" providerId="ADAL" clId="{B144D56D-6681-475C-B64F-7B1ACF0C917E}" dt="2020-04-08T12:12:28.866" v="890" actId="478"/>
          <ac:picMkLst>
            <pc:docMk/>
            <pc:sldMk cId="1864406021" sldId="260"/>
            <ac:picMk id="1026" creationId="{C5DC498B-6517-4341-8178-613D7606198D}"/>
          </ac:picMkLst>
        </pc:picChg>
        <pc:picChg chg="add mod">
          <ac:chgData name="Tanja Dekeling" userId="c917bc42-ce96-45d9-9d53-49bee4cfcdd9" providerId="ADAL" clId="{B144D56D-6681-475C-B64F-7B1ACF0C917E}" dt="2020-04-08T12:12:44.595" v="893" actId="1076"/>
          <ac:picMkLst>
            <pc:docMk/>
            <pc:sldMk cId="1864406021" sldId="260"/>
            <ac:picMk id="1028" creationId="{2C22894D-8D72-4AB5-8BA4-05730C07706A}"/>
          </ac:picMkLst>
        </pc:picChg>
      </pc:sldChg>
      <pc:sldChg chg="addSp delSp modNotesTx">
        <pc:chgData name="Tanja Dekeling" userId="c917bc42-ce96-45d9-9d53-49bee4cfcdd9" providerId="ADAL" clId="{B144D56D-6681-475C-B64F-7B1ACF0C917E}" dt="2020-04-07T08:49:31.382" v="583" actId="478"/>
        <pc:sldMkLst>
          <pc:docMk/>
          <pc:sldMk cId="1782618385" sldId="278"/>
        </pc:sldMkLst>
        <pc:picChg chg="add del">
          <ac:chgData name="Tanja Dekeling" userId="c917bc42-ce96-45d9-9d53-49bee4cfcdd9" providerId="ADAL" clId="{B144D56D-6681-475C-B64F-7B1ACF0C917E}" dt="2020-04-07T08:49:31.382" v="583" actId="478"/>
          <ac:picMkLst>
            <pc:docMk/>
            <pc:sldMk cId="1782618385" sldId="278"/>
            <ac:picMk id="8194" creationId="{53E87F0C-94F0-499D-B5CE-5C1248523F87}"/>
          </ac:picMkLst>
        </pc:picChg>
      </pc:sldChg>
      <pc:sldChg chg="modSp add">
        <pc:chgData name="Tanja Dekeling" userId="c917bc42-ce96-45d9-9d53-49bee4cfcdd9" providerId="ADAL" clId="{B144D56D-6681-475C-B64F-7B1ACF0C917E}" dt="2020-04-08T11:22:22.833" v="635" actId="5793"/>
        <pc:sldMkLst>
          <pc:docMk/>
          <pc:sldMk cId="2008961854" sldId="314"/>
        </pc:sldMkLst>
        <pc:spChg chg="mod">
          <ac:chgData name="Tanja Dekeling" userId="c917bc42-ce96-45d9-9d53-49bee4cfcdd9" providerId="ADAL" clId="{B144D56D-6681-475C-B64F-7B1ACF0C917E}" dt="2020-04-08T11:22:10.803" v="632"/>
          <ac:spMkLst>
            <pc:docMk/>
            <pc:sldMk cId="2008961854" sldId="314"/>
            <ac:spMk id="2" creationId="{6CCCCCBC-1DCD-4935-A8F2-E5F845FBC313}"/>
          </ac:spMkLst>
        </pc:spChg>
        <pc:spChg chg="mod">
          <ac:chgData name="Tanja Dekeling" userId="c917bc42-ce96-45d9-9d53-49bee4cfcdd9" providerId="ADAL" clId="{B144D56D-6681-475C-B64F-7B1ACF0C917E}" dt="2020-04-08T11:22:22.833" v="635" actId="5793"/>
          <ac:spMkLst>
            <pc:docMk/>
            <pc:sldMk cId="2008961854" sldId="314"/>
            <ac:spMk id="3" creationId="{D89229B4-9E47-450C-8F86-A14F5BE5189A}"/>
          </ac:spMkLst>
        </pc:spChg>
      </pc:sldChg>
      <pc:sldChg chg="addSp modSp add">
        <pc:chgData name="Tanja Dekeling" userId="c917bc42-ce96-45d9-9d53-49bee4cfcdd9" providerId="ADAL" clId="{B144D56D-6681-475C-B64F-7B1ACF0C917E}" dt="2020-04-08T11:23:25.710" v="647"/>
        <pc:sldMkLst>
          <pc:docMk/>
          <pc:sldMk cId="3267752193" sldId="315"/>
        </pc:sldMkLst>
        <pc:spChg chg="mod">
          <ac:chgData name="Tanja Dekeling" userId="c917bc42-ce96-45d9-9d53-49bee4cfcdd9" providerId="ADAL" clId="{B144D56D-6681-475C-B64F-7B1ACF0C917E}" dt="2020-04-08T11:23:07.397" v="641"/>
          <ac:spMkLst>
            <pc:docMk/>
            <pc:sldMk cId="3267752193" sldId="315"/>
            <ac:spMk id="2" creationId="{D6A306BF-10B5-490C-909D-D56FA0E44B37}"/>
          </ac:spMkLst>
        </pc:spChg>
        <pc:spChg chg="mod">
          <ac:chgData name="Tanja Dekeling" userId="c917bc42-ce96-45d9-9d53-49bee4cfcdd9" providerId="ADAL" clId="{B144D56D-6681-475C-B64F-7B1ACF0C917E}" dt="2020-04-08T11:23:16.118" v="644" actId="5793"/>
          <ac:spMkLst>
            <pc:docMk/>
            <pc:sldMk cId="3267752193" sldId="315"/>
            <ac:spMk id="3" creationId="{EA9F1F12-BEFB-4524-924D-7C0D13818288}"/>
          </ac:spMkLst>
        </pc:spChg>
        <pc:picChg chg="add">
          <ac:chgData name="Tanja Dekeling" userId="c917bc42-ce96-45d9-9d53-49bee4cfcdd9" providerId="ADAL" clId="{B144D56D-6681-475C-B64F-7B1ACF0C917E}" dt="2020-04-08T11:23:25.710" v="647"/>
          <ac:picMkLst>
            <pc:docMk/>
            <pc:sldMk cId="3267752193" sldId="315"/>
            <ac:picMk id="4" creationId="{109028E9-C0F7-4F5F-8332-CEE51F56A12A}"/>
          </ac:picMkLst>
        </pc:picChg>
      </pc:sldChg>
      <pc:sldChg chg="modSp add">
        <pc:chgData name="Tanja Dekeling" userId="c917bc42-ce96-45d9-9d53-49bee4cfcdd9" providerId="ADAL" clId="{B144D56D-6681-475C-B64F-7B1ACF0C917E}" dt="2020-04-08T12:14:39.009" v="945" actId="27636"/>
        <pc:sldMkLst>
          <pc:docMk/>
          <pc:sldMk cId="238991081" sldId="316"/>
        </pc:sldMkLst>
        <pc:spChg chg="mod">
          <ac:chgData name="Tanja Dekeling" userId="c917bc42-ce96-45d9-9d53-49bee4cfcdd9" providerId="ADAL" clId="{B144D56D-6681-475C-B64F-7B1ACF0C917E}" dt="2020-04-08T12:14:25.062" v="940" actId="20577"/>
          <ac:spMkLst>
            <pc:docMk/>
            <pc:sldMk cId="238991081" sldId="316"/>
            <ac:spMk id="2" creationId="{C3C8693C-41F9-424B-A151-D739A6B35E3A}"/>
          </ac:spMkLst>
        </pc:spChg>
        <pc:spChg chg="mod">
          <ac:chgData name="Tanja Dekeling" userId="c917bc42-ce96-45d9-9d53-49bee4cfcdd9" providerId="ADAL" clId="{B144D56D-6681-475C-B64F-7B1ACF0C917E}" dt="2020-04-08T12:14:39.009" v="945" actId="27636"/>
          <ac:spMkLst>
            <pc:docMk/>
            <pc:sldMk cId="238991081" sldId="316"/>
            <ac:spMk id="3" creationId="{DF0B4203-A467-4C8D-85F1-B464BE73D68A}"/>
          </ac:spMkLst>
        </pc:spChg>
      </pc:sldChg>
      <pc:sldChg chg="modSp add">
        <pc:chgData name="Tanja Dekeling" userId="c917bc42-ce96-45d9-9d53-49bee4cfcdd9" providerId="ADAL" clId="{B144D56D-6681-475C-B64F-7B1ACF0C917E}" dt="2020-04-08T12:16:38.671" v="975" actId="5793"/>
        <pc:sldMkLst>
          <pc:docMk/>
          <pc:sldMk cId="3828835396" sldId="318"/>
        </pc:sldMkLst>
        <pc:spChg chg="mod">
          <ac:chgData name="Tanja Dekeling" userId="c917bc42-ce96-45d9-9d53-49bee4cfcdd9" providerId="ADAL" clId="{B144D56D-6681-475C-B64F-7B1ACF0C917E}" dt="2020-04-08T12:15:00.685" v="967" actId="20577"/>
          <ac:spMkLst>
            <pc:docMk/>
            <pc:sldMk cId="3828835396" sldId="318"/>
            <ac:spMk id="2" creationId="{54D26C1F-A22D-4ADF-92A0-9E74130C469C}"/>
          </ac:spMkLst>
        </pc:spChg>
        <pc:spChg chg="mod">
          <ac:chgData name="Tanja Dekeling" userId="c917bc42-ce96-45d9-9d53-49bee4cfcdd9" providerId="ADAL" clId="{B144D56D-6681-475C-B64F-7B1ACF0C917E}" dt="2020-04-08T12:16:38.671" v="975" actId="5793"/>
          <ac:spMkLst>
            <pc:docMk/>
            <pc:sldMk cId="3828835396" sldId="318"/>
            <ac:spMk id="3" creationId="{2FD2DBB7-D375-4DD5-A3E0-AB55E9F0FF82}"/>
          </ac:spMkLst>
        </pc:spChg>
      </pc:sldChg>
      <pc:sldChg chg="addSp modSp add">
        <pc:chgData name="Tanja Dekeling" userId="c917bc42-ce96-45d9-9d53-49bee4cfcdd9" providerId="ADAL" clId="{B144D56D-6681-475C-B64F-7B1ACF0C917E}" dt="2020-04-08T11:26:15.415" v="711" actId="1076"/>
        <pc:sldMkLst>
          <pc:docMk/>
          <pc:sldMk cId="213203035" sldId="320"/>
        </pc:sldMkLst>
        <pc:spChg chg="mod">
          <ac:chgData name="Tanja Dekeling" userId="c917bc42-ce96-45d9-9d53-49bee4cfcdd9" providerId="ADAL" clId="{B144D56D-6681-475C-B64F-7B1ACF0C917E}" dt="2020-04-08T11:25:58.849" v="706" actId="255"/>
          <ac:spMkLst>
            <pc:docMk/>
            <pc:sldMk cId="213203035" sldId="320"/>
            <ac:spMk id="2" creationId="{396FB140-52EF-44E6-8A16-E982E1A30C08}"/>
          </ac:spMkLst>
        </pc:spChg>
        <pc:spChg chg="mod">
          <ac:chgData name="Tanja Dekeling" userId="c917bc42-ce96-45d9-9d53-49bee4cfcdd9" providerId="ADAL" clId="{B144D56D-6681-475C-B64F-7B1ACF0C917E}" dt="2020-04-08T11:26:09.322" v="709" actId="20577"/>
          <ac:spMkLst>
            <pc:docMk/>
            <pc:sldMk cId="213203035" sldId="320"/>
            <ac:spMk id="3" creationId="{D2A3ECC5-3785-4812-9A07-536B315C45C5}"/>
          </ac:spMkLst>
        </pc:spChg>
        <pc:picChg chg="add mod">
          <ac:chgData name="Tanja Dekeling" userId="c917bc42-ce96-45d9-9d53-49bee4cfcdd9" providerId="ADAL" clId="{B144D56D-6681-475C-B64F-7B1ACF0C917E}" dt="2020-04-08T11:26:15.415" v="711" actId="1076"/>
          <ac:picMkLst>
            <pc:docMk/>
            <pc:sldMk cId="213203035" sldId="320"/>
            <ac:picMk id="4" creationId="{8BD2F93F-3AEA-4F60-92F4-24FB185E48D1}"/>
          </ac:picMkLst>
        </pc:picChg>
      </pc:sldChg>
      <pc:sldChg chg="modSp add">
        <pc:chgData name="Tanja Dekeling" userId="c917bc42-ce96-45d9-9d53-49bee4cfcdd9" providerId="ADAL" clId="{B144D56D-6681-475C-B64F-7B1ACF0C917E}" dt="2020-04-08T11:26:39.575" v="716" actId="5793"/>
        <pc:sldMkLst>
          <pc:docMk/>
          <pc:sldMk cId="2000929197" sldId="321"/>
        </pc:sldMkLst>
        <pc:spChg chg="mod">
          <ac:chgData name="Tanja Dekeling" userId="c917bc42-ce96-45d9-9d53-49bee4cfcdd9" providerId="ADAL" clId="{B144D56D-6681-475C-B64F-7B1ACF0C917E}" dt="2020-04-08T11:26:31.995" v="714"/>
          <ac:spMkLst>
            <pc:docMk/>
            <pc:sldMk cId="2000929197" sldId="321"/>
            <ac:spMk id="2" creationId="{DB138543-2CAA-460A-A977-764D19880D93}"/>
          </ac:spMkLst>
        </pc:spChg>
        <pc:spChg chg="mod">
          <ac:chgData name="Tanja Dekeling" userId="c917bc42-ce96-45d9-9d53-49bee4cfcdd9" providerId="ADAL" clId="{B144D56D-6681-475C-B64F-7B1ACF0C917E}" dt="2020-04-08T11:26:39.575" v="716" actId="5793"/>
          <ac:spMkLst>
            <pc:docMk/>
            <pc:sldMk cId="2000929197" sldId="321"/>
            <ac:spMk id="3" creationId="{AFEE1D35-4668-4807-85BD-E70F31F961F8}"/>
          </ac:spMkLst>
        </pc:spChg>
      </pc:sldChg>
      <pc:sldChg chg="modSp add">
        <pc:chgData name="Tanja Dekeling" userId="c917bc42-ce96-45d9-9d53-49bee4cfcdd9" providerId="ADAL" clId="{B144D56D-6681-475C-B64F-7B1ACF0C917E}" dt="2020-04-08T12:17:07.813" v="977" actId="20577"/>
        <pc:sldMkLst>
          <pc:docMk/>
          <pc:sldMk cId="1665927127" sldId="322"/>
        </pc:sldMkLst>
        <pc:spChg chg="mod">
          <ac:chgData name="Tanja Dekeling" userId="c917bc42-ce96-45d9-9d53-49bee4cfcdd9" providerId="ADAL" clId="{B144D56D-6681-475C-B64F-7B1ACF0C917E}" dt="2020-04-08T11:27:06.080" v="745" actId="20577"/>
          <ac:spMkLst>
            <pc:docMk/>
            <pc:sldMk cId="1665927127" sldId="322"/>
            <ac:spMk id="2" creationId="{ED134700-CF99-4D68-BECC-840A287D461F}"/>
          </ac:spMkLst>
        </pc:spChg>
        <pc:spChg chg="mod">
          <ac:chgData name="Tanja Dekeling" userId="c917bc42-ce96-45d9-9d53-49bee4cfcdd9" providerId="ADAL" clId="{B144D56D-6681-475C-B64F-7B1ACF0C917E}" dt="2020-04-08T12:17:07.813" v="977" actId="20577"/>
          <ac:spMkLst>
            <pc:docMk/>
            <pc:sldMk cId="1665927127" sldId="322"/>
            <ac:spMk id="3" creationId="{5627DCDB-7EB8-4D0E-A8E9-684F0151D490}"/>
          </ac:spMkLst>
        </pc:spChg>
      </pc:sldChg>
      <pc:sldChg chg="modSp add">
        <pc:chgData name="Tanja Dekeling" userId="c917bc42-ce96-45d9-9d53-49bee4cfcdd9" providerId="ADAL" clId="{B144D56D-6681-475C-B64F-7B1ACF0C917E}" dt="2020-04-08T11:30:05.162" v="791" actId="12"/>
        <pc:sldMkLst>
          <pc:docMk/>
          <pc:sldMk cId="1917955269" sldId="323"/>
        </pc:sldMkLst>
        <pc:spChg chg="mod">
          <ac:chgData name="Tanja Dekeling" userId="c917bc42-ce96-45d9-9d53-49bee4cfcdd9" providerId="ADAL" clId="{B144D56D-6681-475C-B64F-7B1ACF0C917E}" dt="2020-04-08T11:29:22.117" v="787" actId="20577"/>
          <ac:spMkLst>
            <pc:docMk/>
            <pc:sldMk cId="1917955269" sldId="323"/>
            <ac:spMk id="2" creationId="{91184D08-FB34-4D2B-A193-328F5D6F5463}"/>
          </ac:spMkLst>
        </pc:spChg>
        <pc:spChg chg="mod">
          <ac:chgData name="Tanja Dekeling" userId="c917bc42-ce96-45d9-9d53-49bee4cfcdd9" providerId="ADAL" clId="{B144D56D-6681-475C-B64F-7B1ACF0C917E}" dt="2020-04-08T11:30:05.162" v="791" actId="12"/>
          <ac:spMkLst>
            <pc:docMk/>
            <pc:sldMk cId="1917955269" sldId="323"/>
            <ac:spMk id="3" creationId="{5E179BAB-3FC0-4A8E-B664-14DB26150898}"/>
          </ac:spMkLst>
        </pc:spChg>
      </pc:sldChg>
      <pc:sldChg chg="addSp modSp add">
        <pc:chgData name="Tanja Dekeling" userId="c917bc42-ce96-45d9-9d53-49bee4cfcdd9" providerId="ADAL" clId="{B144D56D-6681-475C-B64F-7B1ACF0C917E}" dt="2020-04-09T13:52:02.881" v="981" actId="20577"/>
        <pc:sldMkLst>
          <pc:docMk/>
          <pc:sldMk cId="4222181681" sldId="324"/>
        </pc:sldMkLst>
        <pc:spChg chg="mod">
          <ac:chgData name="Tanja Dekeling" userId="c917bc42-ce96-45d9-9d53-49bee4cfcdd9" providerId="ADAL" clId="{B144D56D-6681-475C-B64F-7B1ACF0C917E}" dt="2020-04-08T11:28:27.565" v="758"/>
          <ac:spMkLst>
            <pc:docMk/>
            <pc:sldMk cId="4222181681" sldId="324"/>
            <ac:spMk id="2" creationId="{DEB6EB02-CE0D-4FC8-89C2-D0B0ACFBAB8D}"/>
          </ac:spMkLst>
        </pc:spChg>
        <pc:spChg chg="mod">
          <ac:chgData name="Tanja Dekeling" userId="c917bc42-ce96-45d9-9d53-49bee4cfcdd9" providerId="ADAL" clId="{B144D56D-6681-475C-B64F-7B1ACF0C917E}" dt="2020-04-09T13:52:02.881" v="981" actId="20577"/>
          <ac:spMkLst>
            <pc:docMk/>
            <pc:sldMk cId="4222181681" sldId="324"/>
            <ac:spMk id="3" creationId="{DEB94668-F371-4C6A-8C1E-0521AFF5BD73}"/>
          </ac:spMkLst>
        </pc:spChg>
        <pc:picChg chg="add mod">
          <ac:chgData name="Tanja Dekeling" userId="c917bc42-ce96-45d9-9d53-49bee4cfcdd9" providerId="ADAL" clId="{B144D56D-6681-475C-B64F-7B1ACF0C917E}" dt="2020-04-08T11:28:46.335" v="762" actId="1076"/>
          <ac:picMkLst>
            <pc:docMk/>
            <pc:sldMk cId="4222181681" sldId="324"/>
            <ac:picMk id="4" creationId="{8ABD6AC9-09B0-48FA-882C-6BAB21B4D37C}"/>
          </ac:picMkLst>
        </pc:picChg>
        <pc:picChg chg="add mod">
          <ac:chgData name="Tanja Dekeling" userId="c917bc42-ce96-45d9-9d53-49bee4cfcdd9" providerId="ADAL" clId="{B144D56D-6681-475C-B64F-7B1ACF0C917E}" dt="2020-04-08T11:29:00.476" v="765" actId="14100"/>
          <ac:picMkLst>
            <pc:docMk/>
            <pc:sldMk cId="4222181681" sldId="324"/>
            <ac:picMk id="5" creationId="{B9B295CB-B1B0-4039-987A-27AD1D1CA9CD}"/>
          </ac:picMkLst>
        </pc:picChg>
      </pc:sldChg>
      <pc:sldChg chg="modSp add">
        <pc:chgData name="Tanja Dekeling" userId="c917bc42-ce96-45d9-9d53-49bee4cfcdd9" providerId="ADAL" clId="{B144D56D-6681-475C-B64F-7B1ACF0C917E}" dt="2020-04-09T13:52:51.193" v="983" actId="20577"/>
        <pc:sldMkLst>
          <pc:docMk/>
          <pc:sldMk cId="2235389254" sldId="325"/>
        </pc:sldMkLst>
        <pc:spChg chg="mod">
          <ac:chgData name="Tanja Dekeling" userId="c917bc42-ce96-45d9-9d53-49bee4cfcdd9" providerId="ADAL" clId="{B144D56D-6681-475C-B64F-7B1ACF0C917E}" dt="2020-04-08T12:09:27.778" v="852" actId="20577"/>
          <ac:spMkLst>
            <pc:docMk/>
            <pc:sldMk cId="2235389254" sldId="325"/>
            <ac:spMk id="2" creationId="{819072E2-DEE1-4F3C-B6F2-F40028A0ACAE}"/>
          </ac:spMkLst>
        </pc:spChg>
        <pc:spChg chg="mod">
          <ac:chgData name="Tanja Dekeling" userId="c917bc42-ce96-45d9-9d53-49bee4cfcdd9" providerId="ADAL" clId="{B144D56D-6681-475C-B64F-7B1ACF0C917E}" dt="2020-04-09T13:52:51.193" v="983" actId="20577"/>
          <ac:spMkLst>
            <pc:docMk/>
            <pc:sldMk cId="2235389254" sldId="325"/>
            <ac:spMk id="3" creationId="{574AF831-F512-46F8-B9E3-446F07F74139}"/>
          </ac:spMkLst>
        </pc:spChg>
      </pc:sldChg>
      <pc:sldChg chg="addSp modSp add">
        <pc:chgData name="Tanja Dekeling" userId="c917bc42-ce96-45d9-9d53-49bee4cfcdd9" providerId="ADAL" clId="{B144D56D-6681-475C-B64F-7B1ACF0C917E}" dt="2020-04-08T12:18:07.851" v="980" actId="20577"/>
        <pc:sldMkLst>
          <pc:docMk/>
          <pc:sldMk cId="4831056" sldId="326"/>
        </pc:sldMkLst>
        <pc:spChg chg="mod">
          <ac:chgData name="Tanja Dekeling" userId="c917bc42-ce96-45d9-9d53-49bee4cfcdd9" providerId="ADAL" clId="{B144D56D-6681-475C-B64F-7B1ACF0C917E}" dt="2020-04-08T12:18:07.851" v="980" actId="20577"/>
          <ac:spMkLst>
            <pc:docMk/>
            <pc:sldMk cId="4831056" sldId="326"/>
            <ac:spMk id="2" creationId="{819072E2-DEE1-4F3C-B6F2-F40028A0ACAE}"/>
          </ac:spMkLst>
        </pc:spChg>
        <pc:spChg chg="mod">
          <ac:chgData name="Tanja Dekeling" userId="c917bc42-ce96-45d9-9d53-49bee4cfcdd9" providerId="ADAL" clId="{B144D56D-6681-475C-B64F-7B1ACF0C917E}" dt="2020-04-08T12:10:16.604" v="883" actId="27636"/>
          <ac:spMkLst>
            <pc:docMk/>
            <pc:sldMk cId="4831056" sldId="326"/>
            <ac:spMk id="3" creationId="{574AF831-F512-46F8-B9E3-446F07F74139}"/>
          </ac:spMkLst>
        </pc:spChg>
        <pc:picChg chg="add mod">
          <ac:chgData name="Tanja Dekeling" userId="c917bc42-ce96-45d9-9d53-49bee4cfcdd9" providerId="ADAL" clId="{B144D56D-6681-475C-B64F-7B1ACF0C917E}" dt="2020-04-08T12:10:28.466" v="885" actId="1076"/>
          <ac:picMkLst>
            <pc:docMk/>
            <pc:sldMk cId="4831056" sldId="326"/>
            <ac:picMk id="4" creationId="{E7759605-4FFD-46D5-8A0F-A34D0F5BF09B}"/>
          </ac:picMkLst>
        </pc:picChg>
        <pc:picChg chg="add mod">
          <ac:chgData name="Tanja Dekeling" userId="c917bc42-ce96-45d9-9d53-49bee4cfcdd9" providerId="ADAL" clId="{B144D56D-6681-475C-B64F-7B1ACF0C917E}" dt="2020-04-08T12:10:28.466" v="885" actId="1076"/>
          <ac:picMkLst>
            <pc:docMk/>
            <pc:sldMk cId="4831056" sldId="326"/>
            <ac:picMk id="5" creationId="{EBA758A8-5C97-4F9C-919C-8C4492258C9C}"/>
          </ac:picMkLst>
        </pc:picChg>
      </pc:sldChg>
      <pc:sldMasterChg chg="delSldLayout">
        <pc:chgData name="Tanja Dekeling" userId="c917bc42-ce96-45d9-9d53-49bee4cfcdd9" providerId="ADAL" clId="{B144D56D-6681-475C-B64F-7B1ACF0C917E}" dt="2020-04-08T11:25:32.169" v="703" actId="2696"/>
        <pc:sldMasterMkLst>
          <pc:docMk/>
          <pc:sldMasterMk cId="20581118" sldId="2147483660"/>
        </pc:sldMasterMkLst>
      </pc:sldMasterChg>
    </pc:docChg>
  </pc:docChgLst>
  <pc:docChgLst>
    <pc:chgData name="Femke Terwiel" userId="42bfa86a-3fd1-4524-8064-f25b2043f37b" providerId="ADAL" clId="{C71ED90C-9475-415E-9951-AC89DBE0904D}"/>
    <pc:docChg chg="custSel delSld modSld">
      <pc:chgData name="Femke Terwiel" userId="42bfa86a-3fd1-4524-8064-f25b2043f37b" providerId="ADAL" clId="{C71ED90C-9475-415E-9951-AC89DBE0904D}" dt="2020-04-14T20:20:51.705" v="2" actId="2696"/>
      <pc:docMkLst>
        <pc:docMk/>
      </pc:docMkLst>
      <pc:sldChg chg="del">
        <pc:chgData name="Femke Terwiel" userId="42bfa86a-3fd1-4524-8064-f25b2043f37b" providerId="ADAL" clId="{C71ED90C-9475-415E-9951-AC89DBE0904D}" dt="2020-04-14T20:20:51.705" v="2" actId="2696"/>
        <pc:sldMkLst>
          <pc:docMk/>
          <pc:sldMk cId="2367083228" sldId="294"/>
        </pc:sldMkLst>
      </pc:sldChg>
      <pc:sldChg chg="modSp">
        <pc:chgData name="Femke Terwiel" userId="42bfa86a-3fd1-4524-8064-f25b2043f37b" providerId="ADAL" clId="{C71ED90C-9475-415E-9951-AC89DBE0904D}" dt="2020-04-14T20:20:46.727" v="1" actId="27636"/>
        <pc:sldMkLst>
          <pc:docMk/>
          <pc:sldMk cId="4831056" sldId="326"/>
        </pc:sldMkLst>
        <pc:spChg chg="mod">
          <ac:chgData name="Femke Terwiel" userId="42bfa86a-3fd1-4524-8064-f25b2043f37b" providerId="ADAL" clId="{C71ED90C-9475-415E-9951-AC89DBE0904D}" dt="2020-04-14T20:20:46.727" v="1" actId="27636"/>
          <ac:spMkLst>
            <pc:docMk/>
            <pc:sldMk cId="4831056" sldId="326"/>
            <ac:spMk id="3" creationId="{574AF831-F512-46F8-B9E3-446F07F7413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6B9EEF-799F-4C20-8E3B-88E638E9D993}" type="datetimeFigureOut">
              <a:rPr lang="nl-NL" smtClean="0"/>
              <a:t>14-4-2020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98951-86FD-487E-8680-9B1CD9CCFC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1483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DFD61B48-5DA9-4345-A69A-C84278B788A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80" charset="-128"/>
              </a:defRPr>
            </a:lvl9pPr>
          </a:lstStyle>
          <a:p>
            <a:fld id="{6D3C09BE-76D3-45AD-8FC7-70D5B0C93BDD}" type="slidenum">
              <a:rPr lang="en-US" altLang="nl-NL" sz="1200" smtClean="0"/>
              <a:pPr/>
              <a:t>2</a:t>
            </a:fld>
            <a:endParaRPr lang="en-US" altLang="nl-NL" sz="1200"/>
          </a:p>
        </p:txBody>
      </p:sp>
      <p:sp>
        <p:nvSpPr>
          <p:cNvPr id="40962" name="Rectangle 2">
            <a:extLst>
              <a:ext uri="{FF2B5EF4-FFF2-40B4-BE49-F238E27FC236}">
                <a16:creationId xmlns:a16="http://schemas.microsoft.com/office/drawing/2014/main" id="{B1B75CE6-5F59-4E75-83EF-4A74C17C777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FB460C83-44B2-4ECF-910B-F0AD076610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b="1" dirty="0">
              <a:latin typeface="Arial" panose="020B0604020202020204" pitchFamily="34" charset="0"/>
              <a:ea typeface="ヒラギノ角ゴ Pro W3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5857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7"/>
          <p:cNvSpPr>
            <a:spLocks noGrp="1"/>
          </p:cNvSpPr>
          <p:nvPr>
            <p:ph type="title"/>
          </p:nvPr>
        </p:nvSpPr>
        <p:spPr>
          <a:xfrm>
            <a:off x="628650" y="642220"/>
            <a:ext cx="6776605" cy="1325563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grafiek uilt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4" name="Tijdelijke aanduiding voor tekst 4"/>
          <p:cNvSpPr>
            <a:spLocks noGrp="1"/>
          </p:cNvSpPr>
          <p:nvPr>
            <p:ph type="body" sz="quarter" idx="11"/>
          </p:nvPr>
        </p:nvSpPr>
        <p:spPr>
          <a:xfrm>
            <a:off x="4740250" y="1825625"/>
            <a:ext cx="3775100" cy="403860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7" name="Tijdelijke aanduiding voor grafiek 6"/>
          <p:cNvSpPr>
            <a:spLocks noGrp="1"/>
          </p:cNvSpPr>
          <p:nvPr>
            <p:ph type="chart" sz="quarter" idx="12"/>
          </p:nvPr>
        </p:nvSpPr>
        <p:spPr>
          <a:xfrm>
            <a:off x="628650" y="1825625"/>
            <a:ext cx="4025900" cy="4038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2921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5" name="Tijdelijke aanduiding voor tabel 4"/>
          <p:cNvSpPr>
            <a:spLocks noGrp="1"/>
          </p:cNvSpPr>
          <p:nvPr>
            <p:ph type="tbl" sz="quarter" idx="10"/>
          </p:nvPr>
        </p:nvSpPr>
        <p:spPr>
          <a:xfrm>
            <a:off x="628650" y="1903413"/>
            <a:ext cx="7886700" cy="3976997"/>
          </a:xfrm>
          <a:noFill/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8301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tabel uitl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4" name="Tijdelijke aanduiding voor tabel 3"/>
          <p:cNvSpPr>
            <a:spLocks noGrp="1"/>
          </p:cNvSpPr>
          <p:nvPr>
            <p:ph type="tbl" sz="quarter" idx="10"/>
          </p:nvPr>
        </p:nvSpPr>
        <p:spPr>
          <a:xfrm>
            <a:off x="628650" y="1858963"/>
            <a:ext cx="3906179" cy="39989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1"/>
          </p:nvPr>
        </p:nvSpPr>
        <p:spPr>
          <a:xfrm>
            <a:off x="4824413" y="1858964"/>
            <a:ext cx="3690937" cy="3998912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716176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et ondertit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8650" y="1828800"/>
            <a:ext cx="5720944" cy="719667"/>
          </a:xfrm>
        </p:spPr>
        <p:txBody>
          <a:bodyPr/>
          <a:lstStyle>
            <a:lvl1pPr marL="0" indent="0" algn="l">
              <a:buNone/>
              <a:defRPr sz="2400" b="1" i="0"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27176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628650" y="1865250"/>
            <a:ext cx="7886700" cy="38766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30"/>
            <a:ext cx="7886700" cy="131603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681163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Subtitel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2" y="1681163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Subtitel</a:t>
            </a: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0"/>
          </p:nvPr>
        </p:nvSpPr>
        <p:spPr>
          <a:xfrm>
            <a:off x="630238" y="2505075"/>
            <a:ext cx="3868737" cy="335121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9" name="Tijdelijke aanduiding voor tekst 7"/>
          <p:cNvSpPr>
            <a:spLocks noGrp="1"/>
          </p:cNvSpPr>
          <p:nvPr>
            <p:ph type="body" sz="quarter" idx="11"/>
          </p:nvPr>
        </p:nvSpPr>
        <p:spPr>
          <a:xfrm>
            <a:off x="4629152" y="2505075"/>
            <a:ext cx="3868737" cy="335121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kolommen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628649" y="1825625"/>
            <a:ext cx="3883877" cy="40386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7" name="Tijdelijke aanduiding voor tekst 4"/>
          <p:cNvSpPr>
            <a:spLocks noGrp="1"/>
          </p:cNvSpPr>
          <p:nvPr>
            <p:ph type="body" sz="quarter" idx="11"/>
          </p:nvPr>
        </p:nvSpPr>
        <p:spPr>
          <a:xfrm>
            <a:off x="4624039" y="1825625"/>
            <a:ext cx="3891311" cy="40386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587410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en uitl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0"/>
          </p:nvPr>
        </p:nvSpPr>
        <p:spPr>
          <a:xfrm>
            <a:off x="628650" y="1828800"/>
            <a:ext cx="4411663" cy="40290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1"/>
          </p:nvPr>
        </p:nvSpPr>
        <p:spPr>
          <a:xfrm>
            <a:off x="5145088" y="1828799"/>
            <a:ext cx="3370262" cy="40290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26980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476B471-3CAB-439E-98B2-572B0390909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C7C94F3-E575-424B-8E4C-72C52F7CCC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E094892-3ED6-4C6B-8A1F-7F9F0026411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946D4-79D4-459D-9227-F172BBE75238}" type="slidenum">
              <a:rPr lang="en-US" altLang="nl-NL"/>
              <a:pPr>
                <a:defRPr/>
              </a:pPr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425204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5" name="Tijdelijke aanduiding voor grafiek 4"/>
          <p:cNvSpPr>
            <a:spLocks noGrp="1"/>
          </p:cNvSpPr>
          <p:nvPr>
            <p:ph type="chart" sz="quarter" idx="10"/>
          </p:nvPr>
        </p:nvSpPr>
        <p:spPr>
          <a:xfrm>
            <a:off x="628650" y="1790700"/>
            <a:ext cx="7886700" cy="414192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6139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6"/>
            <a:ext cx="7886700" cy="4026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2058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1" r:id="rId2"/>
    <p:sldLayoutId id="2147483662" r:id="rId3"/>
    <p:sldLayoutId id="2147483665" r:id="rId4"/>
    <p:sldLayoutId id="2147483664" r:id="rId5"/>
    <p:sldLayoutId id="2147483673" r:id="rId6"/>
    <p:sldLayoutId id="2147483683" r:id="rId7"/>
    <p:sldLayoutId id="2147483684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6"/>
            <a:ext cx="7886700" cy="4026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365744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accent5">
              <a:lumMod val="10000"/>
            </a:schemeClr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1143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1657124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accent2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oc-nijmegen.nl/mbo-opleidingen/economie-en-ondernemen/juridisch-administratief-dienstverlener-01278o" TargetMode="External"/><Relationship Id="rId2" Type="http://schemas.openxmlformats.org/officeDocument/2006/relationships/hyperlink" Target="http://www.rocnijmegen.nl/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roc-nijmegen.nl/mbo-opleidingen/economie-en-ondernemen/medewerker-personeel-en-arbeid-00919o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n.vandenbrand@roc-nijmegen.nl" TargetMode="External"/><Relationship Id="rId2" Type="http://schemas.openxmlformats.org/officeDocument/2006/relationships/hyperlink" Target="mailto:p.drabbe@roc-nijmegen.nl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oc-nijmegen.nl/mbo-opleidingen/economie-en-ondernemen/juridisch-administratief-dienstverlener-01278o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oc-nijmegen.nl/mbo-opleidingen/economie-en-ondernemen/medewerker-personeel-en-arbeid-00919o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62E2BF-235D-4C51-9673-2FF940668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Juridisch administratieve beroepen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C22894D-8D72-4AB5-8BA4-05730C077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74" y="2651077"/>
            <a:ext cx="6064725" cy="2425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406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B6EB02-CE0D-4FC8-89C2-D0B0ACFBA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cs typeface="Arial"/>
              </a:rPr>
              <a:t>Trots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EB94668-F371-4C6A-8C1E-0521AFF5BD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dirty="0">
                <a:cs typeface="Arial"/>
              </a:rPr>
              <a:t>Excursies naar gemeentes, OM, Den Haag en Brussel</a:t>
            </a:r>
          </a:p>
          <a:p>
            <a:pPr>
              <a:defRPr/>
            </a:pPr>
            <a:r>
              <a:rPr lang="nl-NL" dirty="0">
                <a:cs typeface="Arial"/>
              </a:rPr>
              <a:t>Veel studenten die doorstromen naar het HBO</a:t>
            </a:r>
          </a:p>
          <a:p>
            <a:pPr>
              <a:defRPr/>
            </a:pPr>
            <a:r>
              <a:rPr lang="nl-NL" dirty="0">
                <a:cs typeface="Arial"/>
              </a:rPr>
              <a:t>Mogelijkheid om te versnellen</a:t>
            </a:r>
          </a:p>
          <a:p>
            <a:pPr>
              <a:defRPr/>
            </a:pPr>
            <a:r>
              <a:rPr lang="nl-NL" dirty="0">
                <a:cs typeface="Arial"/>
              </a:rPr>
              <a:t>Opleiding groeit, meer instroom en minder uitval</a:t>
            </a:r>
          </a:p>
          <a:p>
            <a:pPr>
              <a:defRPr/>
            </a:pPr>
            <a:r>
              <a:rPr lang="nl-NL" dirty="0">
                <a:cs typeface="Arial"/>
              </a:rPr>
              <a:t>Samenwerking werkveld </a:t>
            </a:r>
            <a:r>
              <a:rPr lang="nl-NL" sz="2000" i="1" dirty="0">
                <a:cs typeface="Arial"/>
              </a:rPr>
              <a:t>o.a. bij gastlessen en examinering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2">
            <a:extLst>
              <a:ext uri="{FF2B5EF4-FFF2-40B4-BE49-F238E27FC236}">
                <a16:creationId xmlns:a16="http://schemas.microsoft.com/office/drawing/2014/main" id="{8ABD6AC9-09B0-48FA-882C-6BAB21B4D3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75" y="0"/>
            <a:ext cx="244792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B9B295CB-B1B0-4039-987A-27AD1D1CA9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74" y="5225455"/>
            <a:ext cx="2447925" cy="1632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2181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184D08-FB34-4D2B-A193-328F5D6F5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Aanmeldprocedure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E179BAB-3FC0-4A8E-B664-14DB261508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nl-NL" i="1" dirty="0"/>
              <a:t>Aanmelden via de website</a:t>
            </a:r>
            <a:r>
              <a:rPr lang="nl-NL" dirty="0"/>
              <a:t> (www.roc-nijmegen.nl)</a:t>
            </a:r>
          </a:p>
          <a:p>
            <a:pPr>
              <a:buFont typeface="Arial" panose="020B0604020202020204" pitchFamily="34" charset="0"/>
              <a:buChar char="-"/>
              <a:defRPr/>
            </a:pPr>
            <a:r>
              <a:rPr lang="nl-NL" dirty="0"/>
              <a:t>Ontvangstbevestiging</a:t>
            </a:r>
          </a:p>
          <a:p>
            <a:pPr>
              <a:buFont typeface="Arial" panose="020B0604020202020204" pitchFamily="34" charset="0"/>
              <a:buChar char="-"/>
              <a:defRPr/>
            </a:pPr>
            <a:r>
              <a:rPr lang="nl-NL" dirty="0"/>
              <a:t>Oproep voor intakegesprek</a:t>
            </a:r>
          </a:p>
          <a:p>
            <a:pPr>
              <a:buFont typeface="Arial" panose="020B0604020202020204" pitchFamily="34" charset="0"/>
              <a:buChar char="-"/>
              <a:defRPr/>
            </a:pPr>
            <a:r>
              <a:rPr lang="nl-NL" dirty="0"/>
              <a:t>Doorstroomformulier verplicht</a:t>
            </a:r>
          </a:p>
          <a:p>
            <a:pPr>
              <a:buFont typeface="Arial" panose="020B0604020202020204" pitchFamily="34" charset="0"/>
              <a:buChar char="-"/>
              <a:defRPr/>
            </a:pPr>
            <a:r>
              <a:rPr lang="nl-NL" dirty="0"/>
              <a:t>Besluit per post</a:t>
            </a:r>
          </a:p>
          <a:p>
            <a:pPr>
              <a:defRPr/>
            </a:pPr>
            <a:endParaRPr lang="nl-NL" dirty="0"/>
          </a:p>
          <a:p>
            <a:pPr marL="0" indent="0">
              <a:buNone/>
              <a:defRPr/>
            </a:pPr>
            <a:r>
              <a:rPr lang="nl-NL" i="1" dirty="0"/>
              <a:t>Kosten:</a:t>
            </a:r>
          </a:p>
          <a:p>
            <a:pPr>
              <a:defRPr/>
            </a:pPr>
            <a:r>
              <a:rPr lang="nl-NL" dirty="0"/>
              <a:t>Schoolgeld, boeken en materialen.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7955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9072E2-DEE1-4F3C-B6F2-F40028A0A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Meer informatie op onze website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4AF831-F512-46F8-B9E3-446F07F7413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ct val="0"/>
              </a:spcBef>
              <a:buNone/>
            </a:pPr>
            <a:r>
              <a:rPr lang="nl-NL" altLang="nl-NL" dirty="0"/>
              <a:t>Kijk voor meer info op: </a:t>
            </a:r>
            <a:r>
              <a:rPr lang="nl-NL" altLang="nl-NL" dirty="0">
                <a:hlinkClick r:id="rId2"/>
              </a:rPr>
              <a:t>www.</a:t>
            </a:r>
            <a:r>
              <a:rPr lang="nl-NL" altLang="nl-NL" dirty="0">
                <a:sym typeface="Wingdings" panose="05000000000000000000" pitchFamily="2" charset="2"/>
                <a:hlinkClick r:id="rId2"/>
              </a:rPr>
              <a:t>roc-nijmegen.nl </a:t>
            </a:r>
            <a:endParaRPr lang="nl-NL" altLang="nl-NL" dirty="0">
              <a:sym typeface="Wingdings" panose="05000000000000000000" pitchFamily="2" charset="2"/>
            </a:endParaRPr>
          </a:p>
          <a:p>
            <a:pPr>
              <a:spcBef>
                <a:spcPct val="0"/>
              </a:spcBef>
              <a:buFontTx/>
              <a:buChar char="-"/>
            </a:pPr>
            <a:r>
              <a:rPr lang="nl-NL" altLang="nl-NL" dirty="0"/>
              <a:t>Juridisch Administratief Dienstverlener vind je </a:t>
            </a:r>
            <a:r>
              <a:rPr lang="nl-NL" altLang="nl-NL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hier</a:t>
            </a:r>
            <a:r>
              <a:rPr lang="nl-NL" altLang="nl-NL" dirty="0"/>
              <a:t>.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nl-NL" altLang="nl-NL" dirty="0"/>
              <a:t>Medewerker Human Resource Management vind je </a:t>
            </a:r>
            <a:r>
              <a:rPr lang="nl-NL" altLang="nl-NL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hier</a:t>
            </a:r>
            <a:r>
              <a:rPr lang="nl-NL" altLang="nl-NL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353892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9072E2-DEE1-4F3C-B6F2-F40028A0A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Meer informatie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4AF831-F512-46F8-B9E3-446F07F7413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80000"/>
              </a:lnSpc>
              <a:buNone/>
              <a:defRPr/>
            </a:pPr>
            <a:r>
              <a:rPr lang="nl-NL" sz="3200" dirty="0">
                <a:solidFill>
                  <a:schemeClr val="tx2">
                    <a:lumMod val="10000"/>
                  </a:schemeClr>
                </a:solidFill>
              </a:rPr>
              <a:t>Onze voorlichters:</a:t>
            </a:r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lang="nl-NL" sz="3200" dirty="0">
                <a:solidFill>
                  <a:schemeClr val="tx2">
                    <a:lumMod val="10000"/>
                  </a:schemeClr>
                </a:solidFill>
              </a:rPr>
              <a:t>Peter </a:t>
            </a:r>
            <a:r>
              <a:rPr lang="nl-NL" sz="3200" dirty="0" err="1">
                <a:solidFill>
                  <a:schemeClr val="tx2">
                    <a:lumMod val="10000"/>
                  </a:schemeClr>
                </a:solidFill>
              </a:rPr>
              <a:t>Drabbe</a:t>
            </a:r>
            <a:endParaRPr lang="nl-NL" sz="3200" dirty="0">
              <a:solidFill>
                <a:schemeClr val="tx2">
                  <a:lumMod val="10000"/>
                </a:schemeClr>
              </a:solidFill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nl-NL" sz="3200" dirty="0">
                <a:solidFill>
                  <a:schemeClr val="tx2">
                    <a:lumMod val="10000"/>
                  </a:schemeClr>
                </a:solidFill>
              </a:rPr>
              <a:t>	</a:t>
            </a:r>
            <a:r>
              <a:rPr lang="nl-NL" sz="3200" dirty="0">
                <a:solidFill>
                  <a:schemeClr val="tx2">
                    <a:lumMod val="1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p.drabbe@roc-nijmegen.nl</a:t>
            </a:r>
            <a:endParaRPr lang="nl-NL" sz="3200" dirty="0">
              <a:solidFill>
                <a:schemeClr val="tx2">
                  <a:lumMod val="10000"/>
                </a:schemeClr>
              </a:solidFill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nl-NL" sz="3200" dirty="0">
                <a:solidFill>
                  <a:schemeClr val="tx2">
                    <a:lumMod val="10000"/>
                  </a:schemeClr>
                </a:solidFill>
              </a:rPr>
              <a:t>	06-40 13 83 01 (di en woe 13.00-17.00)</a:t>
            </a:r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lang="nl-NL" sz="3200" dirty="0">
                <a:solidFill>
                  <a:schemeClr val="tx2">
                    <a:lumMod val="10000"/>
                  </a:schemeClr>
                </a:solidFill>
              </a:rPr>
              <a:t>Nancy van den Brand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nl-NL" sz="3200" dirty="0">
                <a:solidFill>
                  <a:schemeClr val="tx2">
                    <a:lumMod val="10000"/>
                  </a:schemeClr>
                </a:solidFill>
              </a:rPr>
              <a:t>	</a:t>
            </a:r>
            <a:r>
              <a:rPr lang="nl-NL" sz="3200" dirty="0">
                <a:solidFill>
                  <a:schemeClr val="tx2">
                    <a:lumMod val="1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n.vandenbrand@roc-nijmegen.nl</a:t>
            </a:r>
            <a:endParaRPr lang="nl-NL" sz="3200" dirty="0">
              <a:solidFill>
                <a:schemeClr val="tx2">
                  <a:lumMod val="10000"/>
                </a:schemeClr>
              </a:solidFill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nl-NL" sz="3200" dirty="0">
                <a:solidFill>
                  <a:schemeClr val="tx2">
                    <a:lumMod val="10000"/>
                  </a:schemeClr>
                </a:solidFill>
              </a:rPr>
              <a:t>	06-30 29 83 14 (ma en vr 13.00-17.00)</a:t>
            </a:r>
          </a:p>
          <a:p>
            <a:pPr>
              <a:lnSpc>
                <a:spcPct val="80000"/>
              </a:lnSpc>
              <a:defRPr/>
            </a:pPr>
            <a:r>
              <a:rPr lang="nl-NL" sz="3200" dirty="0">
                <a:solidFill>
                  <a:schemeClr val="tx2">
                    <a:lumMod val="10000"/>
                  </a:schemeClr>
                </a:solidFill>
              </a:rPr>
              <a:t>Informatie via je decaan</a:t>
            </a:r>
          </a:p>
          <a:p>
            <a:pPr marL="0" indent="0">
              <a:lnSpc>
                <a:spcPct val="80000"/>
              </a:lnSpc>
              <a:buNone/>
              <a:defRPr/>
            </a:pPr>
            <a:endParaRPr lang="nl-NL" sz="3200" b="1" dirty="0">
              <a:solidFill>
                <a:schemeClr val="tx2">
                  <a:lumMod val="10000"/>
                </a:schemeClr>
              </a:solidFill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nl-NL" sz="3200" b="1" dirty="0">
                <a:solidFill>
                  <a:schemeClr val="tx2">
                    <a:lumMod val="10000"/>
                  </a:schemeClr>
                </a:solidFill>
              </a:rPr>
              <a:t>Je kunt ook terecht bij ons infocentrum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nl-NL" sz="3200" dirty="0">
                <a:solidFill>
                  <a:schemeClr val="tx2">
                    <a:lumMod val="10000"/>
                  </a:schemeClr>
                </a:solidFill>
              </a:rPr>
              <a:t>Campusbaan 6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nl-NL" sz="3200" dirty="0">
                <a:solidFill>
                  <a:schemeClr val="tx2">
                    <a:lumMod val="10000"/>
                  </a:schemeClr>
                </a:solidFill>
              </a:rPr>
              <a:t>Nijmegen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nl-NL" sz="3200" dirty="0">
                <a:solidFill>
                  <a:schemeClr val="tx2">
                    <a:lumMod val="10000"/>
                  </a:schemeClr>
                </a:solidFill>
              </a:rPr>
              <a:t>Tel. 0900 - 9609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7759605-4FFD-46D5-8A0F-A34D0F5BF0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6365357" y="3432240"/>
            <a:ext cx="1979707" cy="1487873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EBA758A8-5C97-4F9C-919C-8C4492258C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5357" y="1865250"/>
            <a:ext cx="2173453" cy="1272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1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Afbeelding 2" descr="ROC-DSB-CM-13xxx-PPT-format-BEELD-3.jpg">
            <a:extLst>
              <a:ext uri="{FF2B5EF4-FFF2-40B4-BE49-F238E27FC236}">
                <a16:creationId xmlns:a16="http://schemas.microsoft.com/office/drawing/2014/main" id="{53E87F0C-94F0-499D-B5CE-5C1248523F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5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Afbeelding 1">
            <a:extLst>
              <a:ext uri="{FF2B5EF4-FFF2-40B4-BE49-F238E27FC236}">
                <a16:creationId xmlns:a16="http://schemas.microsoft.com/office/drawing/2014/main" id="{96C90F1D-F91F-4C58-BBB9-38BA92B728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724400"/>
            <a:ext cx="2160587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BB349344-49D2-4A0A-9F5E-81E7882C991A}"/>
              </a:ext>
            </a:extLst>
          </p:cNvPr>
          <p:cNvSpPr txBox="1"/>
          <p:nvPr/>
        </p:nvSpPr>
        <p:spPr>
          <a:xfrm>
            <a:off x="4572000" y="4149080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Wij zitten op de Campusbaan in de E-toren op de 1</a:t>
            </a:r>
            <a:r>
              <a:rPr lang="nl-NL" baseline="30000" dirty="0"/>
              <a:t>ste</a:t>
            </a:r>
            <a:r>
              <a:rPr lang="nl-NL" dirty="0"/>
              <a:t> en 2</a:t>
            </a:r>
            <a:r>
              <a:rPr lang="nl-NL" baseline="30000" dirty="0"/>
              <a:t>e</a:t>
            </a:r>
            <a:r>
              <a:rPr lang="nl-NL" dirty="0"/>
              <a:t> verdieping</a:t>
            </a:r>
          </a:p>
        </p:txBody>
      </p:sp>
    </p:spTree>
    <p:extLst>
      <p:ext uri="{BB962C8B-B14F-4D97-AF65-F5344CB8AC3E}">
        <p14:creationId xmlns:p14="http://schemas.microsoft.com/office/powerpoint/2010/main" val="1782618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CCCCBC-1DCD-4935-A8F2-E5F845FBC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cs typeface="Arial"/>
              </a:rPr>
              <a:t>Juridisch administratieve beroepen N4</a:t>
            </a:r>
            <a:br>
              <a:rPr lang="nl-NL" dirty="0">
                <a:cs typeface="Arial"/>
              </a:rPr>
            </a:b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89229B4-9E47-450C-8F86-A14F5BE518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ü"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BOL-opleiding (BBL in Nijmegen niet mogelijk)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Niveau 4 opleiding (niveau 3 opleiding niet mogelijk)</a:t>
            </a:r>
          </a:p>
          <a:p>
            <a:pPr marL="0" indent="0">
              <a:buFontTx/>
              <a:buNone/>
              <a:defRPr/>
            </a:pPr>
            <a:endParaRPr lang="nl-NL" dirty="0">
              <a:solidFill>
                <a:schemeClr val="tx2">
                  <a:lumMod val="10000"/>
                </a:schemeClr>
              </a:solidFill>
            </a:endParaRPr>
          </a:p>
          <a:p>
            <a:pPr marL="0" indent="0">
              <a:buFontTx/>
              <a:buNone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2 profielen:</a:t>
            </a:r>
          </a:p>
          <a:p>
            <a:pPr marL="609600" indent="-609600">
              <a:buNone/>
              <a:defRPr/>
            </a:pPr>
            <a:r>
              <a:rPr lang="nl-NL" b="1" dirty="0">
                <a:solidFill>
                  <a:schemeClr val="tx2">
                    <a:lumMod val="10000"/>
                  </a:schemeClr>
                </a:solidFill>
              </a:rPr>
              <a:t>Juridisch administratief dienstverlener</a:t>
            </a:r>
          </a:p>
          <a:p>
            <a:pPr marL="609600" indent="-609600">
              <a:buNone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Werkzaam binnen Openbaar Bestuur of de Zakelijke Dienstverlening</a:t>
            </a:r>
          </a:p>
          <a:p>
            <a:pPr marL="609600" indent="-609600">
              <a:buNone/>
              <a:defRPr/>
            </a:pPr>
            <a:r>
              <a:rPr lang="nl-NL" i="1" dirty="0">
                <a:solidFill>
                  <a:schemeClr val="tx2">
                    <a:lumMod val="10000"/>
                  </a:schemeClr>
                </a:solidFill>
              </a:rPr>
              <a:t>Denk aan baliemedewerker gemeente, incassomedewerker</a:t>
            </a:r>
          </a:p>
          <a:p>
            <a:pPr marL="609600" indent="-609600">
              <a:buNone/>
              <a:defRPr/>
            </a:pPr>
            <a:endParaRPr lang="nl-NL" dirty="0">
              <a:solidFill>
                <a:schemeClr val="tx2">
                  <a:lumMod val="10000"/>
                </a:schemeClr>
              </a:solidFill>
            </a:endParaRPr>
          </a:p>
          <a:p>
            <a:pPr marL="609600" indent="-609600">
              <a:buNone/>
              <a:defRPr/>
            </a:pPr>
            <a:r>
              <a:rPr lang="nl-NL" b="1" dirty="0">
                <a:solidFill>
                  <a:schemeClr val="tx2">
                    <a:lumMod val="10000"/>
                  </a:schemeClr>
                </a:solidFill>
              </a:rPr>
              <a:t>Medewerker Human Resource Management</a:t>
            </a:r>
          </a:p>
          <a:p>
            <a:pPr marL="609600" indent="-609600">
              <a:buNone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Werkzaam op een afdeling personeelszaken of bij een uitzendbureau</a:t>
            </a:r>
          </a:p>
          <a:p>
            <a:pPr marL="609600" indent="-609600">
              <a:buNone/>
              <a:defRPr/>
            </a:pPr>
            <a:r>
              <a:rPr lang="nl-NL" i="1" dirty="0">
                <a:solidFill>
                  <a:schemeClr val="tx2">
                    <a:lumMod val="10000"/>
                  </a:schemeClr>
                </a:solidFill>
              </a:rPr>
              <a:t>Denk aan administratief medewerker HRM, intercedent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8961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A306BF-10B5-490C-909D-D56FA0E44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Past de opleiding bij jou?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A9F1F12-BEFB-4524-924D-7C0D13818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marL="609600" indent="-609600">
              <a:lnSpc>
                <a:spcPct val="80000"/>
              </a:lnSpc>
              <a:buNone/>
              <a:defRPr/>
            </a:pPr>
            <a:r>
              <a:rPr lang="nl-NL" b="1" dirty="0">
                <a:solidFill>
                  <a:schemeClr val="tx2">
                    <a:lumMod val="10000"/>
                  </a:schemeClr>
                </a:solidFill>
                <a:cs typeface="Arial"/>
              </a:rPr>
              <a:t>Juridisch administratieve beroepen N4</a:t>
            </a:r>
          </a:p>
          <a:p>
            <a:pPr marL="609600" indent="-609600">
              <a:buNone/>
              <a:defRPr/>
            </a:pPr>
            <a:r>
              <a:rPr lang="nl-NL" altLang="nl-NL" i="1" dirty="0">
                <a:solidFill>
                  <a:schemeClr val="tx2">
                    <a:lumMod val="10000"/>
                  </a:schemeClr>
                </a:solidFill>
              </a:rPr>
              <a:t>valt binnen het domein Economie en Administratie </a:t>
            </a:r>
          </a:p>
          <a:p>
            <a:pPr marL="609600" indent="-609600">
              <a:buNone/>
              <a:defRPr/>
            </a:pPr>
            <a:endParaRPr lang="nl-NL" i="1" dirty="0">
              <a:solidFill>
                <a:schemeClr val="tx2">
                  <a:lumMod val="10000"/>
                </a:schemeClr>
              </a:solidFill>
              <a:cs typeface="Arial"/>
            </a:endParaRPr>
          </a:p>
          <a:p>
            <a:pPr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Verstrekken van informatie en advies</a:t>
            </a:r>
          </a:p>
          <a:p>
            <a:pPr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Opstellen van (juridische) documenten</a:t>
            </a:r>
          </a:p>
          <a:p>
            <a:pPr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Administratieve ondersteunende werkzaamheden</a:t>
            </a:r>
          </a:p>
          <a:p>
            <a:pPr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Dienstverlening aan cliënten van verschillende culturele achtergronden </a:t>
            </a:r>
          </a:p>
          <a:p>
            <a:pPr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</a:rPr>
              <a:t>Omgaan met vertrouwelijke informatie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09028E9-C0F7-4F5F-8332-CEE51F56A1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7845" y="5640283"/>
            <a:ext cx="3016155" cy="1224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752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C8693C-41F9-424B-A151-D739A6B35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altLang="nl-NL" dirty="0"/>
              <a:t>Opleiding: Juridisch Administratief Dienstverlener (niveau 4)</a:t>
            </a:r>
            <a:br>
              <a:rPr lang="nl-NL" altLang="nl-NL" dirty="0"/>
            </a:b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F0B4203-A467-4C8D-85F1-B464BE73D6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pPr>
              <a:spcBef>
                <a:spcPct val="0"/>
              </a:spcBef>
              <a:buClr>
                <a:schemeClr val="accent5">
                  <a:lumMod val="10000"/>
                </a:schemeClr>
              </a:buClr>
              <a:buFontTx/>
              <a:buChar char="-"/>
            </a:pPr>
            <a:r>
              <a:rPr lang="nl-NL" altLang="nl-NL" dirty="0">
                <a:solidFill>
                  <a:schemeClr val="tx2">
                    <a:lumMod val="10000"/>
                  </a:schemeClr>
                </a:solidFill>
              </a:rPr>
              <a:t>BOL opleiding</a:t>
            </a:r>
          </a:p>
          <a:p>
            <a:pPr>
              <a:spcBef>
                <a:spcPct val="0"/>
              </a:spcBef>
              <a:buClr>
                <a:schemeClr val="accent5">
                  <a:lumMod val="10000"/>
                </a:schemeClr>
              </a:buClr>
              <a:buFontTx/>
              <a:buChar char="-"/>
            </a:pPr>
            <a:r>
              <a:rPr lang="nl-NL" altLang="nl-NL" dirty="0">
                <a:solidFill>
                  <a:schemeClr val="tx2">
                    <a:lumMod val="10000"/>
                  </a:schemeClr>
                </a:solidFill>
              </a:rPr>
              <a:t>3 jaar</a:t>
            </a:r>
          </a:p>
          <a:p>
            <a:pPr>
              <a:spcBef>
                <a:spcPct val="0"/>
              </a:spcBef>
              <a:buClr>
                <a:schemeClr val="accent5">
                  <a:lumMod val="10000"/>
                </a:schemeClr>
              </a:buClr>
              <a:buFontTx/>
              <a:buChar char="-"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https://www.roc-nijmegen.nl/mbo-opleidingen/economie-en-ondernemen/juridisch-administratief-dienstverlener-01278o</a:t>
            </a:r>
            <a:endParaRPr lang="nl-NL" dirty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  <a:defRPr/>
            </a:pPr>
            <a:endParaRPr lang="nl-NL" b="1" dirty="0">
              <a:solidFill>
                <a:schemeClr val="tx2">
                  <a:lumMod val="10000"/>
                </a:schemeClr>
              </a:solidFill>
              <a:ea typeface="ヒラギノ角ゴ Pro W3" charset="-128"/>
            </a:endParaRPr>
          </a:p>
          <a:p>
            <a:pPr>
              <a:buNone/>
              <a:defRPr/>
            </a:pPr>
            <a:r>
              <a:rPr lang="nl-NL" b="1" dirty="0">
                <a:solidFill>
                  <a:schemeClr val="tx2">
                    <a:lumMod val="10000"/>
                  </a:schemeClr>
                </a:solidFill>
                <a:ea typeface="ヒラギノ角ゴ Pro W3" charset="-128"/>
              </a:rPr>
              <a:t>Toekomstig beroep Openbaar Bestuur: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  <a:ea typeface="ヒラギノ角ゴ Pro W3" charset="-128"/>
              </a:rPr>
              <a:t>Baliewerkzaamheden bij een gemeente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  <a:ea typeface="ヒラギノ角ゴ Pro W3" charset="-128"/>
              </a:rPr>
              <a:t>Aanvragen afhandelen bij een gemeente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  <a:ea typeface="ヒラギノ角ゴ Pro W3" charset="-128"/>
              </a:rPr>
              <a:t>Werken bij de rechtbank of het Openbaar Ministerie</a:t>
            </a:r>
          </a:p>
          <a:p>
            <a:pPr>
              <a:buFont typeface="Arial" pitchFamily="34" charset="0"/>
              <a:buChar char="•"/>
              <a:defRPr/>
            </a:pPr>
            <a:endParaRPr lang="nl-NL" dirty="0">
              <a:solidFill>
                <a:schemeClr val="tx2">
                  <a:lumMod val="10000"/>
                </a:schemeClr>
              </a:solidFill>
              <a:ea typeface="ヒラギノ角ゴ Pro W3" charset="-128"/>
            </a:endParaRPr>
          </a:p>
          <a:p>
            <a:pPr>
              <a:buNone/>
              <a:defRPr/>
            </a:pPr>
            <a:r>
              <a:rPr lang="nl-NL" b="1" dirty="0">
                <a:solidFill>
                  <a:schemeClr val="tx2">
                    <a:lumMod val="10000"/>
                  </a:schemeClr>
                </a:solidFill>
                <a:ea typeface="ヒラギノ角ゴ Pro W3" charset="-128"/>
              </a:rPr>
              <a:t>Toekomstig beroep Zakelijke Dienstverlening: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  <a:ea typeface="ヒラギノ角ゴ Pro W3" charset="-128"/>
              </a:rPr>
              <a:t>Werken bij een deurwaarder of incassobureau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  <a:ea typeface="ヒラギノ角ゴ Pro W3" charset="-128"/>
              </a:rPr>
              <a:t>Werken bij een notariskantoor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tx2">
                    <a:lumMod val="10000"/>
                  </a:schemeClr>
                </a:solidFill>
                <a:ea typeface="ヒラギノ角ゴ Pro W3" charset="-128"/>
              </a:rPr>
              <a:t>Werken bij een advocatenkantoor</a:t>
            </a:r>
          </a:p>
          <a:p>
            <a:pPr>
              <a:spcBef>
                <a:spcPct val="0"/>
              </a:spcBef>
              <a:buClr>
                <a:schemeClr val="accent5">
                  <a:lumMod val="10000"/>
                </a:schemeClr>
              </a:buClr>
              <a:buFontTx/>
              <a:buChar char="-"/>
            </a:pPr>
            <a:endParaRPr lang="nl-NL" dirty="0">
              <a:solidFill>
                <a:schemeClr val="tx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991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D26C1F-A22D-4ADF-92A0-9E74130C4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Opleiding: Medewerker HRM niveau 4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FD2DBB7-D375-4DD5-A3E0-AB55E9F0FF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ct val="0"/>
              </a:spcBef>
              <a:buClr>
                <a:schemeClr val="accent5">
                  <a:lumMod val="10000"/>
                </a:schemeClr>
              </a:buClr>
              <a:buFont typeface="Arial" panose="020B0604020202020204" pitchFamily="34" charset="0"/>
              <a:buChar char="-"/>
            </a:pPr>
            <a:r>
              <a:rPr lang="nl-NL" altLang="nl-NL" dirty="0">
                <a:solidFill>
                  <a:schemeClr val="accent4">
                    <a:lumMod val="50000"/>
                  </a:schemeClr>
                </a:solidFill>
              </a:rPr>
              <a:t>BOL-opleiding</a:t>
            </a:r>
          </a:p>
          <a:p>
            <a:pPr>
              <a:spcBef>
                <a:spcPct val="0"/>
              </a:spcBef>
              <a:buClr>
                <a:schemeClr val="accent5">
                  <a:lumMod val="10000"/>
                </a:schemeClr>
              </a:buClr>
              <a:buFont typeface="Arial" panose="020B0604020202020204" pitchFamily="34" charset="0"/>
              <a:buChar char="-"/>
            </a:pPr>
            <a:r>
              <a:rPr lang="nl-NL" altLang="nl-NL" dirty="0">
                <a:solidFill>
                  <a:schemeClr val="accent4">
                    <a:lumMod val="50000"/>
                  </a:schemeClr>
                </a:solidFill>
              </a:rPr>
              <a:t>3 jaar</a:t>
            </a:r>
          </a:p>
          <a:p>
            <a:pPr>
              <a:spcBef>
                <a:spcPct val="0"/>
              </a:spcBef>
              <a:buClr>
                <a:schemeClr val="accent5">
                  <a:lumMod val="10000"/>
                </a:schemeClr>
              </a:buClr>
              <a:buFont typeface="Arial" panose="020B0604020202020204" pitchFamily="34" charset="0"/>
              <a:buChar char="-"/>
            </a:pPr>
            <a:r>
              <a:rPr lang="nl-NL" dirty="0">
                <a:hlinkClick r:id="rId2"/>
              </a:rPr>
              <a:t>https://www.roc-nijmegen.nl/mbo-opleidingen/economie-en-ondernemen/medewerker-personeel-en-arbeid-00919o</a:t>
            </a:r>
            <a:endParaRPr lang="nl-NL" dirty="0"/>
          </a:p>
          <a:p>
            <a:pPr>
              <a:spcBef>
                <a:spcPct val="0"/>
              </a:spcBef>
              <a:buClr>
                <a:schemeClr val="accent5">
                  <a:lumMod val="10000"/>
                </a:schemeClr>
              </a:buClr>
              <a:buFont typeface="Arial" panose="020B0604020202020204" pitchFamily="34" charset="0"/>
              <a:buChar char="-"/>
            </a:pPr>
            <a:endParaRPr lang="nl-NL" b="1" dirty="0">
              <a:ea typeface="ヒラギノ角ゴ Pro W3" charset="-128"/>
            </a:endParaRPr>
          </a:p>
          <a:p>
            <a:pPr marL="0" indent="0">
              <a:spcBef>
                <a:spcPct val="0"/>
              </a:spcBef>
              <a:buClr>
                <a:schemeClr val="accent5">
                  <a:lumMod val="10000"/>
                </a:schemeClr>
              </a:buClr>
              <a:buNone/>
            </a:pPr>
            <a:r>
              <a:rPr lang="nl-NL" b="1" dirty="0">
                <a:ea typeface="ヒラギノ角ゴ Pro W3" charset="-128"/>
              </a:rPr>
              <a:t>Toekomstig beroep als </a:t>
            </a:r>
            <a:r>
              <a:rPr lang="nl-NL" sz="2800" b="1" dirty="0">
                <a:ea typeface="ヒラギノ角ゴ Pro W3" charset="-128"/>
              </a:rPr>
              <a:t>medewerker HRM: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nl-NL" dirty="0"/>
              <a:t>Je bent betrokken bij werving- en selectie en bemiddeling van personeel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nl-NL" dirty="0"/>
              <a:t>Je berekent inkomen en vergoedingen en stelt (</a:t>
            </a:r>
            <a:r>
              <a:rPr lang="nl-NL" dirty="0" err="1"/>
              <a:t>arbeids</a:t>
            </a:r>
            <a:r>
              <a:rPr lang="nl-NL" dirty="0"/>
              <a:t>)overeenkomsten op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nl-NL" dirty="0"/>
              <a:t>Je levert en presenteert informatie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nl-NL" dirty="0"/>
              <a:t>Je geeft voorlichting en advies aan het personeel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nl-NL" dirty="0"/>
              <a:t>Je houdt de personeelsadministratie bij</a:t>
            </a:r>
          </a:p>
          <a:p>
            <a:pPr>
              <a:spcBef>
                <a:spcPct val="0"/>
              </a:spcBef>
              <a:buClr>
                <a:schemeClr val="accent5">
                  <a:lumMod val="10000"/>
                </a:schemeClr>
              </a:buClr>
              <a:buFont typeface="Arial" panose="020B0604020202020204" pitchFamily="34" charset="0"/>
              <a:buChar char="-"/>
            </a:pPr>
            <a:endParaRPr lang="nl-NL" altLang="nl-NL" b="1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8835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6FB140-52EF-44E6-8A16-E982E1A30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nl-NL" altLang="nl-NL" dirty="0"/>
              <a:t>BPV / stageverdeling</a:t>
            </a:r>
            <a:br>
              <a:rPr lang="nl-NL" altLang="nl-NL" i="1" dirty="0"/>
            </a:br>
            <a:r>
              <a:rPr lang="nl-NL" altLang="nl-NL" sz="2400" i="1" dirty="0"/>
              <a:t>Beroepspraktijkvorming</a:t>
            </a:r>
            <a:br>
              <a:rPr lang="nl-NL" altLang="nl-NL" i="1" dirty="0"/>
            </a:b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2A3ECC5-3785-4812-9A07-536B315C45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BD2F93F-3AEA-4F60-92F4-24FB185E4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2219770"/>
            <a:ext cx="8171666" cy="2742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03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138543-2CAA-460A-A977-764D19880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Na deze opleiding(en)?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FEE1D35-4668-4807-85BD-E70F31F961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Font typeface="Lucida Grande"/>
              <a:buChar char="–"/>
              <a:defRPr/>
            </a:pPr>
            <a:r>
              <a:rPr lang="nl-NL" dirty="0"/>
              <a:t>Werken, redelijke kans op het vinden van een baan. Vaak via netwerk of voormalige stage</a:t>
            </a:r>
          </a:p>
          <a:p>
            <a:pPr>
              <a:buFont typeface="Lucida Grande"/>
              <a:buChar char="–"/>
              <a:defRPr/>
            </a:pPr>
            <a:r>
              <a:rPr lang="nl-NL" dirty="0"/>
              <a:t>Vervolgopleiding, 75% stroomt door naar het HBO, HBO Recht, SJD, Maatschappelijk Werk, HRM</a:t>
            </a:r>
          </a:p>
          <a:p>
            <a:pPr marL="609600" indent="-609600">
              <a:buNone/>
              <a:defRPr/>
            </a:pPr>
            <a:endParaRPr lang="nl-NL" b="1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0929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34700-CF99-4D68-BECC-840A287D4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Toelatingseisen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627DCDB-7EB8-4D0E-A8E9-684F0151D4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ct val="0"/>
              </a:spcBef>
              <a:buNone/>
            </a:pPr>
            <a:r>
              <a:rPr lang="nl-NL" altLang="nl-NL" dirty="0">
                <a:solidFill>
                  <a:schemeClr val="tx2">
                    <a:lumMod val="10000"/>
                  </a:schemeClr>
                </a:solidFill>
              </a:rPr>
              <a:t>Niveau 4:</a:t>
            </a:r>
          </a:p>
          <a:p>
            <a:pPr>
              <a:spcBef>
                <a:spcPct val="0"/>
              </a:spcBef>
            </a:pPr>
            <a:r>
              <a:rPr lang="nl-NL" altLang="nl-NL" dirty="0">
                <a:solidFill>
                  <a:schemeClr val="tx2">
                    <a:lumMod val="10000"/>
                  </a:schemeClr>
                </a:solidFill>
              </a:rPr>
              <a:t>Theoretische leerweg</a:t>
            </a:r>
          </a:p>
          <a:p>
            <a:pPr>
              <a:spcBef>
                <a:spcPct val="0"/>
              </a:spcBef>
            </a:pPr>
            <a:r>
              <a:rPr lang="nl-NL" altLang="nl-NL" dirty="0">
                <a:solidFill>
                  <a:schemeClr val="tx2">
                    <a:lumMod val="10000"/>
                  </a:schemeClr>
                </a:solidFill>
              </a:rPr>
              <a:t>Gemengde leerweg </a:t>
            </a:r>
          </a:p>
          <a:p>
            <a:pPr>
              <a:spcBef>
                <a:spcPct val="0"/>
              </a:spcBef>
            </a:pPr>
            <a:r>
              <a:rPr lang="nl-NL" altLang="nl-NL" dirty="0">
                <a:solidFill>
                  <a:schemeClr val="tx2">
                    <a:lumMod val="10000"/>
                  </a:schemeClr>
                </a:solidFill>
              </a:rPr>
              <a:t>Kaderberoepsgerichte leerweg </a:t>
            </a:r>
          </a:p>
          <a:p>
            <a:pPr>
              <a:spcBef>
                <a:spcPct val="0"/>
              </a:spcBef>
            </a:pPr>
            <a:endParaRPr lang="nl-NL" altLang="nl-NL" dirty="0">
              <a:solidFill>
                <a:schemeClr val="tx2">
                  <a:lumMod val="10000"/>
                </a:schemeClr>
              </a:solidFill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nl-NL" altLang="nl-NL" dirty="0">
                <a:solidFill>
                  <a:schemeClr val="tx2">
                    <a:lumMod val="10000"/>
                  </a:schemeClr>
                </a:solidFill>
              </a:rPr>
              <a:t>Als het profiel niet aansluit, wordt in het intakegesprek bepaald of instroom mogelijk is. </a:t>
            </a:r>
          </a:p>
          <a:p>
            <a:pPr marL="0" indent="0">
              <a:spcBef>
                <a:spcPct val="0"/>
              </a:spcBef>
              <a:buNone/>
            </a:pPr>
            <a:endParaRPr lang="nl-NL" altLang="nl-NL" dirty="0">
              <a:solidFill>
                <a:schemeClr val="tx2">
                  <a:lumMod val="10000"/>
                </a:schemeClr>
              </a:solidFill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nl-NL" altLang="nl-NL" dirty="0">
                <a:solidFill>
                  <a:schemeClr val="tx2">
                    <a:lumMod val="10000"/>
                  </a:schemeClr>
                </a:solidFill>
              </a:rPr>
              <a:t>Daarnaast bestaat de mogelijkheid van een capaciteitentest.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65927127"/>
      </p:ext>
    </p:extLst>
  </p:cSld>
  <p:clrMapOvr>
    <a:masterClrMapping/>
  </p:clrMapOvr>
</p:sld>
</file>

<file path=ppt/theme/theme1.xml><?xml version="1.0" encoding="utf-8"?>
<a:theme xmlns:a="http://schemas.openxmlformats.org/drawingml/2006/main" name="ROC Nijmegen">
  <a:themeElements>
    <a:clrScheme name="Aangepast 3">
      <a:dk1>
        <a:srgbClr val="EF7D00"/>
      </a:dk1>
      <a:lt1>
        <a:srgbClr val="FFFFFF"/>
      </a:lt1>
      <a:dk2>
        <a:srgbClr val="EDEDED"/>
      </a:dk2>
      <a:lt2>
        <a:srgbClr val="FFFFFF"/>
      </a:lt2>
      <a:accent1>
        <a:srgbClr val="EF7D00"/>
      </a:accent1>
      <a:accent2>
        <a:srgbClr val="E30613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sjabloon okt 2017 JH - MB2" id="{54863012-4379-4C9E-8578-57016D57AFC5}" vid="{D67265A2-D181-452A-8EBD-6AD4E3BBD436}"/>
    </a:ext>
  </a:extLst>
</a:theme>
</file>

<file path=ppt/theme/theme2.xml><?xml version="1.0" encoding="utf-8"?>
<a:theme xmlns:a="http://schemas.openxmlformats.org/drawingml/2006/main" name="Aangepast model voor grafiek">
  <a:themeElements>
    <a:clrScheme name="Aangepast 14">
      <a:dk1>
        <a:srgbClr val="171717"/>
      </a:dk1>
      <a:lt1>
        <a:srgbClr val="FFFFFF"/>
      </a:lt1>
      <a:dk2>
        <a:srgbClr val="EDEDED"/>
      </a:dk2>
      <a:lt2>
        <a:srgbClr val="FFFFFF"/>
      </a:lt2>
      <a:accent1>
        <a:srgbClr val="EF7D00"/>
      </a:accent1>
      <a:accent2>
        <a:srgbClr val="E30613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sjabloon okt 2017 JH - MB2" id="{54863012-4379-4C9E-8578-57016D57AFC5}" vid="{3677B8D1-3A29-4AEC-AF0D-0204F500D535}"/>
    </a:ext>
  </a:extLst>
</a:theme>
</file>

<file path=ppt/theme/theme3.xml><?xml version="1.0" encoding="utf-8"?>
<a:theme xmlns:a="http://schemas.openxmlformats.org/drawingml/2006/main" name="Aangepast ontwerp voor tabel">
  <a:themeElements>
    <a:clrScheme name="kleuren voor tabel">
      <a:dk1>
        <a:srgbClr val="000000"/>
      </a:dk1>
      <a:lt1>
        <a:srgbClr val="FFFFFF"/>
      </a:lt1>
      <a:dk2>
        <a:srgbClr val="EDEDED"/>
      </a:dk2>
      <a:lt2>
        <a:srgbClr val="FFFFFF"/>
      </a:lt2>
      <a:accent1>
        <a:srgbClr val="E30613"/>
      </a:accent1>
      <a:accent2>
        <a:srgbClr val="EF7D00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sjabloon okt 2017 JH - MB2" id="{54863012-4379-4C9E-8578-57016D57AFC5}" vid="{12E4EE07-9C6E-45F3-B6F6-3D7EA514FCE5}"/>
    </a:ext>
  </a:extLst>
</a:theme>
</file>

<file path=ppt/theme/theme4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6DBBCF657AE4E8C22ADCFD574A4D4" ma:contentTypeVersion="12" ma:contentTypeDescription="Een nieuw document maken." ma:contentTypeScope="" ma:versionID="ab22d58ca54f2fe788429183ccc3e3fd">
  <xsd:schema xmlns:xsd="http://www.w3.org/2001/XMLSchema" xmlns:xs="http://www.w3.org/2001/XMLSchema" xmlns:p="http://schemas.microsoft.com/office/2006/metadata/properties" xmlns:ns2="63cd4bd6-bae8-4f8b-b92c-9464a67bb200" xmlns:ns3="6239e0f7-bd6b-405f-8af9-ae217371239b" targetNamespace="http://schemas.microsoft.com/office/2006/metadata/properties" ma:root="true" ma:fieldsID="9fbf086c846938e5e6cd397eba9ab0f9" ns2:_="" ns3:_="">
    <xsd:import namespace="63cd4bd6-bae8-4f8b-b92c-9464a67bb200"/>
    <xsd:import namespace="6239e0f7-bd6b-405f-8af9-ae21737123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cd4bd6-bae8-4f8b-b92c-9464a67bb2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39e0f7-bd6b-405f-8af9-ae217371239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Inhoudstype"/>
        <xsd:element ref="dc:title" minOccurs="0" maxOccurs="1" ma:index="0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96173d46-5f7d-49bf-a64d-4dd4f1c458b8" ContentTypeId="0x0101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D7EBAF4-39B5-40F0-A331-E4376F3642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cd4bd6-bae8-4f8b-b92c-9464a67bb200"/>
    <ds:schemaRef ds:uri="6239e0f7-bd6b-405f-8af9-ae21737123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D5595CE-3597-40F7-BB73-7E09B82CD58A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A0A4D0F2-0D89-49D2-B234-9DD6CA8C7011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AA1431C4-2586-4E37-AC1B-07DDA90434A8}">
  <ds:schemaRefs>
    <ds:schemaRef ds:uri="http://purl.org/dc/dcmitype/"/>
    <ds:schemaRef ds:uri="http://schemas.microsoft.com/office/infopath/2007/PartnerControls"/>
    <ds:schemaRef ds:uri="6239e0f7-bd6b-405f-8af9-ae217371239b"/>
    <ds:schemaRef ds:uri="http://purl.org/dc/elements/1.1/"/>
    <ds:schemaRef ds:uri="http://schemas.microsoft.com/office/2006/metadata/properties"/>
    <ds:schemaRef ds:uri="http://schemas.microsoft.com/office/2006/documentManagement/types"/>
    <ds:schemaRef ds:uri="63cd4bd6-bae8-4f8b-b92c-9464a67bb200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 sjabloon ROC Nijmegen (1)</Template>
  <TotalTime>351</TotalTime>
  <Words>445</Words>
  <Application>Microsoft Office PowerPoint</Application>
  <PresentationFormat>Diavoorstelling (4:3)</PresentationFormat>
  <Paragraphs>96</Paragraphs>
  <Slides>13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3</vt:i4>
      </vt:variant>
      <vt:variant>
        <vt:lpstr>Diatitels</vt:lpstr>
      </vt:variant>
      <vt:variant>
        <vt:i4>13</vt:i4>
      </vt:variant>
    </vt:vector>
  </HeadingPairs>
  <TitlesOfParts>
    <vt:vector size="22" baseType="lpstr">
      <vt:lpstr>Arial</vt:lpstr>
      <vt:lpstr>Calibri</vt:lpstr>
      <vt:lpstr>Courier New</vt:lpstr>
      <vt:lpstr>Lucida Grande</vt:lpstr>
      <vt:lpstr>Wingdings</vt:lpstr>
      <vt:lpstr>ヒラギノ角ゴ Pro W3</vt:lpstr>
      <vt:lpstr>ROC Nijmegen</vt:lpstr>
      <vt:lpstr>Aangepast model voor grafiek</vt:lpstr>
      <vt:lpstr>Aangepast ontwerp voor tabel</vt:lpstr>
      <vt:lpstr>Juridisch administratieve beroepen</vt:lpstr>
      <vt:lpstr>PowerPoint-presentatie</vt:lpstr>
      <vt:lpstr>Juridisch administratieve beroepen N4 </vt:lpstr>
      <vt:lpstr>Past de opleiding bij jou?</vt:lpstr>
      <vt:lpstr>Opleiding: Juridisch Administratief Dienstverlener (niveau 4) </vt:lpstr>
      <vt:lpstr>Opleiding: Medewerker HRM niveau 4</vt:lpstr>
      <vt:lpstr>BPV / stageverdeling Beroepspraktijkvorming </vt:lpstr>
      <vt:lpstr>Na deze opleiding(en)? </vt:lpstr>
      <vt:lpstr>Toelatingseisen</vt:lpstr>
      <vt:lpstr>Trots</vt:lpstr>
      <vt:lpstr>Aanmeldprocedure</vt:lpstr>
      <vt:lpstr>Meer informatie op onze website</vt:lpstr>
      <vt:lpstr>Meer informatie</vt:lpstr>
    </vt:vector>
  </TitlesOfParts>
  <Company>ROC Nijmegen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Thematisch communiceren</dc:title>
  <dc:creator>Tanja Dekeling</dc:creator>
  <dc:description/>
  <cp:lastModifiedBy>Femke Terwiel</cp:lastModifiedBy>
  <cp:revision>1</cp:revision>
  <dcterms:created xsi:type="dcterms:W3CDTF">2020-04-06T06:11:24Z</dcterms:created>
  <dcterms:modified xsi:type="dcterms:W3CDTF">2020-04-14T20:20:53Z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0x010100CFE6DBBCF657AE4E8C22ADCFD574A4D4</vt:lpwstr>
  </property>
  <property fmtid="{D5CDD505-2E9C-101B-9397-08002B2CF9AE}" pid="3" name="Toelichting">
    <vt:lpwstr/>
  </property>
</Properties>
</file>