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23"/>
  </p:notesMasterIdLst>
  <p:sldIdLst>
    <p:sldId id="258" r:id="rId8"/>
    <p:sldId id="264" r:id="rId9"/>
    <p:sldId id="266" r:id="rId10"/>
    <p:sldId id="265" r:id="rId11"/>
    <p:sldId id="267" r:id="rId12"/>
    <p:sldId id="268" r:id="rId13"/>
    <p:sldId id="285" r:id="rId14"/>
    <p:sldId id="286" r:id="rId15"/>
    <p:sldId id="287" r:id="rId16"/>
    <p:sldId id="271" r:id="rId17"/>
    <p:sldId id="272" r:id="rId18"/>
    <p:sldId id="273" r:id="rId19"/>
    <p:sldId id="274" r:id="rId20"/>
    <p:sldId id="263" r:id="rId21"/>
    <p:sldId id="288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78122F-D993-4833-8171-5B0F3FF21AD8}" v="5" dt="2020-04-14T20:47:37.272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8" autoAdjust="0"/>
    <p:restoredTop sz="72691" autoAdjust="0"/>
  </p:normalViewPr>
  <p:slideViewPr>
    <p:cSldViewPr snapToGrid="0" snapToObjects="1">
      <p:cViewPr varScale="1">
        <p:scale>
          <a:sx n="49" d="100"/>
          <a:sy n="49" d="100"/>
        </p:scale>
        <p:origin x="17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DE78122F-D993-4833-8171-5B0F3FF21AD8}"/>
    <pc:docChg chg="custSel addSld delSld modSld sldOrd">
      <pc:chgData name="Femke Terwiel" userId="42bfa86a-3fd1-4524-8064-f25b2043f37b" providerId="ADAL" clId="{DE78122F-D993-4833-8171-5B0F3FF21AD8}" dt="2020-04-14T20:47:37.272" v="149"/>
      <pc:docMkLst>
        <pc:docMk/>
      </pc:docMkLst>
      <pc:sldChg chg="del">
        <pc:chgData name="Femke Terwiel" userId="42bfa86a-3fd1-4524-8064-f25b2043f37b" providerId="ADAL" clId="{DE78122F-D993-4833-8171-5B0F3FF21AD8}" dt="2020-04-14T20:37:43.723" v="0" actId="2696"/>
        <pc:sldMkLst>
          <pc:docMk/>
          <pc:sldMk cId="4135725610" sldId="257"/>
        </pc:sldMkLst>
      </pc:sldChg>
      <pc:sldChg chg="addSp delSp modSp">
        <pc:chgData name="Femke Terwiel" userId="42bfa86a-3fd1-4524-8064-f25b2043f37b" providerId="ADAL" clId="{DE78122F-D993-4833-8171-5B0F3FF21AD8}" dt="2020-04-14T20:45:41.552" v="147" actId="20577"/>
        <pc:sldMkLst>
          <pc:docMk/>
          <pc:sldMk cId="2385164444" sldId="258"/>
        </pc:sldMkLst>
        <pc:spChg chg="del mod">
          <ac:chgData name="Femke Terwiel" userId="42bfa86a-3fd1-4524-8064-f25b2043f37b" providerId="ADAL" clId="{DE78122F-D993-4833-8171-5B0F3FF21AD8}" dt="2020-04-14T20:38:06.848" v="4" actId="478"/>
          <ac:spMkLst>
            <pc:docMk/>
            <pc:sldMk cId="2385164444" sldId="258"/>
            <ac:spMk id="2" creationId="{00000000-0000-0000-0000-000000000000}"/>
          </ac:spMkLst>
        </pc:spChg>
        <pc:spChg chg="add mod">
          <ac:chgData name="Femke Terwiel" userId="42bfa86a-3fd1-4524-8064-f25b2043f37b" providerId="ADAL" clId="{DE78122F-D993-4833-8171-5B0F3FF21AD8}" dt="2020-04-14T20:45:41.552" v="147" actId="20577"/>
          <ac:spMkLst>
            <pc:docMk/>
            <pc:sldMk cId="2385164444" sldId="258"/>
            <ac:spMk id="3" creationId="{C2BF2606-3A6C-405F-AC1E-5A2146230F7B}"/>
          </ac:spMkLst>
        </pc:spChg>
        <pc:spChg chg="del mod">
          <ac:chgData name="Femke Terwiel" userId="42bfa86a-3fd1-4524-8064-f25b2043f37b" providerId="ADAL" clId="{DE78122F-D993-4833-8171-5B0F3FF21AD8}" dt="2020-04-14T20:38:50.434" v="37" actId="478"/>
          <ac:spMkLst>
            <pc:docMk/>
            <pc:sldMk cId="2385164444" sldId="258"/>
            <ac:spMk id="4" creationId="{47142069-A2DC-4803-995B-237D0CC3B2AD}"/>
          </ac:spMkLst>
        </pc:spChg>
        <pc:spChg chg="add mod">
          <ac:chgData name="Femke Terwiel" userId="42bfa86a-3fd1-4524-8064-f25b2043f37b" providerId="ADAL" clId="{DE78122F-D993-4833-8171-5B0F3FF21AD8}" dt="2020-04-14T20:38:59.960" v="41" actId="403"/>
          <ac:spMkLst>
            <pc:docMk/>
            <pc:sldMk cId="2385164444" sldId="258"/>
            <ac:spMk id="5" creationId="{20F0D3D6-0C2C-498A-82FD-979A6FFC14B5}"/>
          </ac:spMkLst>
        </pc:spChg>
      </pc:sldChg>
      <pc:sldChg chg="del">
        <pc:chgData name="Femke Terwiel" userId="42bfa86a-3fd1-4524-8064-f25b2043f37b" providerId="ADAL" clId="{DE78122F-D993-4833-8171-5B0F3FF21AD8}" dt="2020-04-14T20:39:34.601" v="42" actId="2696"/>
        <pc:sldMkLst>
          <pc:docMk/>
          <pc:sldMk cId="3837008404" sldId="261"/>
        </pc:sldMkLst>
      </pc:sldChg>
      <pc:sldChg chg="del">
        <pc:chgData name="Femke Terwiel" userId="42bfa86a-3fd1-4524-8064-f25b2043f37b" providerId="ADAL" clId="{DE78122F-D993-4833-8171-5B0F3FF21AD8}" dt="2020-04-14T20:39:38.657" v="43" actId="2696"/>
        <pc:sldMkLst>
          <pc:docMk/>
          <pc:sldMk cId="1851727708" sldId="262"/>
        </pc:sldMkLst>
      </pc:sldChg>
      <pc:sldChg chg="addSp delSp modSp ord">
        <pc:chgData name="Femke Terwiel" userId="42bfa86a-3fd1-4524-8064-f25b2043f37b" providerId="ADAL" clId="{DE78122F-D993-4833-8171-5B0F3FF21AD8}" dt="2020-04-14T20:40:40.304" v="77"/>
        <pc:sldMkLst>
          <pc:docMk/>
          <pc:sldMk cId="462569897" sldId="263"/>
        </pc:sldMkLst>
        <pc:spChg chg="mod">
          <ac:chgData name="Femke Terwiel" userId="42bfa86a-3fd1-4524-8064-f25b2043f37b" providerId="ADAL" clId="{DE78122F-D993-4833-8171-5B0F3FF21AD8}" dt="2020-04-14T20:40:02.047" v="73" actId="20577"/>
          <ac:spMkLst>
            <pc:docMk/>
            <pc:sldMk cId="462569897" sldId="263"/>
            <ac:spMk id="2" creationId="{00000000-0000-0000-0000-000000000000}"/>
          </ac:spMkLst>
        </pc:spChg>
        <pc:spChg chg="del">
          <ac:chgData name="Femke Terwiel" userId="42bfa86a-3fd1-4524-8064-f25b2043f37b" providerId="ADAL" clId="{DE78122F-D993-4833-8171-5B0F3FF21AD8}" dt="2020-04-14T20:39:52.750" v="44" actId="478"/>
          <ac:spMkLst>
            <pc:docMk/>
            <pc:sldMk cId="462569897" sldId="263"/>
            <ac:spMk id="3" creationId="{00000000-0000-0000-0000-000000000000}"/>
          </ac:spMkLst>
        </pc:spChg>
        <pc:spChg chg="add del mod">
          <ac:chgData name="Femke Terwiel" userId="42bfa86a-3fd1-4524-8064-f25b2043f37b" providerId="ADAL" clId="{DE78122F-D993-4833-8171-5B0F3FF21AD8}" dt="2020-04-14T20:40:06.324" v="74" actId="478"/>
          <ac:spMkLst>
            <pc:docMk/>
            <pc:sldMk cId="462569897" sldId="263"/>
            <ac:spMk id="5" creationId="{E2536E48-D0A7-4108-B0CC-CC106C194DBC}"/>
          </ac:spMkLst>
        </pc:spChg>
        <pc:picChg chg="mod">
          <ac:chgData name="Femke Terwiel" userId="42bfa86a-3fd1-4524-8064-f25b2043f37b" providerId="ADAL" clId="{DE78122F-D993-4833-8171-5B0F3FF21AD8}" dt="2020-04-14T20:40:17.465" v="76" actId="14100"/>
          <ac:picMkLst>
            <pc:docMk/>
            <pc:sldMk cId="462569897" sldId="263"/>
            <ac:picMk id="6" creationId="{00000000-0000-0000-0000-000000000000}"/>
          </ac:picMkLst>
        </pc:picChg>
      </pc:sldChg>
      <pc:sldChg chg="del">
        <pc:chgData name="Femke Terwiel" userId="42bfa86a-3fd1-4524-8064-f25b2043f37b" providerId="ADAL" clId="{DE78122F-D993-4833-8171-5B0F3FF21AD8}" dt="2020-04-14T20:42:26.112" v="100" actId="2696"/>
        <pc:sldMkLst>
          <pc:docMk/>
          <pc:sldMk cId="3584552594" sldId="269"/>
        </pc:sldMkLst>
      </pc:sldChg>
      <pc:sldChg chg="del">
        <pc:chgData name="Femke Terwiel" userId="42bfa86a-3fd1-4524-8064-f25b2043f37b" providerId="ADAL" clId="{DE78122F-D993-4833-8171-5B0F3FF21AD8}" dt="2020-04-14T20:42:31.768" v="101" actId="2696"/>
        <pc:sldMkLst>
          <pc:docMk/>
          <pc:sldMk cId="1850956732" sldId="270"/>
        </pc:sldMkLst>
      </pc:sldChg>
      <pc:sldChg chg="del">
        <pc:chgData name="Femke Terwiel" userId="42bfa86a-3fd1-4524-8064-f25b2043f37b" providerId="ADAL" clId="{DE78122F-D993-4833-8171-5B0F3FF21AD8}" dt="2020-04-14T20:42:56.809" v="102" actId="2696"/>
        <pc:sldMkLst>
          <pc:docMk/>
          <pc:sldMk cId="4241402149" sldId="282"/>
        </pc:sldMkLst>
      </pc:sldChg>
      <pc:sldChg chg="addSp delSp modSp new add">
        <pc:chgData name="Femke Terwiel" userId="42bfa86a-3fd1-4524-8064-f25b2043f37b" providerId="ADAL" clId="{DE78122F-D993-4833-8171-5B0F3FF21AD8}" dt="2020-04-14T20:47:37.272" v="149"/>
        <pc:sldMkLst>
          <pc:docMk/>
          <pc:sldMk cId="277807139" sldId="288"/>
        </pc:sldMkLst>
        <pc:spChg chg="mod">
          <ac:chgData name="Femke Terwiel" userId="42bfa86a-3fd1-4524-8064-f25b2043f37b" providerId="ADAL" clId="{DE78122F-D993-4833-8171-5B0F3FF21AD8}" dt="2020-04-14T20:43:07.346" v="115" actId="403"/>
          <ac:spMkLst>
            <pc:docMk/>
            <pc:sldMk cId="277807139" sldId="288"/>
            <ac:spMk id="2" creationId="{DE7064E7-216F-403A-809C-7123E6C1D722}"/>
          </ac:spMkLst>
        </pc:spChg>
        <pc:spChg chg="del">
          <ac:chgData name="Femke Terwiel" userId="42bfa86a-3fd1-4524-8064-f25b2043f37b" providerId="ADAL" clId="{DE78122F-D993-4833-8171-5B0F3FF21AD8}" dt="2020-04-14T20:47:34.157" v="148" actId="478"/>
          <ac:spMkLst>
            <pc:docMk/>
            <pc:sldMk cId="277807139" sldId="288"/>
            <ac:spMk id="3" creationId="{A65B8BB3-1270-42AD-A827-7AAD43BFE2D7}"/>
          </ac:spMkLst>
        </pc:spChg>
        <pc:picChg chg="add">
          <ac:chgData name="Femke Terwiel" userId="42bfa86a-3fd1-4524-8064-f25b2043f37b" providerId="ADAL" clId="{DE78122F-D993-4833-8171-5B0F3FF21AD8}" dt="2020-04-14T20:47:37.272" v="149"/>
          <ac:picMkLst>
            <pc:docMk/>
            <pc:sldMk cId="277807139" sldId="288"/>
            <ac:picMk id="4" creationId="{243D343D-65C6-4803-A0AC-EDA0E7D5CC41}"/>
          </ac:picMkLst>
        </pc:picChg>
      </pc:sldChg>
      <pc:sldChg chg="addSp delSp modSp del">
        <pc:chgData name="Femke Terwiel" userId="42bfa86a-3fd1-4524-8064-f25b2043f37b" providerId="ADAL" clId="{DE78122F-D993-4833-8171-5B0F3FF21AD8}" dt="2020-04-14T20:42:23.323" v="99" actId="2696"/>
        <pc:sldMkLst>
          <pc:docMk/>
          <pc:sldMk cId="411253428" sldId="288"/>
        </pc:sldMkLst>
        <pc:spChg chg="del">
          <ac:chgData name="Femke Terwiel" userId="42bfa86a-3fd1-4524-8064-f25b2043f37b" providerId="ADAL" clId="{DE78122F-D993-4833-8171-5B0F3FF21AD8}" dt="2020-04-14T20:41:30.911" v="78" actId="478"/>
          <ac:spMkLst>
            <pc:docMk/>
            <pc:sldMk cId="411253428" sldId="288"/>
            <ac:spMk id="2" creationId="{56902742-5F38-E045-AEAE-1EFC6B7E9CF1}"/>
          </ac:spMkLst>
        </pc:spChg>
        <pc:spChg chg="mod">
          <ac:chgData name="Femke Terwiel" userId="42bfa86a-3fd1-4524-8064-f25b2043f37b" providerId="ADAL" clId="{DE78122F-D993-4833-8171-5B0F3FF21AD8}" dt="2020-04-14T20:41:58.940" v="98" actId="403"/>
          <ac:spMkLst>
            <pc:docMk/>
            <pc:sldMk cId="411253428" sldId="288"/>
            <ac:spMk id="3" creationId="{E20E6D99-61A3-F443-98A6-022B08E7853E}"/>
          </ac:spMkLst>
        </pc:spChg>
        <pc:spChg chg="add del mod">
          <ac:chgData name="Femke Terwiel" userId="42bfa86a-3fd1-4524-8064-f25b2043f37b" providerId="ADAL" clId="{DE78122F-D993-4833-8171-5B0F3FF21AD8}" dt="2020-04-14T20:41:34.301" v="79"/>
          <ac:spMkLst>
            <pc:docMk/>
            <pc:sldMk cId="411253428" sldId="288"/>
            <ac:spMk id="5" creationId="{B21707FC-2631-4688-BD05-25257894E829}"/>
          </ac:spMkLst>
        </pc:spChg>
        <pc:spChg chg="add mod">
          <ac:chgData name="Femke Terwiel" userId="42bfa86a-3fd1-4524-8064-f25b2043f37b" providerId="ADAL" clId="{DE78122F-D993-4833-8171-5B0F3FF21AD8}" dt="2020-04-14T20:41:52.846" v="96" actId="403"/>
          <ac:spMkLst>
            <pc:docMk/>
            <pc:sldMk cId="411253428" sldId="288"/>
            <ac:spMk id="6" creationId="{54D4EB00-CC85-4D78-B348-553A752DE96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4A1DD-6352-6744-B0FB-E589ADB6F069}" type="datetimeFigureOut">
              <a:rPr lang="nl-NL" smtClean="0"/>
              <a:t>14-4-2020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8C9C6-9226-C247-A98B-88365B2135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3424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B82C4-E653-4907-83F0-A85781CB6B9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1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90F53-773F-4A79-97AB-E75C2238B8C2}" type="datetimeFigureOut">
              <a:rPr lang="nl-NL" smtClean="0"/>
              <a:t>14-4-2020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9D6F-A5AE-4169-8CB1-C9F9E575BF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8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google.nl/url?sa=i&amp;rct=j&amp;q=&amp;esrc=s&amp;source=images&amp;cd=&amp;cad=rja&amp;uact=8&amp;ved=0ahUKEwjcyIjltrnQAhXJ6xoKHY-5BOIQjRwIBw&amp;url=http://www.modderkolk.nl/&amp;psig=AFQjCNEZ5W4zSttAORCuFzu4yejmmDOCMA&amp;ust=1479803236786613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>
            <a:extLst>
              <a:ext uri="{FF2B5EF4-FFF2-40B4-BE49-F238E27FC236}">
                <a16:creationId xmlns:a16="http://schemas.microsoft.com/office/drawing/2014/main" id="{20F0D3D6-0C2C-498A-82FD-979A6FFC14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BOL niveau 4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2BF2606-3A6C-405F-AC1E-5A214623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dirty="0"/>
              <a:t>Middenkader engineering</a:t>
            </a:r>
            <a:br>
              <a:rPr lang="nl-NL" sz="4400" dirty="0"/>
            </a:br>
            <a:r>
              <a:rPr lang="nl-NL" sz="4400" dirty="0"/>
              <a:t>Elektrotechniek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516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Opbouw lessen + manier van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2"/>
          <a:srcRect b="30630"/>
          <a:stretch/>
        </p:blipFill>
        <p:spPr>
          <a:xfrm>
            <a:off x="1" y="1559442"/>
            <a:ext cx="9144000" cy="383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561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Opbouw lessen + manier van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Project, praktijk, theorie, practicum.</a:t>
            </a:r>
          </a:p>
          <a:p>
            <a:r>
              <a:rPr lang="nl-NL" dirty="0"/>
              <a:t>Opbouw project (7 fases)</a:t>
            </a:r>
          </a:p>
          <a:p>
            <a:r>
              <a:rPr lang="nl-NL" dirty="0"/>
              <a:t>Pop gesprek</a:t>
            </a:r>
          </a:p>
        </p:txBody>
      </p:sp>
      <p:pic>
        <p:nvPicPr>
          <p:cNvPr id="5" name="Picture 6" descr="http://www.societyofrobots.com/images/electronics_led_diagr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025" y="3199667"/>
            <a:ext cx="2463206" cy="165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theds.files.wordpress.com/2007/10/analogin_potentiome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1" y="3432212"/>
            <a:ext cx="3105429" cy="220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www.2college.nl/tech/begrippen/weerstandkleurcod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594" y="2270061"/>
            <a:ext cx="2880842" cy="195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labovekalie.files.wordpress.com/2008/12/vekalie_muizenissen_serie_paralle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438" y="4974596"/>
            <a:ext cx="2263156" cy="178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017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Ondersteuning van vakken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Vakken zijn beroepsgericht</a:t>
            </a:r>
          </a:p>
          <a:p>
            <a:r>
              <a:rPr lang="nl-NL" dirty="0"/>
              <a:t>Wiskunde + natuurkunde belangrijk</a:t>
            </a:r>
          </a:p>
          <a:p>
            <a:r>
              <a:rPr lang="nl-NL" dirty="0"/>
              <a:t>De lesstof vult elkaar aan</a:t>
            </a:r>
          </a:p>
          <a:p>
            <a:r>
              <a:rPr lang="nl-NL" dirty="0"/>
              <a:t>Examen </a:t>
            </a:r>
            <a:r>
              <a:rPr lang="nl-NL" dirty="0" err="1"/>
              <a:t>engels</a:t>
            </a:r>
            <a:r>
              <a:rPr lang="nl-NL" dirty="0"/>
              <a:t>, </a:t>
            </a:r>
            <a:r>
              <a:rPr lang="nl-NL" dirty="0" err="1"/>
              <a:t>nederlands</a:t>
            </a:r>
            <a:r>
              <a:rPr lang="nl-NL" dirty="0"/>
              <a:t> en rekenen.</a:t>
            </a:r>
          </a:p>
        </p:txBody>
      </p:sp>
    </p:spTree>
    <p:extLst>
      <p:ext uri="{BB962C8B-B14F-4D97-AF65-F5344CB8AC3E}">
        <p14:creationId xmlns:p14="http://schemas.microsoft.com/office/powerpoint/2010/main" val="3049852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BPV periodes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Ieder leerjaar loop je stage.</a:t>
            </a:r>
          </a:p>
          <a:p>
            <a:r>
              <a:rPr lang="nl-NL" dirty="0"/>
              <a:t>Begint met veel begeleiding en eenvoudig werk.</a:t>
            </a:r>
          </a:p>
          <a:p>
            <a:r>
              <a:rPr lang="nl-NL" dirty="0"/>
              <a:t>Eindigt met weinig begeleiding tot complexer werk.</a:t>
            </a:r>
          </a:p>
          <a:p>
            <a:r>
              <a:rPr lang="nl-NL" dirty="0"/>
              <a:t>Sluit stage aan op de opleiding?</a:t>
            </a:r>
          </a:p>
        </p:txBody>
      </p:sp>
      <p:pic>
        <p:nvPicPr>
          <p:cNvPr id="5" name="Picture 4" descr="Afbeeldingsresultaat voor modderkolk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876" y="5208513"/>
            <a:ext cx="4986124" cy="15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806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Vrienden van Elektrotechniek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690692"/>
            <a:ext cx="6007281" cy="42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69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7064E7-216F-403A-809C-7123E6C1D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Vragen?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43D343D-65C6-4803-A0AC-EDA0E7D5C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1614487"/>
            <a:ext cx="8296275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0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Projectonderwijs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ct val="50000"/>
              </a:spcBef>
              <a:buNone/>
            </a:pPr>
            <a:r>
              <a:rPr lang="nl-NL" altLang="nl-NL" sz="2800" dirty="0"/>
              <a:t> 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altLang="nl-NL" sz="2800" dirty="0"/>
              <a:t>Samenwerken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altLang="nl-NL" sz="2800" dirty="0"/>
              <a:t> opdrachten aan de praktijk ontleend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altLang="nl-NL" sz="2800" dirty="0"/>
              <a:t>Ontwikkeling naar vraag gestuurd leren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altLang="nl-NL" sz="2800" dirty="0"/>
              <a:t>Ook aandacht voor AVO-vakken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nl-NL" altLang="nl-NL" sz="2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nl-NL" altLang="nl-NL" sz="2800" dirty="0"/>
          </a:p>
          <a:p>
            <a:endParaRPr lang="nl-NL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73181"/>
            <a:ext cx="3701557" cy="154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341127D6-5C46-4EED-A91D-4C65152AF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413" y="3863181"/>
            <a:ext cx="3450661" cy="176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3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CGO-E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EA117EC-D3C9-4673-9C79-588369773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66089"/>
            <a:ext cx="8494724" cy="401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71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</a:t>
            </a:r>
            <a:r>
              <a:rPr lang="nl-NL" dirty="0" err="1"/>
              <a:t>Project-onderwijs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Competenties ontwikkelen door :</a:t>
            </a:r>
          </a:p>
          <a:p>
            <a:r>
              <a:rPr lang="nl-NL" dirty="0"/>
              <a:t> Oefenen, daardoor ervaringen omzetten in gedrag</a:t>
            </a:r>
          </a:p>
          <a:p>
            <a:r>
              <a:rPr lang="nl-NL" dirty="0"/>
              <a:t> Samenwerking met anderen</a:t>
            </a:r>
          </a:p>
          <a:p>
            <a:r>
              <a:rPr lang="nl-NL" dirty="0"/>
              <a:t> Actieve zelf verantwoordelijke rol voor de student</a:t>
            </a:r>
          </a:p>
          <a:p>
            <a:r>
              <a:rPr lang="nl-NL" dirty="0"/>
              <a:t> Beroepsmatige context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52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Leerjaren + Semesters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4 leerjaren, </a:t>
            </a:r>
            <a:r>
              <a:rPr lang="nl-NL" sz="1800" dirty="0"/>
              <a:t>of meer of minder……..</a:t>
            </a:r>
          </a:p>
          <a:p>
            <a:r>
              <a:rPr lang="nl-NL" dirty="0"/>
              <a:t> Projectmatige aanpak </a:t>
            </a:r>
          </a:p>
          <a:p>
            <a:r>
              <a:rPr lang="nl-NL" dirty="0"/>
              <a:t> Beroepspraktijk vorming (BPV)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3266350"/>
            <a:ext cx="5242220" cy="272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4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Leerjaren + Semesters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730026"/>
              </p:ext>
            </p:extLst>
          </p:nvPr>
        </p:nvGraphicFramePr>
        <p:xfrm>
          <a:off x="441796" y="1600200"/>
          <a:ext cx="8604250" cy="4410039"/>
        </p:xfrm>
        <a:graphic>
          <a:graphicData uri="http://schemas.openxmlformats.org/drawingml/2006/table">
            <a:tbl>
              <a:tblPr/>
              <a:tblGrid>
                <a:gridCol w="1095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7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2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02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Leerjaar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Booster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Appartement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Tourniquette</a:t>
                      </a: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(BPV 1) Stage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Beroeps-</a:t>
                      </a: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ori</a:t>
                      </a: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  <a:cs typeface="Arial" charset="0"/>
                        </a:rPr>
                        <a:t>ëntatie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76BD"/>
                        </a:solidFill>
                        <a:effectLst/>
                        <a:latin typeface="Arial" charset="0"/>
                        <a:ea typeface="ヒラギノ角ゴ Pro W3" pitchFamily="-80" charset="-128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Domotica</a:t>
                      </a: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Pick </a:t>
                      </a: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and</a:t>
                      </a: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 </a:t>
                      </a: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Place</a:t>
                      </a: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 Unit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(BPV 2) Beroeps-ori</a:t>
                      </a: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  <a:cs typeface="Arial" charset="0"/>
                        </a:rPr>
                        <a:t>ëntatie</a:t>
                      </a:r>
                      <a:endParaRPr kumimoji="0" lang="nl-NL" sz="1600" b="1" i="0" u="none" strike="noStrike" cap="none" normalizeH="0" baseline="0">
                        <a:ln>
                          <a:noFill/>
                        </a:ln>
                        <a:solidFill>
                          <a:srgbClr val="0076BD"/>
                        </a:solidFill>
                        <a:effectLst/>
                        <a:latin typeface="Arial" charset="0"/>
                        <a:ea typeface="ヒラギノ角ゴ Pro W3" pitchFamily="-80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>
                        <a:ln>
                          <a:noFill/>
                        </a:ln>
                        <a:solidFill>
                          <a:srgbClr val="0076BD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Lift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9+10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(BPV 3)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11+12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13+14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Projectwijzer 15+16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(BPV 4)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96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Leerjaren + Semesters </a:t>
            </a:r>
            <a: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  <a:t>Versneld</a:t>
            </a:r>
            <a:b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</a:br>
            <a: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  <a:t>(</a:t>
            </a:r>
            <a:r>
              <a:rPr lang="nl-NL">
                <a:solidFill>
                  <a:srgbClr val="FF0000"/>
                </a:solidFill>
                <a:highlight>
                  <a:srgbClr val="FFFF00"/>
                </a:highlight>
              </a:rPr>
              <a:t>3 leerjaren)</a:t>
            </a:r>
            <a:endParaRPr lang="nl-NL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14011"/>
              </p:ext>
            </p:extLst>
          </p:nvPr>
        </p:nvGraphicFramePr>
        <p:xfrm>
          <a:off x="441796" y="1600200"/>
          <a:ext cx="8604250" cy="4393182"/>
        </p:xfrm>
        <a:graphic>
          <a:graphicData uri="http://schemas.openxmlformats.org/drawingml/2006/table">
            <a:tbl>
              <a:tblPr/>
              <a:tblGrid>
                <a:gridCol w="1095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7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2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02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Leerjaar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Booster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Appartement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Tourniquette</a:t>
                      </a: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(BPV 1) Stage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Beroeps-</a:t>
                      </a: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ori</a:t>
                      </a: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  <a:cs typeface="Arial" charset="0"/>
                        </a:rPr>
                        <a:t>ëntatie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76BD"/>
                        </a:solidFill>
                        <a:effectLst/>
                        <a:latin typeface="Arial" charset="0"/>
                        <a:ea typeface="ヒラギノ角ゴ Pro W3" pitchFamily="-80" charset="-128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Domotica</a:t>
                      </a: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7 </a:t>
                      </a: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+8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    Lift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P 11 + 12 (klas 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1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P 13 + 14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P 15+16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Eindstage (afstuderen)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579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Leerjaren + Semesters</a:t>
            </a:r>
            <a:endParaRPr lang="nl-NL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473094"/>
              </p:ext>
            </p:extLst>
          </p:nvPr>
        </p:nvGraphicFramePr>
        <p:xfrm>
          <a:off x="441796" y="1600200"/>
          <a:ext cx="8604250" cy="4393182"/>
        </p:xfrm>
        <a:graphic>
          <a:graphicData uri="http://schemas.openxmlformats.org/drawingml/2006/table">
            <a:tbl>
              <a:tblPr/>
              <a:tblGrid>
                <a:gridCol w="1095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7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2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02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Leerjaar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Periode 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Booster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Appartement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Tourniquette</a:t>
                      </a: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(BPV 1) Stage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Beroeps-</a:t>
                      </a: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ori</a:t>
                      </a: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6BD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  <a:cs typeface="Arial" charset="0"/>
                        </a:rPr>
                        <a:t>ëntatie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76BD"/>
                        </a:solidFill>
                        <a:effectLst/>
                        <a:latin typeface="Arial" charset="0"/>
                        <a:ea typeface="ヒラギノ角ゴ Pro W3" pitchFamily="-80" charset="-128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Domotica</a:t>
                      </a: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P 7 </a:t>
                      </a: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+8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    Lift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P 11 + 12 (klas 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1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-80" charset="-128"/>
                        </a:rPr>
                        <a:t>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P 13 + 14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P 15+16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 charset="0"/>
                          <a:ea typeface="ヒラギノ角ゴ Pro W3" pitchFamily="-80" charset="-128"/>
                        </a:rPr>
                        <a:t>Eindstage (afstuderen)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-8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kstvak 5">
            <a:extLst>
              <a:ext uri="{FF2B5EF4-FFF2-40B4-BE49-F238E27FC236}">
                <a16:creationId xmlns:a16="http://schemas.microsoft.com/office/drawing/2014/main" id="{5E8D9C59-E84B-489B-8599-17183823A05C}"/>
              </a:ext>
            </a:extLst>
          </p:cNvPr>
          <p:cNvSpPr txBox="1"/>
          <p:nvPr/>
        </p:nvSpPr>
        <p:spPr>
          <a:xfrm>
            <a:off x="441796" y="2333675"/>
            <a:ext cx="8435280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3200" b="1" dirty="0">
              <a:solidFill>
                <a:srgbClr val="FF0000"/>
              </a:solidFill>
              <a:highlight>
                <a:srgbClr val="00FFFF"/>
              </a:highlight>
            </a:endParaRPr>
          </a:p>
          <a:p>
            <a:pPr algn="ctr"/>
            <a:r>
              <a:rPr lang="nl-NL" sz="3200" b="1" dirty="0">
                <a:solidFill>
                  <a:srgbClr val="FF0000"/>
                </a:solidFill>
                <a:highlight>
                  <a:srgbClr val="00FFFF"/>
                </a:highlight>
              </a:rPr>
              <a:t>Zelfs 1,5 leerjaar is mogelijk voor studenten die overstappen na een half jaar HTS naar Middenkader Opleiding Engineering Elektrotechniek</a:t>
            </a:r>
          </a:p>
          <a:p>
            <a:endParaRPr lang="nl-NL" sz="3200" dirty="0">
              <a:highlight>
                <a:srgbClr val="00FFFF"/>
              </a:highlight>
            </a:endParaRPr>
          </a:p>
          <a:p>
            <a:endParaRPr lang="nl-NL" sz="3200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19233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Doorstroming 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 BOL 4 opleiding doorstroming naar HBO</a:t>
            </a:r>
          </a:p>
          <a:p>
            <a:pPr marL="0" indent="0">
              <a:buNone/>
            </a:pPr>
            <a:r>
              <a:rPr lang="nl-NL" dirty="0"/>
              <a:t>   (i.c.m. keuzedeel voorbereiding wiskunde hbo)</a:t>
            </a:r>
          </a:p>
          <a:p>
            <a:r>
              <a:rPr lang="nl-NL" dirty="0"/>
              <a:t>Versneld traject: 3 leerjaren</a:t>
            </a:r>
          </a:p>
        </p:txBody>
      </p:sp>
    </p:spTree>
    <p:extLst>
      <p:ext uri="{BB962C8B-B14F-4D97-AF65-F5344CB8AC3E}">
        <p14:creationId xmlns:p14="http://schemas.microsoft.com/office/powerpoint/2010/main" val="1618704589"/>
      </p:ext>
    </p:extLst>
  </p:cSld>
  <p:clrMapOvr>
    <a:masterClrMapping/>
  </p:clrMapOvr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D67265A2-D181-452A-8EBD-6AD4E3BBD436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3677B8D1-3A29-4AEC-AF0D-0204F500D535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12E4EE07-9C6E-45F3-B6F6-3D7EA514FCE5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Props1.xml><?xml version="1.0" encoding="utf-8"?>
<ds:datastoreItem xmlns:ds="http://schemas.openxmlformats.org/officeDocument/2006/customXml" ds:itemID="{A0A4D0F2-0D89-49D2-B234-9DD6CA8C70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1431C4-2586-4E37-AC1B-07DDA90434A8}">
  <ds:schemaRefs>
    <ds:schemaRef ds:uri="http://purl.org/dc/dcmitype/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documentManagement/types"/>
    <ds:schemaRef ds:uri="63cd4bd6-bae8-4f8b-b92c-9464a67bb200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86729CD-5603-413B-BCAC-8669534964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D5595CE-3597-40F7-BB73-7E09B82CD58A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398</Words>
  <Application>Microsoft Office PowerPoint</Application>
  <PresentationFormat>Diavoorstelling (4:3)</PresentationFormat>
  <Paragraphs>154</Paragraphs>
  <Slides>15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ヒラギノ角ゴ Pro W3</vt:lpstr>
      <vt:lpstr>ROC Nijmegen</vt:lpstr>
      <vt:lpstr>Aangepast model voor grafiek</vt:lpstr>
      <vt:lpstr>Aangepast ontwerp voor tabel</vt:lpstr>
      <vt:lpstr>Middenkader engineering Elektrotechniek </vt:lpstr>
      <vt:lpstr>Projectonderwijs</vt:lpstr>
      <vt:lpstr>CGO-E</vt:lpstr>
      <vt:lpstr>3. Project-onderwijs</vt:lpstr>
      <vt:lpstr>4. Leerjaren + Semesters</vt:lpstr>
      <vt:lpstr>Leerjaren + Semesters</vt:lpstr>
      <vt:lpstr>Leerjaren + Semesters Versneld (3 leerjaren)</vt:lpstr>
      <vt:lpstr>Leerjaren + Semesters</vt:lpstr>
      <vt:lpstr>5. Doorstroming </vt:lpstr>
      <vt:lpstr>Opbouw lessen + manier van werken</vt:lpstr>
      <vt:lpstr>Opbouw lessen + manier van werken</vt:lpstr>
      <vt:lpstr>Ondersteuning van vakken</vt:lpstr>
      <vt:lpstr>BPV periodes</vt:lpstr>
      <vt:lpstr>Vrienden van Elektrotechniek</vt:lpstr>
      <vt:lpstr>Vragen?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Yvonne van Puijenbroek</dc:creator>
  <cp:lastModifiedBy>Femke Terwiel</cp:lastModifiedBy>
  <cp:revision>2</cp:revision>
  <dcterms:created xsi:type="dcterms:W3CDTF">2020-04-14T09:35:07Z</dcterms:created>
  <dcterms:modified xsi:type="dcterms:W3CDTF">2020-04-14T20:47:43Z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</Properties>
</file>