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677" r:id="rId6"/>
    <p:sldMasterId id="2147483674" r:id="rId7"/>
  </p:sldMasterIdLst>
  <p:notesMasterIdLst>
    <p:notesMasterId r:id="rId31"/>
  </p:notesMasterIdLst>
  <p:sldIdLst>
    <p:sldId id="260" r:id="rId8"/>
    <p:sldId id="262" r:id="rId9"/>
    <p:sldId id="263" r:id="rId10"/>
    <p:sldId id="288" r:id="rId11"/>
    <p:sldId id="265" r:id="rId12"/>
    <p:sldId id="289" r:id="rId13"/>
    <p:sldId id="290" r:id="rId14"/>
    <p:sldId id="291" r:id="rId15"/>
    <p:sldId id="269" r:id="rId16"/>
    <p:sldId id="292" r:id="rId17"/>
    <p:sldId id="271" r:id="rId18"/>
    <p:sldId id="272" r:id="rId19"/>
    <p:sldId id="273" r:id="rId20"/>
    <p:sldId id="274" r:id="rId21"/>
    <p:sldId id="275" r:id="rId22"/>
    <p:sldId id="276" r:id="rId23"/>
    <p:sldId id="293" r:id="rId24"/>
    <p:sldId id="278" r:id="rId25"/>
    <p:sldId id="279" r:id="rId26"/>
    <p:sldId id="294" r:id="rId27"/>
    <p:sldId id="295" r:id="rId28"/>
    <p:sldId id="297" r:id="rId29"/>
    <p:sldId id="296" r:id="rId3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E2C392-6966-4942-A9D0-A094011ED0F9}" v="92" dt="2020-04-14T15:27:22.115"/>
    <p1510:client id="{DDE65E37-0B64-4D5E-8747-DF663688FACE}" v="5" dt="2020-04-14T15:38:35.805"/>
    <p1510:client id="{82FA8C3F-EF95-4D81-B376-6705FF8BFDCA}" v="2" dt="2020-04-14T19:48:09.202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mke Terwiel" userId="42bfa86a-3fd1-4524-8064-f25b2043f37b" providerId="ADAL" clId="{82FA8C3F-EF95-4D81-B376-6705FF8BFDCA}"/>
    <pc:docChg chg="delSld modSld">
      <pc:chgData name="Femke Terwiel" userId="42bfa86a-3fd1-4524-8064-f25b2043f37b" providerId="ADAL" clId="{82FA8C3F-EF95-4D81-B376-6705FF8BFDCA}" dt="2020-04-14T19:48:19.684" v="11" actId="2696"/>
      <pc:docMkLst>
        <pc:docMk/>
      </pc:docMkLst>
      <pc:sldChg chg="modSp">
        <pc:chgData name="Femke Terwiel" userId="42bfa86a-3fd1-4524-8064-f25b2043f37b" providerId="ADAL" clId="{82FA8C3F-EF95-4D81-B376-6705FF8BFDCA}" dt="2020-04-14T19:47:16.292" v="2" actId="1076"/>
        <pc:sldMkLst>
          <pc:docMk/>
          <pc:sldMk cId="3651108621" sldId="272"/>
        </pc:sldMkLst>
        <pc:picChg chg="mod">
          <ac:chgData name="Femke Terwiel" userId="42bfa86a-3fd1-4524-8064-f25b2043f37b" providerId="ADAL" clId="{82FA8C3F-EF95-4D81-B376-6705FF8BFDCA}" dt="2020-04-14T19:47:16.292" v="2" actId="1076"/>
          <ac:picMkLst>
            <pc:docMk/>
            <pc:sldMk cId="3651108621" sldId="272"/>
            <ac:picMk id="6" creationId="{47C8FAA1-4641-4C3E-8C3B-3597013C09EB}"/>
          </ac:picMkLst>
        </pc:picChg>
      </pc:sldChg>
      <pc:sldChg chg="modSp">
        <pc:chgData name="Femke Terwiel" userId="42bfa86a-3fd1-4524-8064-f25b2043f37b" providerId="ADAL" clId="{82FA8C3F-EF95-4D81-B376-6705FF8BFDCA}" dt="2020-04-14T19:47:21.527" v="3" actId="1076"/>
        <pc:sldMkLst>
          <pc:docMk/>
          <pc:sldMk cId="3001186415" sldId="273"/>
        </pc:sldMkLst>
        <pc:picChg chg="mod">
          <ac:chgData name="Femke Terwiel" userId="42bfa86a-3fd1-4524-8064-f25b2043f37b" providerId="ADAL" clId="{82FA8C3F-EF95-4D81-B376-6705FF8BFDCA}" dt="2020-04-14T19:47:21.527" v="3" actId="1076"/>
          <ac:picMkLst>
            <pc:docMk/>
            <pc:sldMk cId="3001186415" sldId="273"/>
            <ac:picMk id="28678" creationId="{7AEFFB06-6DCE-41B3-B2F2-85399F09A1FD}"/>
          </ac:picMkLst>
        </pc:picChg>
      </pc:sldChg>
      <pc:sldChg chg="modSp">
        <pc:chgData name="Femke Terwiel" userId="42bfa86a-3fd1-4524-8064-f25b2043f37b" providerId="ADAL" clId="{82FA8C3F-EF95-4D81-B376-6705FF8BFDCA}" dt="2020-04-14T19:47:31.360" v="4" actId="1076"/>
        <pc:sldMkLst>
          <pc:docMk/>
          <pc:sldMk cId="3333107284" sldId="274"/>
        </pc:sldMkLst>
        <pc:picChg chg="mod">
          <ac:chgData name="Femke Terwiel" userId="42bfa86a-3fd1-4524-8064-f25b2043f37b" providerId="ADAL" clId="{82FA8C3F-EF95-4D81-B376-6705FF8BFDCA}" dt="2020-04-14T19:47:31.360" v="4" actId="1076"/>
          <ac:picMkLst>
            <pc:docMk/>
            <pc:sldMk cId="3333107284" sldId="274"/>
            <ac:picMk id="3" creationId="{8EFC8C7C-0273-4174-B155-E25CFEF33D03}"/>
          </ac:picMkLst>
        </pc:picChg>
      </pc:sldChg>
      <pc:sldChg chg="modSp">
        <pc:chgData name="Femke Terwiel" userId="42bfa86a-3fd1-4524-8064-f25b2043f37b" providerId="ADAL" clId="{82FA8C3F-EF95-4D81-B376-6705FF8BFDCA}" dt="2020-04-14T19:47:39.371" v="5" actId="1076"/>
        <pc:sldMkLst>
          <pc:docMk/>
          <pc:sldMk cId="2205386612" sldId="276"/>
        </pc:sldMkLst>
        <pc:picChg chg="mod">
          <ac:chgData name="Femke Terwiel" userId="42bfa86a-3fd1-4524-8064-f25b2043f37b" providerId="ADAL" clId="{82FA8C3F-EF95-4D81-B376-6705FF8BFDCA}" dt="2020-04-14T19:47:39.371" v="5" actId="1076"/>
          <ac:picMkLst>
            <pc:docMk/>
            <pc:sldMk cId="2205386612" sldId="276"/>
            <ac:picMk id="34821" creationId="{132DC87F-D9F3-49DC-86D6-5CF044C33FC2}"/>
          </ac:picMkLst>
        </pc:picChg>
      </pc:sldChg>
      <pc:sldChg chg="del">
        <pc:chgData name="Femke Terwiel" userId="42bfa86a-3fd1-4524-8064-f25b2043f37b" providerId="ADAL" clId="{82FA8C3F-EF95-4D81-B376-6705FF8BFDCA}" dt="2020-04-14T19:48:19.684" v="11" actId="2696"/>
        <pc:sldMkLst>
          <pc:docMk/>
          <pc:sldMk cId="3671634061" sldId="287"/>
        </pc:sldMkLst>
      </pc:sldChg>
      <pc:sldChg chg="modSp">
        <pc:chgData name="Femke Terwiel" userId="42bfa86a-3fd1-4524-8064-f25b2043f37b" providerId="ADAL" clId="{82FA8C3F-EF95-4D81-B376-6705FF8BFDCA}" dt="2020-04-14T19:46:56.464" v="0" actId="1076"/>
        <pc:sldMkLst>
          <pc:docMk/>
          <pc:sldMk cId="1434764125" sldId="289"/>
        </pc:sldMkLst>
        <pc:picChg chg="mod">
          <ac:chgData name="Femke Terwiel" userId="42bfa86a-3fd1-4524-8064-f25b2043f37b" providerId="ADAL" clId="{82FA8C3F-EF95-4D81-B376-6705FF8BFDCA}" dt="2020-04-14T19:46:56.464" v="0" actId="1076"/>
          <ac:picMkLst>
            <pc:docMk/>
            <pc:sldMk cId="1434764125" sldId="289"/>
            <ac:picMk id="4" creationId="{17833A4B-7919-4B2F-B6BD-067F0A67F139}"/>
          </ac:picMkLst>
        </pc:picChg>
      </pc:sldChg>
      <pc:sldChg chg="modSp">
        <pc:chgData name="Femke Terwiel" userId="42bfa86a-3fd1-4524-8064-f25b2043f37b" providerId="ADAL" clId="{82FA8C3F-EF95-4D81-B376-6705FF8BFDCA}" dt="2020-04-14T19:47:01.069" v="1" actId="1076"/>
        <pc:sldMkLst>
          <pc:docMk/>
          <pc:sldMk cId="1650677273" sldId="290"/>
        </pc:sldMkLst>
        <pc:picChg chg="mod">
          <ac:chgData name="Femke Terwiel" userId="42bfa86a-3fd1-4524-8064-f25b2043f37b" providerId="ADAL" clId="{82FA8C3F-EF95-4D81-B376-6705FF8BFDCA}" dt="2020-04-14T19:47:01.069" v="1" actId="1076"/>
          <ac:picMkLst>
            <pc:docMk/>
            <pc:sldMk cId="1650677273" sldId="290"/>
            <ac:picMk id="5" creationId="{8B445595-0E64-421B-A27A-FA9479D29104}"/>
          </ac:picMkLst>
        </pc:picChg>
      </pc:sldChg>
      <pc:sldChg chg="modSp">
        <pc:chgData name="Femke Terwiel" userId="42bfa86a-3fd1-4524-8064-f25b2043f37b" providerId="ADAL" clId="{82FA8C3F-EF95-4D81-B376-6705FF8BFDCA}" dt="2020-04-14T19:48:12.483" v="10" actId="20577"/>
        <pc:sldMkLst>
          <pc:docMk/>
          <pc:sldMk cId="547731704" sldId="296"/>
        </pc:sldMkLst>
        <pc:spChg chg="mod">
          <ac:chgData name="Femke Terwiel" userId="42bfa86a-3fd1-4524-8064-f25b2043f37b" providerId="ADAL" clId="{82FA8C3F-EF95-4D81-B376-6705FF8BFDCA}" dt="2020-04-14T19:48:12.483" v="10" actId="20577"/>
          <ac:spMkLst>
            <pc:docMk/>
            <pc:sldMk cId="547731704" sldId="296"/>
            <ac:spMk id="38916" creationId="{A3A5D03F-8748-4B2F-B0E2-454F43F7127D}"/>
          </ac:spMkLst>
        </pc:spChg>
      </pc:sldChg>
    </pc:docChg>
  </pc:docChgLst>
  <pc:docChgLst>
    <pc:chgData name="Tanja Dekeling" userId="c917bc42-ce96-45d9-9d53-49bee4cfcdd9" providerId="ADAL" clId="{DDE65E37-0B64-4D5E-8747-DF663688FACE}"/>
    <pc:docChg chg="modSld">
      <pc:chgData name="Tanja Dekeling" userId="c917bc42-ce96-45d9-9d53-49bee4cfcdd9" providerId="ADAL" clId="{DDE65E37-0B64-4D5E-8747-DF663688FACE}" dt="2020-04-14T15:38:35.803" v="4" actId="1076"/>
      <pc:docMkLst>
        <pc:docMk/>
      </pc:docMkLst>
      <pc:sldChg chg="addSp delSp modSp">
        <pc:chgData name="Tanja Dekeling" userId="c917bc42-ce96-45d9-9d53-49bee4cfcdd9" providerId="ADAL" clId="{DDE65E37-0B64-4D5E-8747-DF663688FACE}" dt="2020-04-14T15:38:35.803" v="4" actId="1076"/>
        <pc:sldMkLst>
          <pc:docMk/>
          <pc:sldMk cId="3651108621" sldId="272"/>
        </pc:sldMkLst>
        <pc:picChg chg="add del mod">
          <ac:chgData name="Tanja Dekeling" userId="c917bc42-ce96-45d9-9d53-49bee4cfcdd9" providerId="ADAL" clId="{DDE65E37-0B64-4D5E-8747-DF663688FACE}" dt="2020-04-14T15:38:35.803" v="4" actId="1076"/>
          <ac:picMkLst>
            <pc:docMk/>
            <pc:sldMk cId="3651108621" sldId="272"/>
            <ac:picMk id="6" creationId="{47C8FAA1-4641-4C3E-8C3B-3597013C09EB}"/>
          </ac:picMkLst>
        </pc:picChg>
        <pc:picChg chg="del">
          <ac:chgData name="Tanja Dekeling" userId="c917bc42-ce96-45d9-9d53-49bee4cfcdd9" providerId="ADAL" clId="{DDE65E37-0B64-4D5E-8747-DF663688FACE}" dt="2020-04-14T15:38:03.865" v="0" actId="478"/>
          <ac:picMkLst>
            <pc:docMk/>
            <pc:sldMk cId="3651108621" sldId="272"/>
            <ac:picMk id="26630" creationId="{47C8FAA1-4641-4C3E-8C3B-3597013C09EB}"/>
          </ac:picMkLst>
        </pc:picChg>
      </pc:sldChg>
    </pc:docChg>
  </pc:docChgLst>
  <pc:docChgLst>
    <pc:chgData name="Tanja Dekeling" userId="c917bc42-ce96-45d9-9d53-49bee4cfcdd9" providerId="ADAL" clId="{77E2C392-6966-4942-A9D0-A094011ED0F9}"/>
    <pc:docChg chg="undo redo custSel addSld delSld modSld sldOrd">
      <pc:chgData name="Tanja Dekeling" userId="c917bc42-ce96-45d9-9d53-49bee4cfcdd9" providerId="ADAL" clId="{77E2C392-6966-4942-A9D0-A094011ED0F9}" dt="2020-04-14T15:31:54.570" v="705" actId="20577"/>
      <pc:docMkLst>
        <pc:docMk/>
      </pc:docMkLst>
      <pc:sldChg chg="del">
        <pc:chgData name="Tanja Dekeling" userId="c917bc42-ce96-45d9-9d53-49bee4cfcdd9" providerId="ADAL" clId="{77E2C392-6966-4942-A9D0-A094011ED0F9}" dt="2020-04-14T15:13:50.286" v="495" actId="2696"/>
        <pc:sldMkLst>
          <pc:docMk/>
          <pc:sldMk cId="1731827457" sldId="259"/>
        </pc:sldMkLst>
      </pc:sldChg>
      <pc:sldChg chg="addSp modSp">
        <pc:chgData name="Tanja Dekeling" userId="c917bc42-ce96-45d9-9d53-49bee4cfcdd9" providerId="ADAL" clId="{77E2C392-6966-4942-A9D0-A094011ED0F9}" dt="2020-04-14T14:47:11.034" v="19" actId="14100"/>
        <pc:sldMkLst>
          <pc:docMk/>
          <pc:sldMk cId="1864406021" sldId="260"/>
        </pc:sldMkLst>
        <pc:spChg chg="mod">
          <ac:chgData name="Tanja Dekeling" userId="c917bc42-ce96-45d9-9d53-49bee4cfcdd9" providerId="ADAL" clId="{77E2C392-6966-4942-A9D0-A094011ED0F9}" dt="2020-04-14T14:46:01.764" v="15" actId="20577"/>
          <ac:spMkLst>
            <pc:docMk/>
            <pc:sldMk cId="1864406021" sldId="260"/>
            <ac:spMk id="2" creationId="{6062E2BF-235D-4C51-9673-2FF9406689BE}"/>
          </ac:spMkLst>
        </pc:spChg>
        <pc:picChg chg="add mod">
          <ac:chgData name="Tanja Dekeling" userId="c917bc42-ce96-45d9-9d53-49bee4cfcdd9" providerId="ADAL" clId="{77E2C392-6966-4942-A9D0-A094011ED0F9}" dt="2020-04-14T14:47:11.034" v="19" actId="14100"/>
          <ac:picMkLst>
            <pc:docMk/>
            <pc:sldMk cId="1864406021" sldId="260"/>
            <ac:picMk id="1026" creationId="{B0567407-66BF-4ED9-BA1D-C287D66C7750}"/>
          </ac:picMkLst>
        </pc:picChg>
      </pc:sldChg>
      <pc:sldChg chg="del">
        <pc:chgData name="Tanja Dekeling" userId="c917bc42-ce96-45d9-9d53-49bee4cfcdd9" providerId="ADAL" clId="{77E2C392-6966-4942-A9D0-A094011ED0F9}" dt="2020-04-14T14:47:12.778" v="20" actId="2696"/>
        <pc:sldMkLst>
          <pc:docMk/>
          <pc:sldMk cId="104018991" sldId="261"/>
        </pc:sldMkLst>
      </pc:sldChg>
      <pc:sldChg chg="addSp delSp modNotesTx">
        <pc:chgData name="Tanja Dekeling" userId="c917bc42-ce96-45d9-9d53-49bee4cfcdd9" providerId="ADAL" clId="{77E2C392-6966-4942-A9D0-A094011ED0F9}" dt="2020-04-14T14:48:08.568" v="37" actId="20577"/>
        <pc:sldMkLst>
          <pc:docMk/>
          <pc:sldMk cId="3612107373" sldId="262"/>
        </pc:sldMkLst>
        <pc:picChg chg="add del">
          <ac:chgData name="Tanja Dekeling" userId="c917bc42-ce96-45d9-9d53-49bee4cfcdd9" providerId="ADAL" clId="{77E2C392-6966-4942-A9D0-A094011ED0F9}" dt="2020-04-14T14:47:19.350" v="22" actId="478"/>
          <ac:picMkLst>
            <pc:docMk/>
            <pc:sldMk cId="3612107373" sldId="262"/>
            <ac:picMk id="6146" creationId="{39139A1E-F51C-4FEC-B7EE-3BC5BE004541}"/>
          </ac:picMkLst>
        </pc:picChg>
      </pc:sldChg>
      <pc:sldChg chg="delSp modSp modNotesTx">
        <pc:chgData name="Tanja Dekeling" userId="c917bc42-ce96-45d9-9d53-49bee4cfcdd9" providerId="ADAL" clId="{77E2C392-6966-4942-A9D0-A094011ED0F9}" dt="2020-04-14T15:28:43.573" v="694" actId="6549"/>
        <pc:sldMkLst>
          <pc:docMk/>
          <pc:sldMk cId="2308313211" sldId="263"/>
        </pc:sldMkLst>
        <pc:spChg chg="mod">
          <ac:chgData name="Tanja Dekeling" userId="c917bc42-ce96-45d9-9d53-49bee4cfcdd9" providerId="ADAL" clId="{77E2C392-6966-4942-A9D0-A094011ED0F9}" dt="2020-04-14T14:47:40.984" v="34" actId="20577"/>
          <ac:spMkLst>
            <pc:docMk/>
            <pc:sldMk cId="2308313211" sldId="263"/>
            <ac:spMk id="8195" creationId="{69033442-5F2D-46C1-A9CA-80E6434AA267}"/>
          </ac:spMkLst>
        </pc:spChg>
        <pc:spChg chg="mod">
          <ac:chgData name="Tanja Dekeling" userId="c917bc42-ce96-45d9-9d53-49bee4cfcdd9" providerId="ADAL" clId="{77E2C392-6966-4942-A9D0-A094011ED0F9}" dt="2020-04-14T15:28:43.573" v="694" actId="6549"/>
          <ac:spMkLst>
            <pc:docMk/>
            <pc:sldMk cId="2308313211" sldId="263"/>
            <ac:spMk id="8196" creationId="{6A9CC826-6FD2-4379-9B5E-69F6EB15A51C}"/>
          </ac:spMkLst>
        </pc:spChg>
        <pc:picChg chg="del">
          <ac:chgData name="Tanja Dekeling" userId="c917bc42-ce96-45d9-9d53-49bee4cfcdd9" providerId="ADAL" clId="{77E2C392-6966-4942-A9D0-A094011ED0F9}" dt="2020-04-14T14:47:36.297" v="23" actId="478"/>
          <ac:picMkLst>
            <pc:docMk/>
            <pc:sldMk cId="2308313211" sldId="263"/>
            <ac:picMk id="8194" creationId="{73B0A69F-502E-4856-95D6-EE7974055523}"/>
          </ac:picMkLst>
        </pc:picChg>
      </pc:sldChg>
      <pc:sldChg chg="delSp del modNotesTx">
        <pc:chgData name="Tanja Dekeling" userId="c917bc42-ce96-45d9-9d53-49bee4cfcdd9" providerId="ADAL" clId="{77E2C392-6966-4942-A9D0-A094011ED0F9}" dt="2020-04-14T14:52:44.860" v="72" actId="2696"/>
        <pc:sldMkLst>
          <pc:docMk/>
          <pc:sldMk cId="462278837" sldId="264"/>
        </pc:sldMkLst>
        <pc:picChg chg="del">
          <ac:chgData name="Tanja Dekeling" userId="c917bc42-ce96-45d9-9d53-49bee4cfcdd9" providerId="ADAL" clId="{77E2C392-6966-4942-A9D0-A094011ED0F9}" dt="2020-04-14T14:52:08.643" v="42" actId="478"/>
          <ac:picMkLst>
            <pc:docMk/>
            <pc:sldMk cId="462278837" sldId="264"/>
            <ac:picMk id="10242" creationId="{9C0135D2-22FA-4641-B13C-8A76337C30AB}"/>
          </ac:picMkLst>
        </pc:picChg>
      </pc:sldChg>
      <pc:sldChg chg="delSp modSp modNotesTx">
        <pc:chgData name="Tanja Dekeling" userId="c917bc42-ce96-45d9-9d53-49bee4cfcdd9" providerId="ADAL" clId="{77E2C392-6966-4942-A9D0-A094011ED0F9}" dt="2020-04-14T14:54:49.227" v="142" actId="20577"/>
        <pc:sldMkLst>
          <pc:docMk/>
          <pc:sldMk cId="3351317138" sldId="265"/>
        </pc:sldMkLst>
        <pc:spChg chg="mod">
          <ac:chgData name="Tanja Dekeling" userId="c917bc42-ce96-45d9-9d53-49bee4cfcdd9" providerId="ADAL" clId="{77E2C392-6966-4942-A9D0-A094011ED0F9}" dt="2020-04-14T14:54:49.227" v="142" actId="20577"/>
          <ac:spMkLst>
            <pc:docMk/>
            <pc:sldMk cId="3351317138" sldId="265"/>
            <ac:spMk id="12292" creationId="{57E614CA-FABE-4C36-A2D7-0DB3B5294670}"/>
          </ac:spMkLst>
        </pc:spChg>
        <pc:picChg chg="del">
          <ac:chgData name="Tanja Dekeling" userId="c917bc42-ce96-45d9-9d53-49bee4cfcdd9" providerId="ADAL" clId="{77E2C392-6966-4942-A9D0-A094011ED0F9}" dt="2020-04-14T14:54:30.749" v="132" actId="478"/>
          <ac:picMkLst>
            <pc:docMk/>
            <pc:sldMk cId="3351317138" sldId="265"/>
            <ac:picMk id="12290" creationId="{EA8190C2-2370-45AD-A86F-D9493550F39A}"/>
          </ac:picMkLst>
        </pc:picChg>
      </pc:sldChg>
      <pc:sldChg chg="modSp del modNotesTx">
        <pc:chgData name="Tanja Dekeling" userId="c917bc42-ce96-45d9-9d53-49bee4cfcdd9" providerId="ADAL" clId="{77E2C392-6966-4942-A9D0-A094011ED0F9}" dt="2020-04-14T14:56:37.137" v="180" actId="2696"/>
        <pc:sldMkLst>
          <pc:docMk/>
          <pc:sldMk cId="2653178135" sldId="266"/>
        </pc:sldMkLst>
        <pc:spChg chg="mod">
          <ac:chgData name="Tanja Dekeling" userId="c917bc42-ce96-45d9-9d53-49bee4cfcdd9" providerId="ADAL" clId="{77E2C392-6966-4942-A9D0-A094011ED0F9}" dt="2020-04-14T14:55:05.573" v="144" actId="207"/>
          <ac:spMkLst>
            <pc:docMk/>
            <pc:sldMk cId="2653178135" sldId="266"/>
            <ac:spMk id="14340" creationId="{F6A00B96-6C04-4DE1-B598-E5563484CD45}"/>
          </ac:spMkLst>
        </pc:spChg>
      </pc:sldChg>
      <pc:sldChg chg="delSp del">
        <pc:chgData name="Tanja Dekeling" userId="c917bc42-ce96-45d9-9d53-49bee4cfcdd9" providerId="ADAL" clId="{77E2C392-6966-4942-A9D0-A094011ED0F9}" dt="2020-04-14T14:57:25.746" v="196" actId="2696"/>
        <pc:sldMkLst>
          <pc:docMk/>
          <pc:sldMk cId="3042077697" sldId="267"/>
        </pc:sldMkLst>
        <pc:picChg chg="del">
          <ac:chgData name="Tanja Dekeling" userId="c917bc42-ce96-45d9-9d53-49bee4cfcdd9" providerId="ADAL" clId="{77E2C392-6966-4942-A9D0-A094011ED0F9}" dt="2020-04-14T14:56:42.523" v="181" actId="478"/>
          <ac:picMkLst>
            <pc:docMk/>
            <pc:sldMk cId="3042077697" sldId="267"/>
            <ac:picMk id="16386" creationId="{07570275-6F36-422F-B9F5-1E79ACB2AC2B}"/>
          </ac:picMkLst>
        </pc:picChg>
      </pc:sldChg>
      <pc:sldChg chg="del">
        <pc:chgData name="Tanja Dekeling" userId="c917bc42-ce96-45d9-9d53-49bee4cfcdd9" providerId="ADAL" clId="{77E2C392-6966-4942-A9D0-A094011ED0F9}" dt="2020-04-14T14:58:07.324" v="219" actId="2696"/>
        <pc:sldMkLst>
          <pc:docMk/>
          <pc:sldMk cId="827845937" sldId="268"/>
        </pc:sldMkLst>
      </pc:sldChg>
      <pc:sldChg chg="delSp modSp modNotesTx">
        <pc:chgData name="Tanja Dekeling" userId="c917bc42-ce96-45d9-9d53-49bee4cfcdd9" providerId="ADAL" clId="{77E2C392-6966-4942-A9D0-A094011ED0F9}" dt="2020-04-14T15:25:04.161" v="672" actId="20577"/>
        <pc:sldMkLst>
          <pc:docMk/>
          <pc:sldMk cId="3716520798" sldId="269"/>
        </pc:sldMkLst>
        <pc:spChg chg="mod">
          <ac:chgData name="Tanja Dekeling" userId="c917bc42-ce96-45d9-9d53-49bee4cfcdd9" providerId="ADAL" clId="{77E2C392-6966-4942-A9D0-A094011ED0F9}" dt="2020-04-14T15:24:50.192" v="668" actId="20577"/>
          <ac:spMkLst>
            <pc:docMk/>
            <pc:sldMk cId="3716520798" sldId="269"/>
            <ac:spMk id="20483" creationId="{9633A07B-A6CD-436E-A91E-EFB4F2CAFB2E}"/>
          </ac:spMkLst>
        </pc:spChg>
        <pc:spChg chg="mod">
          <ac:chgData name="Tanja Dekeling" userId="c917bc42-ce96-45d9-9d53-49bee4cfcdd9" providerId="ADAL" clId="{77E2C392-6966-4942-A9D0-A094011ED0F9}" dt="2020-04-14T15:25:04.161" v="672" actId="20577"/>
          <ac:spMkLst>
            <pc:docMk/>
            <pc:sldMk cId="3716520798" sldId="269"/>
            <ac:spMk id="27653" creationId="{6E4E4B6A-85E8-49EC-9927-193448DB0F1F}"/>
          </ac:spMkLst>
        </pc:spChg>
        <pc:picChg chg="del">
          <ac:chgData name="Tanja Dekeling" userId="c917bc42-ce96-45d9-9d53-49bee4cfcdd9" providerId="ADAL" clId="{77E2C392-6966-4942-A9D0-A094011ED0F9}" dt="2020-04-14T14:59:42.689" v="254" actId="478"/>
          <ac:picMkLst>
            <pc:docMk/>
            <pc:sldMk cId="3716520798" sldId="269"/>
            <ac:picMk id="20482" creationId="{EB866BE8-6276-4DBA-8FF7-4D96866379E8}"/>
          </ac:picMkLst>
        </pc:picChg>
      </pc:sldChg>
      <pc:sldChg chg="del modNotesTx">
        <pc:chgData name="Tanja Dekeling" userId="c917bc42-ce96-45d9-9d53-49bee4cfcdd9" providerId="ADAL" clId="{77E2C392-6966-4942-A9D0-A094011ED0F9}" dt="2020-04-14T15:01:11.220" v="287" actId="2696"/>
        <pc:sldMkLst>
          <pc:docMk/>
          <pc:sldMk cId="2057334314" sldId="270"/>
        </pc:sldMkLst>
      </pc:sldChg>
      <pc:sldChg chg="delSp modSp modNotesTx">
        <pc:chgData name="Tanja Dekeling" userId="c917bc42-ce96-45d9-9d53-49bee4cfcdd9" providerId="ADAL" clId="{77E2C392-6966-4942-A9D0-A094011ED0F9}" dt="2020-04-14T15:30:52.224" v="696" actId="255"/>
        <pc:sldMkLst>
          <pc:docMk/>
          <pc:sldMk cId="3676223200" sldId="271"/>
        </pc:sldMkLst>
        <pc:graphicFrameChg chg="modGraphic">
          <ac:chgData name="Tanja Dekeling" userId="c917bc42-ce96-45d9-9d53-49bee4cfcdd9" providerId="ADAL" clId="{77E2C392-6966-4942-A9D0-A094011ED0F9}" dt="2020-04-14T15:30:52.224" v="696" actId="255"/>
          <ac:graphicFrameMkLst>
            <pc:docMk/>
            <pc:sldMk cId="3676223200" sldId="271"/>
            <ac:graphicFrameMk id="4" creationId="{14F35ED2-997C-41E7-B40A-328386EE20A0}"/>
          </ac:graphicFrameMkLst>
        </pc:graphicFrameChg>
        <pc:picChg chg="del">
          <ac:chgData name="Tanja Dekeling" userId="c917bc42-ce96-45d9-9d53-49bee4cfcdd9" providerId="ADAL" clId="{77E2C392-6966-4942-A9D0-A094011ED0F9}" dt="2020-04-14T15:01:51.804" v="295" actId="478"/>
          <ac:picMkLst>
            <pc:docMk/>
            <pc:sldMk cId="3676223200" sldId="271"/>
            <ac:picMk id="24578" creationId="{C2BCC815-1184-4A38-8D27-5C23F41A8805}"/>
          </ac:picMkLst>
        </pc:picChg>
      </pc:sldChg>
      <pc:sldChg chg="delSp modSp modNotesTx">
        <pc:chgData name="Tanja Dekeling" userId="c917bc42-ce96-45d9-9d53-49bee4cfcdd9" providerId="ADAL" clId="{77E2C392-6966-4942-A9D0-A094011ED0F9}" dt="2020-04-14T15:30:57.814" v="697" actId="6549"/>
        <pc:sldMkLst>
          <pc:docMk/>
          <pc:sldMk cId="3651108621" sldId="272"/>
        </pc:sldMkLst>
        <pc:spChg chg="mod">
          <ac:chgData name="Tanja Dekeling" userId="c917bc42-ce96-45d9-9d53-49bee4cfcdd9" providerId="ADAL" clId="{77E2C392-6966-4942-A9D0-A094011ED0F9}" dt="2020-04-14T15:25:30.380" v="673" actId="20577"/>
          <ac:spMkLst>
            <pc:docMk/>
            <pc:sldMk cId="3651108621" sldId="272"/>
            <ac:spMk id="26627" creationId="{F8178225-C5AF-4F45-B73A-15B5E5DC6B7C}"/>
          </ac:spMkLst>
        </pc:spChg>
        <pc:spChg chg="mod">
          <ac:chgData name="Tanja Dekeling" userId="c917bc42-ce96-45d9-9d53-49bee4cfcdd9" providerId="ADAL" clId="{77E2C392-6966-4942-A9D0-A094011ED0F9}" dt="2020-04-14T15:30:57.814" v="697" actId="6549"/>
          <ac:spMkLst>
            <pc:docMk/>
            <pc:sldMk cId="3651108621" sldId="272"/>
            <ac:spMk id="26629" creationId="{5484FEBE-309A-42D5-9784-4198597608BD}"/>
          </ac:spMkLst>
        </pc:spChg>
        <pc:picChg chg="del">
          <ac:chgData name="Tanja Dekeling" userId="c917bc42-ce96-45d9-9d53-49bee4cfcdd9" providerId="ADAL" clId="{77E2C392-6966-4942-A9D0-A094011ED0F9}" dt="2020-04-14T15:05:50.470" v="297" actId="478"/>
          <ac:picMkLst>
            <pc:docMk/>
            <pc:sldMk cId="3651108621" sldId="272"/>
            <ac:picMk id="26626" creationId="{DD2E7FA6-47FB-4C3E-92F1-93ECB9DCEEDF}"/>
          </ac:picMkLst>
        </pc:picChg>
        <pc:picChg chg="mod">
          <ac:chgData name="Tanja Dekeling" userId="c917bc42-ce96-45d9-9d53-49bee4cfcdd9" providerId="ADAL" clId="{77E2C392-6966-4942-A9D0-A094011ED0F9}" dt="2020-04-14T15:05:56.705" v="299" actId="1076"/>
          <ac:picMkLst>
            <pc:docMk/>
            <pc:sldMk cId="3651108621" sldId="272"/>
            <ac:picMk id="26630" creationId="{47C8FAA1-4641-4C3E-8C3B-3597013C09EB}"/>
          </ac:picMkLst>
        </pc:picChg>
      </pc:sldChg>
      <pc:sldChg chg="delSp modSp modNotesTx">
        <pc:chgData name="Tanja Dekeling" userId="c917bc42-ce96-45d9-9d53-49bee4cfcdd9" providerId="ADAL" clId="{77E2C392-6966-4942-A9D0-A094011ED0F9}" dt="2020-04-14T15:31:01.493" v="698" actId="6549"/>
        <pc:sldMkLst>
          <pc:docMk/>
          <pc:sldMk cId="3001186415" sldId="273"/>
        </pc:sldMkLst>
        <pc:spChg chg="mod">
          <ac:chgData name="Tanja Dekeling" userId="c917bc42-ce96-45d9-9d53-49bee4cfcdd9" providerId="ADAL" clId="{77E2C392-6966-4942-A9D0-A094011ED0F9}" dt="2020-04-14T15:26:01.329" v="679" actId="20577"/>
          <ac:spMkLst>
            <pc:docMk/>
            <pc:sldMk cId="3001186415" sldId="273"/>
            <ac:spMk id="28675" creationId="{B361ED58-7F7D-4238-887C-E6E5DFEB0ACD}"/>
          </ac:spMkLst>
        </pc:spChg>
        <pc:spChg chg="mod">
          <ac:chgData name="Tanja Dekeling" userId="c917bc42-ce96-45d9-9d53-49bee4cfcdd9" providerId="ADAL" clId="{77E2C392-6966-4942-A9D0-A094011ED0F9}" dt="2020-04-14T15:31:01.493" v="698" actId="6549"/>
          <ac:spMkLst>
            <pc:docMk/>
            <pc:sldMk cId="3001186415" sldId="273"/>
            <ac:spMk id="28677" creationId="{DD441F46-5405-42EE-B565-CCD02E2A6362}"/>
          </ac:spMkLst>
        </pc:spChg>
        <pc:picChg chg="del">
          <ac:chgData name="Tanja Dekeling" userId="c917bc42-ce96-45d9-9d53-49bee4cfcdd9" providerId="ADAL" clId="{77E2C392-6966-4942-A9D0-A094011ED0F9}" dt="2020-04-14T15:06:18.703" v="309" actId="478"/>
          <ac:picMkLst>
            <pc:docMk/>
            <pc:sldMk cId="3001186415" sldId="273"/>
            <ac:picMk id="28674" creationId="{B0A9F8C1-9E11-46CC-94D1-7EDB612E2705}"/>
          </ac:picMkLst>
        </pc:picChg>
        <pc:picChg chg="mod">
          <ac:chgData name="Tanja Dekeling" userId="c917bc42-ce96-45d9-9d53-49bee4cfcdd9" providerId="ADAL" clId="{77E2C392-6966-4942-A9D0-A094011ED0F9}" dt="2020-04-14T15:06:30.456" v="313" actId="14100"/>
          <ac:picMkLst>
            <pc:docMk/>
            <pc:sldMk cId="3001186415" sldId="273"/>
            <ac:picMk id="28678" creationId="{7AEFFB06-6DCE-41B3-B2F2-85399F09A1FD}"/>
          </ac:picMkLst>
        </pc:picChg>
      </pc:sldChg>
      <pc:sldChg chg="delSp modSp modNotesTx">
        <pc:chgData name="Tanja Dekeling" userId="c917bc42-ce96-45d9-9d53-49bee4cfcdd9" providerId="ADAL" clId="{77E2C392-6966-4942-A9D0-A094011ED0F9}" dt="2020-04-14T15:31:09.528" v="699" actId="6549"/>
        <pc:sldMkLst>
          <pc:docMk/>
          <pc:sldMk cId="3333107284" sldId="274"/>
        </pc:sldMkLst>
        <pc:spChg chg="mod">
          <ac:chgData name="Tanja Dekeling" userId="c917bc42-ce96-45d9-9d53-49bee4cfcdd9" providerId="ADAL" clId="{77E2C392-6966-4942-A9D0-A094011ED0F9}" dt="2020-04-14T15:26:15.130" v="683" actId="20577"/>
          <ac:spMkLst>
            <pc:docMk/>
            <pc:sldMk cId="3333107284" sldId="274"/>
            <ac:spMk id="30723" creationId="{983BC42C-5F07-4C35-8C0E-90BE5818C3D1}"/>
          </ac:spMkLst>
        </pc:spChg>
        <pc:spChg chg="mod">
          <ac:chgData name="Tanja Dekeling" userId="c917bc42-ce96-45d9-9d53-49bee4cfcdd9" providerId="ADAL" clId="{77E2C392-6966-4942-A9D0-A094011ED0F9}" dt="2020-04-14T15:31:09.528" v="699" actId="6549"/>
          <ac:spMkLst>
            <pc:docMk/>
            <pc:sldMk cId="3333107284" sldId="274"/>
            <ac:spMk id="30725" creationId="{4AF4DA53-EA16-457E-90B8-8BF30006ACB9}"/>
          </ac:spMkLst>
        </pc:spChg>
        <pc:picChg chg="mod">
          <ac:chgData name="Tanja Dekeling" userId="c917bc42-ce96-45d9-9d53-49bee4cfcdd9" providerId="ADAL" clId="{77E2C392-6966-4942-A9D0-A094011ED0F9}" dt="2020-04-14T15:07:18.939" v="325" actId="1076"/>
          <ac:picMkLst>
            <pc:docMk/>
            <pc:sldMk cId="3333107284" sldId="274"/>
            <ac:picMk id="3" creationId="{8EFC8C7C-0273-4174-B155-E25CFEF33D03}"/>
          </ac:picMkLst>
        </pc:picChg>
        <pc:picChg chg="del">
          <ac:chgData name="Tanja Dekeling" userId="c917bc42-ce96-45d9-9d53-49bee4cfcdd9" providerId="ADAL" clId="{77E2C392-6966-4942-A9D0-A094011ED0F9}" dt="2020-04-14T15:07:06.262" v="322" actId="478"/>
          <ac:picMkLst>
            <pc:docMk/>
            <pc:sldMk cId="3333107284" sldId="274"/>
            <ac:picMk id="30722" creationId="{1AD2F753-55E6-4C46-B3BC-D9A82095E607}"/>
          </ac:picMkLst>
        </pc:picChg>
        <pc:picChg chg="del">
          <ac:chgData name="Tanja Dekeling" userId="c917bc42-ce96-45d9-9d53-49bee4cfcdd9" providerId="ADAL" clId="{77E2C392-6966-4942-A9D0-A094011ED0F9}" dt="2020-04-14T15:07:12.548" v="323" actId="478"/>
          <ac:picMkLst>
            <pc:docMk/>
            <pc:sldMk cId="3333107284" sldId="274"/>
            <ac:picMk id="30726" creationId="{291C3102-682A-47D8-94AF-960279CA76C1}"/>
          </ac:picMkLst>
        </pc:picChg>
      </pc:sldChg>
      <pc:sldChg chg="delSp modSp modNotesTx">
        <pc:chgData name="Tanja Dekeling" userId="c917bc42-ce96-45d9-9d53-49bee4cfcdd9" providerId="ADAL" clId="{77E2C392-6966-4942-A9D0-A094011ED0F9}" dt="2020-04-14T15:07:57.631" v="357" actId="12"/>
        <pc:sldMkLst>
          <pc:docMk/>
          <pc:sldMk cId="2055167945" sldId="275"/>
        </pc:sldMkLst>
        <pc:spChg chg="mod">
          <ac:chgData name="Tanja Dekeling" userId="c917bc42-ce96-45d9-9d53-49bee4cfcdd9" providerId="ADAL" clId="{77E2C392-6966-4942-A9D0-A094011ED0F9}" dt="2020-04-14T15:07:57.631" v="357" actId="12"/>
          <ac:spMkLst>
            <pc:docMk/>
            <pc:sldMk cId="2055167945" sldId="275"/>
            <ac:spMk id="27653" creationId="{AE9E912C-02B1-4ADF-9D78-C32BA46DCCEF}"/>
          </ac:spMkLst>
        </pc:spChg>
        <pc:picChg chg="del">
          <ac:chgData name="Tanja Dekeling" userId="c917bc42-ce96-45d9-9d53-49bee4cfcdd9" providerId="ADAL" clId="{77E2C392-6966-4942-A9D0-A094011ED0F9}" dt="2020-04-14T15:07:38.536" v="334" actId="478"/>
          <ac:picMkLst>
            <pc:docMk/>
            <pc:sldMk cId="2055167945" sldId="275"/>
            <ac:picMk id="32770" creationId="{C11F38D8-2F2E-45DD-8138-EB7DF593649E}"/>
          </ac:picMkLst>
        </pc:picChg>
      </pc:sldChg>
      <pc:sldChg chg="delSp modSp modNotesTx">
        <pc:chgData name="Tanja Dekeling" userId="c917bc42-ce96-45d9-9d53-49bee4cfcdd9" providerId="ADAL" clId="{77E2C392-6966-4942-A9D0-A094011ED0F9}" dt="2020-04-14T15:08:34.542" v="362" actId="1076"/>
        <pc:sldMkLst>
          <pc:docMk/>
          <pc:sldMk cId="2205386612" sldId="276"/>
        </pc:sldMkLst>
        <pc:spChg chg="mod">
          <ac:chgData name="Tanja Dekeling" userId="c917bc42-ce96-45d9-9d53-49bee4cfcdd9" providerId="ADAL" clId="{77E2C392-6966-4942-A9D0-A094011ED0F9}" dt="2020-04-14T15:08:24.165" v="358" actId="207"/>
          <ac:spMkLst>
            <pc:docMk/>
            <pc:sldMk cId="2205386612" sldId="276"/>
            <ac:spMk id="5124" creationId="{FE5F31D6-05F7-4548-BBFD-B03ABC6BAD45}"/>
          </ac:spMkLst>
        </pc:spChg>
        <pc:picChg chg="del">
          <ac:chgData name="Tanja Dekeling" userId="c917bc42-ce96-45d9-9d53-49bee4cfcdd9" providerId="ADAL" clId="{77E2C392-6966-4942-A9D0-A094011ED0F9}" dt="2020-04-14T15:08:27.388" v="359" actId="478"/>
          <ac:picMkLst>
            <pc:docMk/>
            <pc:sldMk cId="2205386612" sldId="276"/>
            <ac:picMk id="34818" creationId="{F05C03BC-0296-4A5B-B926-78D1D0645F1E}"/>
          </ac:picMkLst>
        </pc:picChg>
        <pc:picChg chg="mod">
          <ac:chgData name="Tanja Dekeling" userId="c917bc42-ce96-45d9-9d53-49bee4cfcdd9" providerId="ADAL" clId="{77E2C392-6966-4942-A9D0-A094011ED0F9}" dt="2020-04-14T15:08:34.542" v="362" actId="1076"/>
          <ac:picMkLst>
            <pc:docMk/>
            <pc:sldMk cId="2205386612" sldId="276"/>
            <ac:picMk id="34821" creationId="{132DC87F-D9F3-49DC-86D6-5CF044C33FC2}"/>
          </ac:picMkLst>
        </pc:picChg>
      </pc:sldChg>
      <pc:sldChg chg="del">
        <pc:chgData name="Tanja Dekeling" userId="c917bc42-ce96-45d9-9d53-49bee4cfcdd9" providerId="ADAL" clId="{77E2C392-6966-4942-A9D0-A094011ED0F9}" dt="2020-04-14T15:10:02.826" v="403" actId="2696"/>
        <pc:sldMkLst>
          <pc:docMk/>
          <pc:sldMk cId="3207877688" sldId="277"/>
        </pc:sldMkLst>
      </pc:sldChg>
      <pc:sldChg chg="delSp modSp modNotesTx">
        <pc:chgData name="Tanja Dekeling" userId="c917bc42-ce96-45d9-9d53-49bee4cfcdd9" providerId="ADAL" clId="{77E2C392-6966-4942-A9D0-A094011ED0F9}" dt="2020-04-14T15:26:44.096" v="688" actId="6549"/>
        <pc:sldMkLst>
          <pc:docMk/>
          <pc:sldMk cId="2150265838" sldId="278"/>
        </pc:sldMkLst>
        <pc:spChg chg="mod">
          <ac:chgData name="Tanja Dekeling" userId="c917bc42-ce96-45d9-9d53-49bee4cfcdd9" providerId="ADAL" clId="{77E2C392-6966-4942-A9D0-A094011ED0F9}" dt="2020-04-14T15:26:44.096" v="688" actId="6549"/>
          <ac:spMkLst>
            <pc:docMk/>
            <pc:sldMk cId="2150265838" sldId="278"/>
            <ac:spMk id="38916" creationId="{A3A5D03F-8748-4B2F-B0E2-454F43F7127D}"/>
          </ac:spMkLst>
        </pc:spChg>
        <pc:picChg chg="del">
          <ac:chgData name="Tanja Dekeling" userId="c917bc42-ce96-45d9-9d53-49bee4cfcdd9" providerId="ADAL" clId="{77E2C392-6966-4942-A9D0-A094011ED0F9}" dt="2020-04-14T15:10:08.255" v="405" actId="478"/>
          <ac:picMkLst>
            <pc:docMk/>
            <pc:sldMk cId="2150265838" sldId="278"/>
            <ac:picMk id="38914" creationId="{858C473C-E7C2-4F89-87E6-10387F9E086B}"/>
          </ac:picMkLst>
        </pc:picChg>
      </pc:sldChg>
      <pc:sldChg chg="delSp modSp modNotesTx">
        <pc:chgData name="Tanja Dekeling" userId="c917bc42-ce96-45d9-9d53-49bee4cfcdd9" providerId="ADAL" clId="{77E2C392-6966-4942-A9D0-A094011ED0F9}" dt="2020-04-14T15:26:55.556" v="690" actId="20577"/>
        <pc:sldMkLst>
          <pc:docMk/>
          <pc:sldMk cId="4044304378" sldId="279"/>
        </pc:sldMkLst>
        <pc:spChg chg="mod">
          <ac:chgData name="Tanja Dekeling" userId="c917bc42-ce96-45d9-9d53-49bee4cfcdd9" providerId="ADAL" clId="{77E2C392-6966-4942-A9D0-A094011ED0F9}" dt="2020-04-14T15:26:55.556" v="690" actId="20577"/>
          <ac:spMkLst>
            <pc:docMk/>
            <pc:sldMk cId="4044304378" sldId="279"/>
            <ac:spMk id="40964" creationId="{37191565-7549-4404-838A-A73D8BFE0FA3}"/>
          </ac:spMkLst>
        </pc:spChg>
        <pc:picChg chg="del">
          <ac:chgData name="Tanja Dekeling" userId="c917bc42-ce96-45d9-9d53-49bee4cfcdd9" providerId="ADAL" clId="{77E2C392-6966-4942-A9D0-A094011ED0F9}" dt="2020-04-14T15:10:16.982" v="407" actId="478"/>
          <ac:picMkLst>
            <pc:docMk/>
            <pc:sldMk cId="4044304378" sldId="279"/>
            <ac:picMk id="40962" creationId="{A2AB88AB-76A5-4554-8EA2-480293BBC0AA}"/>
          </ac:picMkLst>
        </pc:picChg>
      </pc:sldChg>
      <pc:sldChg chg="delSp del">
        <pc:chgData name="Tanja Dekeling" userId="c917bc42-ce96-45d9-9d53-49bee4cfcdd9" providerId="ADAL" clId="{77E2C392-6966-4942-A9D0-A094011ED0F9}" dt="2020-04-14T15:11:40.679" v="433" actId="2696"/>
        <pc:sldMkLst>
          <pc:docMk/>
          <pc:sldMk cId="3332748155" sldId="280"/>
        </pc:sldMkLst>
        <pc:picChg chg="del">
          <ac:chgData name="Tanja Dekeling" userId="c917bc42-ce96-45d9-9d53-49bee4cfcdd9" providerId="ADAL" clId="{77E2C392-6966-4942-A9D0-A094011ED0F9}" dt="2020-04-14T15:11:03.042" v="414" actId="478"/>
          <ac:picMkLst>
            <pc:docMk/>
            <pc:sldMk cId="3332748155" sldId="280"/>
            <ac:picMk id="43010" creationId="{C05D8519-1BBE-4743-9824-38612398403E}"/>
          </ac:picMkLst>
        </pc:picChg>
      </pc:sldChg>
      <pc:sldChg chg="del">
        <pc:chgData name="Tanja Dekeling" userId="c917bc42-ce96-45d9-9d53-49bee4cfcdd9" providerId="ADAL" clId="{77E2C392-6966-4942-A9D0-A094011ED0F9}" dt="2020-04-14T15:13:19.763" v="464" actId="2696"/>
        <pc:sldMkLst>
          <pc:docMk/>
          <pc:sldMk cId="1991631551" sldId="281"/>
        </pc:sldMkLst>
      </pc:sldChg>
      <pc:sldChg chg="del">
        <pc:chgData name="Tanja Dekeling" userId="c917bc42-ce96-45d9-9d53-49bee4cfcdd9" providerId="ADAL" clId="{77E2C392-6966-4942-A9D0-A094011ED0F9}" dt="2020-04-14T15:13:24.601" v="465" actId="2696"/>
        <pc:sldMkLst>
          <pc:docMk/>
          <pc:sldMk cId="3111406910" sldId="282"/>
        </pc:sldMkLst>
      </pc:sldChg>
      <pc:sldChg chg="del">
        <pc:chgData name="Tanja Dekeling" userId="c917bc42-ce96-45d9-9d53-49bee4cfcdd9" providerId="ADAL" clId="{77E2C392-6966-4942-A9D0-A094011ED0F9}" dt="2020-04-14T15:19:54.724" v="627" actId="2696"/>
        <pc:sldMkLst>
          <pc:docMk/>
          <pc:sldMk cId="2764828553" sldId="283"/>
        </pc:sldMkLst>
      </pc:sldChg>
      <pc:sldChg chg="del">
        <pc:chgData name="Tanja Dekeling" userId="c917bc42-ce96-45d9-9d53-49bee4cfcdd9" providerId="ADAL" clId="{77E2C392-6966-4942-A9D0-A094011ED0F9}" dt="2020-04-14T15:13:41.223" v="493" actId="2696"/>
        <pc:sldMkLst>
          <pc:docMk/>
          <pc:sldMk cId="815175144" sldId="284"/>
        </pc:sldMkLst>
      </pc:sldChg>
      <pc:sldChg chg="del">
        <pc:chgData name="Tanja Dekeling" userId="c917bc42-ce96-45d9-9d53-49bee4cfcdd9" providerId="ADAL" clId="{77E2C392-6966-4942-A9D0-A094011ED0F9}" dt="2020-04-14T15:13:44.959" v="494" actId="2696"/>
        <pc:sldMkLst>
          <pc:docMk/>
          <pc:sldMk cId="2987982715" sldId="285"/>
        </pc:sldMkLst>
      </pc:sldChg>
      <pc:sldChg chg="del">
        <pc:chgData name="Tanja Dekeling" userId="c917bc42-ce96-45d9-9d53-49bee4cfcdd9" providerId="ADAL" clId="{77E2C392-6966-4942-A9D0-A094011ED0F9}" dt="2020-04-14T15:19:58.939" v="628" actId="2696"/>
        <pc:sldMkLst>
          <pc:docMk/>
          <pc:sldMk cId="1479301660" sldId="286"/>
        </pc:sldMkLst>
      </pc:sldChg>
      <pc:sldChg chg="delSp modNotesTx">
        <pc:chgData name="Tanja Dekeling" userId="c917bc42-ce96-45d9-9d53-49bee4cfcdd9" providerId="ADAL" clId="{77E2C392-6966-4942-A9D0-A094011ED0F9}" dt="2020-04-14T15:27:22.115" v="693" actId="478"/>
        <pc:sldMkLst>
          <pc:docMk/>
          <pc:sldMk cId="3671634061" sldId="287"/>
        </pc:sldMkLst>
        <pc:spChg chg="del">
          <ac:chgData name="Tanja Dekeling" userId="c917bc42-ce96-45d9-9d53-49bee4cfcdd9" providerId="ADAL" clId="{77E2C392-6966-4942-A9D0-A094011ED0F9}" dt="2020-04-14T15:27:22.115" v="693" actId="478"/>
          <ac:spMkLst>
            <pc:docMk/>
            <pc:sldMk cId="3671634061" sldId="287"/>
            <ac:spMk id="56323" creationId="{C831D758-D668-49CC-ACE0-E34D86FFAB89}"/>
          </ac:spMkLst>
        </pc:spChg>
      </pc:sldChg>
      <pc:sldChg chg="modSp add">
        <pc:chgData name="Tanja Dekeling" userId="c917bc42-ce96-45d9-9d53-49bee4cfcdd9" providerId="ADAL" clId="{77E2C392-6966-4942-A9D0-A094011ED0F9}" dt="2020-04-14T14:53:39.536" v="98" actId="255"/>
        <pc:sldMkLst>
          <pc:docMk/>
          <pc:sldMk cId="2813613964" sldId="288"/>
        </pc:sldMkLst>
        <pc:spChg chg="mod">
          <ac:chgData name="Tanja Dekeling" userId="c917bc42-ce96-45d9-9d53-49bee4cfcdd9" providerId="ADAL" clId="{77E2C392-6966-4942-A9D0-A094011ED0F9}" dt="2020-04-14T14:52:35.487" v="69" actId="20577"/>
          <ac:spMkLst>
            <pc:docMk/>
            <pc:sldMk cId="2813613964" sldId="288"/>
            <ac:spMk id="8195" creationId="{69033442-5F2D-46C1-A9CA-80E6434AA267}"/>
          </ac:spMkLst>
        </pc:spChg>
        <pc:spChg chg="mod">
          <ac:chgData name="Tanja Dekeling" userId="c917bc42-ce96-45d9-9d53-49bee4cfcdd9" providerId="ADAL" clId="{77E2C392-6966-4942-A9D0-A094011ED0F9}" dt="2020-04-14T14:53:39.536" v="98" actId="255"/>
          <ac:spMkLst>
            <pc:docMk/>
            <pc:sldMk cId="2813613964" sldId="288"/>
            <ac:spMk id="8196" creationId="{6A9CC826-6FD2-4379-9B5E-69F6EB15A51C}"/>
          </ac:spMkLst>
        </pc:spChg>
      </pc:sldChg>
      <pc:sldChg chg="addSp modSp add">
        <pc:chgData name="Tanja Dekeling" userId="c917bc42-ce96-45d9-9d53-49bee4cfcdd9" providerId="ADAL" clId="{77E2C392-6966-4942-A9D0-A094011ED0F9}" dt="2020-04-14T14:56:34.169" v="179" actId="1076"/>
        <pc:sldMkLst>
          <pc:docMk/>
          <pc:sldMk cId="1434764125" sldId="289"/>
        </pc:sldMkLst>
        <pc:spChg chg="mod">
          <ac:chgData name="Tanja Dekeling" userId="c917bc42-ce96-45d9-9d53-49bee4cfcdd9" providerId="ADAL" clId="{77E2C392-6966-4942-A9D0-A094011ED0F9}" dt="2020-04-14T14:56:23.174" v="177" actId="12"/>
          <ac:spMkLst>
            <pc:docMk/>
            <pc:sldMk cId="1434764125" sldId="289"/>
            <ac:spMk id="12292" creationId="{57E614CA-FABE-4C36-A2D7-0DB3B5294670}"/>
          </ac:spMkLst>
        </pc:spChg>
        <pc:picChg chg="add mod">
          <ac:chgData name="Tanja Dekeling" userId="c917bc42-ce96-45d9-9d53-49bee4cfcdd9" providerId="ADAL" clId="{77E2C392-6966-4942-A9D0-A094011ED0F9}" dt="2020-04-14T14:56:34.169" v="179" actId="1076"/>
          <ac:picMkLst>
            <pc:docMk/>
            <pc:sldMk cId="1434764125" sldId="289"/>
            <ac:picMk id="4" creationId="{17833A4B-7919-4B2F-B6BD-067F0A67F139}"/>
          </ac:picMkLst>
        </pc:picChg>
      </pc:sldChg>
      <pc:sldChg chg="modSp add del">
        <pc:chgData name="Tanja Dekeling" userId="c917bc42-ce96-45d9-9d53-49bee4cfcdd9" providerId="ADAL" clId="{77E2C392-6966-4942-A9D0-A094011ED0F9}" dt="2020-04-14T14:54:17.563" v="129" actId="2696"/>
        <pc:sldMkLst>
          <pc:docMk/>
          <pc:sldMk cId="3636332557" sldId="289"/>
        </pc:sldMkLst>
        <pc:spChg chg="mod">
          <ac:chgData name="Tanja Dekeling" userId="c917bc42-ce96-45d9-9d53-49bee4cfcdd9" providerId="ADAL" clId="{77E2C392-6966-4942-A9D0-A094011ED0F9}" dt="2020-04-14T14:54:00.200" v="126" actId="20577"/>
          <ac:spMkLst>
            <pc:docMk/>
            <pc:sldMk cId="3636332557" sldId="289"/>
            <ac:spMk id="8195" creationId="{69033442-5F2D-46C1-A9CA-80E6434AA267}"/>
          </ac:spMkLst>
        </pc:spChg>
        <pc:spChg chg="mod">
          <ac:chgData name="Tanja Dekeling" userId="c917bc42-ce96-45d9-9d53-49bee4cfcdd9" providerId="ADAL" clId="{77E2C392-6966-4942-A9D0-A094011ED0F9}" dt="2020-04-14T14:54:11.007" v="128" actId="27636"/>
          <ac:spMkLst>
            <pc:docMk/>
            <pc:sldMk cId="3636332557" sldId="289"/>
            <ac:spMk id="8196" creationId="{6A9CC826-6FD2-4379-9B5E-69F6EB15A51C}"/>
          </ac:spMkLst>
        </pc:spChg>
      </pc:sldChg>
      <pc:sldChg chg="addSp delSp modSp add">
        <pc:chgData name="Tanja Dekeling" userId="c917bc42-ce96-45d9-9d53-49bee4cfcdd9" providerId="ADAL" clId="{77E2C392-6966-4942-A9D0-A094011ED0F9}" dt="2020-04-14T14:57:20.464" v="195" actId="14100"/>
        <pc:sldMkLst>
          <pc:docMk/>
          <pc:sldMk cId="1650677273" sldId="290"/>
        </pc:sldMkLst>
        <pc:spChg chg="mod">
          <ac:chgData name="Tanja Dekeling" userId="c917bc42-ce96-45d9-9d53-49bee4cfcdd9" providerId="ADAL" clId="{77E2C392-6966-4942-A9D0-A094011ED0F9}" dt="2020-04-14T14:57:07.431" v="191" actId="12"/>
          <ac:spMkLst>
            <pc:docMk/>
            <pc:sldMk cId="1650677273" sldId="290"/>
            <ac:spMk id="12292" creationId="{57E614CA-FABE-4C36-A2D7-0DB3B5294670}"/>
          </ac:spMkLst>
        </pc:spChg>
        <pc:picChg chg="del">
          <ac:chgData name="Tanja Dekeling" userId="c917bc42-ce96-45d9-9d53-49bee4cfcdd9" providerId="ADAL" clId="{77E2C392-6966-4942-A9D0-A094011ED0F9}" dt="2020-04-14T14:57:11.626" v="192" actId="478"/>
          <ac:picMkLst>
            <pc:docMk/>
            <pc:sldMk cId="1650677273" sldId="290"/>
            <ac:picMk id="4" creationId="{17833A4B-7919-4B2F-B6BD-067F0A67F139}"/>
          </ac:picMkLst>
        </pc:picChg>
        <pc:picChg chg="add mod">
          <ac:chgData name="Tanja Dekeling" userId="c917bc42-ce96-45d9-9d53-49bee4cfcdd9" providerId="ADAL" clId="{77E2C392-6966-4942-A9D0-A094011ED0F9}" dt="2020-04-14T14:57:20.464" v="195" actId="14100"/>
          <ac:picMkLst>
            <pc:docMk/>
            <pc:sldMk cId="1650677273" sldId="290"/>
            <ac:picMk id="5" creationId="{8B445595-0E64-421B-A27A-FA9479D29104}"/>
          </ac:picMkLst>
        </pc:picChg>
      </pc:sldChg>
      <pc:sldChg chg="delSp modSp add">
        <pc:chgData name="Tanja Dekeling" userId="c917bc42-ce96-45d9-9d53-49bee4cfcdd9" providerId="ADAL" clId="{77E2C392-6966-4942-A9D0-A094011ED0F9}" dt="2020-04-14T15:23:25.155" v="665" actId="20577"/>
        <pc:sldMkLst>
          <pc:docMk/>
          <pc:sldMk cId="878836259" sldId="291"/>
        </pc:sldMkLst>
        <pc:spChg chg="mod">
          <ac:chgData name="Tanja Dekeling" userId="c917bc42-ce96-45d9-9d53-49bee4cfcdd9" providerId="ADAL" clId="{77E2C392-6966-4942-A9D0-A094011ED0F9}" dt="2020-04-14T15:23:25.155" v="665" actId="20577"/>
          <ac:spMkLst>
            <pc:docMk/>
            <pc:sldMk cId="878836259" sldId="291"/>
            <ac:spMk id="12292" creationId="{57E614CA-FABE-4C36-A2D7-0DB3B5294670}"/>
          </ac:spMkLst>
        </pc:spChg>
        <pc:picChg chg="del">
          <ac:chgData name="Tanja Dekeling" userId="c917bc42-ce96-45d9-9d53-49bee4cfcdd9" providerId="ADAL" clId="{77E2C392-6966-4942-A9D0-A094011ED0F9}" dt="2020-04-14T14:58:03.536" v="218" actId="478"/>
          <ac:picMkLst>
            <pc:docMk/>
            <pc:sldMk cId="878836259" sldId="291"/>
            <ac:picMk id="5" creationId="{8B445595-0E64-421B-A27A-FA9479D29104}"/>
          </ac:picMkLst>
        </pc:picChg>
      </pc:sldChg>
      <pc:sldChg chg="modSp add">
        <pc:chgData name="Tanja Dekeling" userId="c917bc42-ce96-45d9-9d53-49bee4cfcdd9" providerId="ADAL" clId="{77E2C392-6966-4942-A9D0-A094011ED0F9}" dt="2020-04-14T15:01:07.931" v="286" actId="20577"/>
        <pc:sldMkLst>
          <pc:docMk/>
          <pc:sldMk cId="3827168486" sldId="292"/>
        </pc:sldMkLst>
        <pc:spChg chg="mod">
          <ac:chgData name="Tanja Dekeling" userId="c917bc42-ce96-45d9-9d53-49bee4cfcdd9" providerId="ADAL" clId="{77E2C392-6966-4942-A9D0-A094011ED0F9}" dt="2020-04-14T15:00:01.918" v="257"/>
          <ac:spMkLst>
            <pc:docMk/>
            <pc:sldMk cId="3827168486" sldId="292"/>
            <ac:spMk id="20483" creationId="{9633A07B-A6CD-436E-A91E-EFB4F2CAFB2E}"/>
          </ac:spMkLst>
        </pc:spChg>
        <pc:spChg chg="mod">
          <ac:chgData name="Tanja Dekeling" userId="c917bc42-ce96-45d9-9d53-49bee4cfcdd9" providerId="ADAL" clId="{77E2C392-6966-4942-A9D0-A094011ED0F9}" dt="2020-04-14T15:01:07.931" v="286" actId="20577"/>
          <ac:spMkLst>
            <pc:docMk/>
            <pc:sldMk cId="3827168486" sldId="292"/>
            <ac:spMk id="27653" creationId="{6E4E4B6A-85E8-49EC-9927-193448DB0F1F}"/>
          </ac:spMkLst>
        </pc:spChg>
      </pc:sldChg>
      <pc:sldChg chg="delSp modSp add">
        <pc:chgData name="Tanja Dekeling" userId="c917bc42-ce96-45d9-9d53-49bee4cfcdd9" providerId="ADAL" clId="{77E2C392-6966-4942-A9D0-A094011ED0F9}" dt="2020-04-14T15:09:57.007" v="402" actId="12"/>
        <pc:sldMkLst>
          <pc:docMk/>
          <pc:sldMk cId="4120028452" sldId="293"/>
        </pc:sldMkLst>
        <pc:spChg chg="mod">
          <ac:chgData name="Tanja Dekeling" userId="c917bc42-ce96-45d9-9d53-49bee4cfcdd9" providerId="ADAL" clId="{77E2C392-6966-4942-A9D0-A094011ED0F9}" dt="2020-04-14T15:09:57.007" v="402" actId="12"/>
          <ac:spMkLst>
            <pc:docMk/>
            <pc:sldMk cId="4120028452" sldId="293"/>
            <ac:spMk id="5124" creationId="{FE5F31D6-05F7-4548-BBFD-B03ABC6BAD45}"/>
          </ac:spMkLst>
        </pc:spChg>
        <pc:picChg chg="del">
          <ac:chgData name="Tanja Dekeling" userId="c917bc42-ce96-45d9-9d53-49bee4cfcdd9" providerId="ADAL" clId="{77E2C392-6966-4942-A9D0-A094011ED0F9}" dt="2020-04-14T15:09:22.543" v="384" actId="478"/>
          <ac:picMkLst>
            <pc:docMk/>
            <pc:sldMk cId="4120028452" sldId="293"/>
            <ac:picMk id="34821" creationId="{132DC87F-D9F3-49DC-86D6-5CF044C33FC2}"/>
          </ac:picMkLst>
        </pc:picChg>
      </pc:sldChg>
      <pc:sldChg chg="modSp add del">
        <pc:chgData name="Tanja Dekeling" userId="c917bc42-ce96-45d9-9d53-49bee4cfcdd9" providerId="ADAL" clId="{77E2C392-6966-4942-A9D0-A094011ED0F9}" dt="2020-04-14T15:01:41.762" v="293" actId="2696"/>
        <pc:sldMkLst>
          <pc:docMk/>
          <pc:sldMk cId="4206376355" sldId="293"/>
        </pc:sldMkLst>
        <pc:spChg chg="mod">
          <ac:chgData name="Tanja Dekeling" userId="c917bc42-ce96-45d9-9d53-49bee4cfcdd9" providerId="ADAL" clId="{77E2C392-6966-4942-A9D0-A094011ED0F9}" dt="2020-04-14T15:01:38.296" v="292" actId="20577"/>
          <ac:spMkLst>
            <pc:docMk/>
            <pc:sldMk cId="4206376355" sldId="293"/>
            <ac:spMk id="27653" creationId="{6E4E4B6A-85E8-49EC-9927-193448DB0F1F}"/>
          </ac:spMkLst>
        </pc:spChg>
      </pc:sldChg>
      <pc:sldChg chg="delSp add del">
        <pc:chgData name="Tanja Dekeling" userId="c917bc42-ce96-45d9-9d53-49bee4cfcdd9" providerId="ADAL" clId="{77E2C392-6966-4942-A9D0-A094011ED0F9}" dt="2020-04-14T15:09:20.055" v="383" actId="2696"/>
        <pc:sldMkLst>
          <pc:docMk/>
          <pc:sldMk cId="776197466" sldId="294"/>
        </pc:sldMkLst>
        <pc:picChg chg="del">
          <ac:chgData name="Tanja Dekeling" userId="c917bc42-ce96-45d9-9d53-49bee4cfcdd9" providerId="ADAL" clId="{77E2C392-6966-4942-A9D0-A094011ED0F9}" dt="2020-04-14T15:09:05.282" v="382" actId="478"/>
          <ac:picMkLst>
            <pc:docMk/>
            <pc:sldMk cId="776197466" sldId="294"/>
            <ac:picMk id="34821" creationId="{132DC87F-D9F3-49DC-86D6-5CF044C33FC2}"/>
          </ac:picMkLst>
        </pc:picChg>
      </pc:sldChg>
      <pc:sldChg chg="delSp add del">
        <pc:chgData name="Tanja Dekeling" userId="c917bc42-ce96-45d9-9d53-49bee4cfcdd9" providerId="ADAL" clId="{77E2C392-6966-4942-A9D0-A094011ED0F9}" dt="2020-04-14T15:09:33.809" v="387" actId="2696"/>
        <pc:sldMkLst>
          <pc:docMk/>
          <pc:sldMk cId="2829597429" sldId="294"/>
        </pc:sldMkLst>
        <pc:picChg chg="del">
          <ac:chgData name="Tanja Dekeling" userId="c917bc42-ce96-45d9-9d53-49bee4cfcdd9" providerId="ADAL" clId="{77E2C392-6966-4942-A9D0-A094011ED0F9}" dt="2020-04-14T15:09:28.761" v="386" actId="478"/>
          <ac:picMkLst>
            <pc:docMk/>
            <pc:sldMk cId="2829597429" sldId="294"/>
            <ac:picMk id="34821" creationId="{132DC87F-D9F3-49DC-86D6-5CF044C33FC2}"/>
          </ac:picMkLst>
        </pc:picChg>
      </pc:sldChg>
      <pc:sldChg chg="modSp add">
        <pc:chgData name="Tanja Dekeling" userId="c917bc42-ce96-45d9-9d53-49bee4cfcdd9" providerId="ADAL" clId="{77E2C392-6966-4942-A9D0-A094011ED0F9}" dt="2020-04-14T15:31:28.403" v="700" actId="2711"/>
        <pc:sldMkLst>
          <pc:docMk/>
          <pc:sldMk cId="4147153481" sldId="294"/>
        </pc:sldMkLst>
        <pc:spChg chg="mod">
          <ac:chgData name="Tanja Dekeling" userId="c917bc42-ce96-45d9-9d53-49bee4cfcdd9" providerId="ADAL" clId="{77E2C392-6966-4942-A9D0-A094011ED0F9}" dt="2020-04-14T15:11:19.955" v="430" actId="20577"/>
          <ac:spMkLst>
            <pc:docMk/>
            <pc:sldMk cId="4147153481" sldId="294"/>
            <ac:spMk id="38915" creationId="{F88C5BB6-8FC9-4C7A-976E-07D1856987C4}"/>
          </ac:spMkLst>
        </pc:spChg>
        <pc:spChg chg="mod">
          <ac:chgData name="Tanja Dekeling" userId="c917bc42-ce96-45d9-9d53-49bee4cfcdd9" providerId="ADAL" clId="{77E2C392-6966-4942-A9D0-A094011ED0F9}" dt="2020-04-14T15:31:28.403" v="700" actId="2711"/>
          <ac:spMkLst>
            <pc:docMk/>
            <pc:sldMk cId="4147153481" sldId="294"/>
            <ac:spMk id="38916" creationId="{A3A5D03F-8748-4B2F-B0E2-454F43F7127D}"/>
          </ac:spMkLst>
        </pc:spChg>
      </pc:sldChg>
      <pc:sldChg chg="modSp add ord">
        <pc:chgData name="Tanja Dekeling" userId="c917bc42-ce96-45d9-9d53-49bee4cfcdd9" providerId="ADAL" clId="{77E2C392-6966-4942-A9D0-A094011ED0F9}" dt="2020-04-14T15:31:36.002" v="701" actId="2711"/>
        <pc:sldMkLst>
          <pc:docMk/>
          <pc:sldMk cId="440668396" sldId="295"/>
        </pc:sldMkLst>
        <pc:spChg chg="mod">
          <ac:chgData name="Tanja Dekeling" userId="c917bc42-ce96-45d9-9d53-49bee4cfcdd9" providerId="ADAL" clId="{77E2C392-6966-4942-A9D0-A094011ED0F9}" dt="2020-04-14T15:11:47.692" v="449" actId="20577"/>
          <ac:spMkLst>
            <pc:docMk/>
            <pc:sldMk cId="440668396" sldId="295"/>
            <ac:spMk id="38915" creationId="{F88C5BB6-8FC9-4C7A-976E-07D1856987C4}"/>
          </ac:spMkLst>
        </pc:spChg>
        <pc:spChg chg="mod">
          <ac:chgData name="Tanja Dekeling" userId="c917bc42-ce96-45d9-9d53-49bee4cfcdd9" providerId="ADAL" clId="{77E2C392-6966-4942-A9D0-A094011ED0F9}" dt="2020-04-14T15:31:36.002" v="701" actId="2711"/>
          <ac:spMkLst>
            <pc:docMk/>
            <pc:sldMk cId="440668396" sldId="295"/>
            <ac:spMk id="38916" creationId="{A3A5D03F-8748-4B2F-B0E2-454F43F7127D}"/>
          </ac:spMkLst>
        </pc:spChg>
      </pc:sldChg>
      <pc:sldChg chg="addSp delSp modSp add">
        <pc:chgData name="Tanja Dekeling" userId="c917bc42-ce96-45d9-9d53-49bee4cfcdd9" providerId="ADAL" clId="{77E2C392-6966-4942-A9D0-A094011ED0F9}" dt="2020-04-14T15:31:54.570" v="705" actId="20577"/>
        <pc:sldMkLst>
          <pc:docMk/>
          <pc:sldMk cId="547731704" sldId="296"/>
        </pc:sldMkLst>
        <pc:spChg chg="mod">
          <ac:chgData name="Tanja Dekeling" userId="c917bc42-ce96-45d9-9d53-49bee4cfcdd9" providerId="ADAL" clId="{77E2C392-6966-4942-A9D0-A094011ED0F9}" dt="2020-04-14T15:13:37.110" v="492" actId="20577"/>
          <ac:spMkLst>
            <pc:docMk/>
            <pc:sldMk cId="547731704" sldId="296"/>
            <ac:spMk id="38915" creationId="{F88C5BB6-8FC9-4C7A-976E-07D1856987C4}"/>
          </ac:spMkLst>
        </pc:spChg>
        <pc:spChg chg="mod">
          <ac:chgData name="Tanja Dekeling" userId="c917bc42-ce96-45d9-9d53-49bee4cfcdd9" providerId="ADAL" clId="{77E2C392-6966-4942-A9D0-A094011ED0F9}" dt="2020-04-14T15:31:54.570" v="705" actId="20577"/>
          <ac:spMkLst>
            <pc:docMk/>
            <pc:sldMk cId="547731704" sldId="296"/>
            <ac:spMk id="38916" creationId="{A3A5D03F-8748-4B2F-B0E2-454F43F7127D}"/>
          </ac:spMkLst>
        </pc:spChg>
        <pc:picChg chg="add del">
          <ac:chgData name="Tanja Dekeling" userId="c917bc42-ce96-45d9-9d53-49bee4cfcdd9" providerId="ADAL" clId="{77E2C392-6966-4942-A9D0-A094011ED0F9}" dt="2020-04-14T15:18:22.169" v="595"/>
          <ac:picMkLst>
            <pc:docMk/>
            <pc:sldMk cId="547731704" sldId="296"/>
            <ac:picMk id="2050" creationId="{667D9E2D-5F0C-4702-8E33-AEF2DFC71026}"/>
          </ac:picMkLst>
        </pc:picChg>
        <pc:picChg chg="add mod">
          <ac:chgData name="Tanja Dekeling" userId="c917bc42-ce96-45d9-9d53-49bee4cfcdd9" providerId="ADAL" clId="{77E2C392-6966-4942-A9D0-A094011ED0F9}" dt="2020-04-14T15:18:32.246" v="599" actId="14100"/>
          <ac:picMkLst>
            <pc:docMk/>
            <pc:sldMk cId="547731704" sldId="296"/>
            <ac:picMk id="2052" creationId="{73094F49-F597-4063-8EDE-41C4B8623C7B}"/>
          </ac:picMkLst>
        </pc:picChg>
        <pc:picChg chg="add mod">
          <ac:chgData name="Tanja Dekeling" userId="c917bc42-ce96-45d9-9d53-49bee4cfcdd9" providerId="ADAL" clId="{77E2C392-6966-4942-A9D0-A094011ED0F9}" dt="2020-04-14T15:18:47.663" v="602" actId="1076"/>
          <ac:picMkLst>
            <pc:docMk/>
            <pc:sldMk cId="547731704" sldId="296"/>
            <ac:picMk id="2054" creationId="{616F857E-BB8D-4656-ACC6-01FFF13A99AE}"/>
          </ac:picMkLst>
        </pc:picChg>
      </pc:sldChg>
      <pc:sldChg chg="delSp modSp add ord">
        <pc:chgData name="Tanja Dekeling" userId="c917bc42-ce96-45d9-9d53-49bee4cfcdd9" providerId="ADAL" clId="{77E2C392-6966-4942-A9D0-A094011ED0F9}" dt="2020-04-14T15:31:43.158" v="702" actId="2711"/>
        <pc:sldMkLst>
          <pc:docMk/>
          <pc:sldMk cId="475617669" sldId="297"/>
        </pc:sldMkLst>
        <pc:spChg chg="mod">
          <ac:chgData name="Tanja Dekeling" userId="c917bc42-ce96-45d9-9d53-49bee4cfcdd9" providerId="ADAL" clId="{77E2C392-6966-4942-A9D0-A094011ED0F9}" dt="2020-04-14T15:19:28.607" v="621" actId="20577"/>
          <ac:spMkLst>
            <pc:docMk/>
            <pc:sldMk cId="475617669" sldId="297"/>
            <ac:spMk id="38915" creationId="{F88C5BB6-8FC9-4C7A-976E-07D1856987C4}"/>
          </ac:spMkLst>
        </pc:spChg>
        <pc:spChg chg="mod">
          <ac:chgData name="Tanja Dekeling" userId="c917bc42-ce96-45d9-9d53-49bee4cfcdd9" providerId="ADAL" clId="{77E2C392-6966-4942-A9D0-A094011ED0F9}" dt="2020-04-14T15:31:43.158" v="702" actId="2711"/>
          <ac:spMkLst>
            <pc:docMk/>
            <pc:sldMk cId="475617669" sldId="297"/>
            <ac:spMk id="38916" creationId="{A3A5D03F-8748-4B2F-B0E2-454F43F7127D}"/>
          </ac:spMkLst>
        </pc:spChg>
        <pc:picChg chg="del">
          <ac:chgData name="Tanja Dekeling" userId="c917bc42-ce96-45d9-9d53-49bee4cfcdd9" providerId="ADAL" clId="{77E2C392-6966-4942-A9D0-A094011ED0F9}" dt="2020-04-14T15:19:31.201" v="622" actId="478"/>
          <ac:picMkLst>
            <pc:docMk/>
            <pc:sldMk cId="475617669" sldId="297"/>
            <ac:picMk id="2052" creationId="{73094F49-F597-4063-8EDE-41C4B8623C7B}"/>
          </ac:picMkLst>
        </pc:picChg>
        <pc:picChg chg="del">
          <ac:chgData name="Tanja Dekeling" userId="c917bc42-ce96-45d9-9d53-49bee4cfcdd9" providerId="ADAL" clId="{77E2C392-6966-4942-A9D0-A094011ED0F9}" dt="2020-04-14T15:19:31.956" v="623" actId="478"/>
          <ac:picMkLst>
            <pc:docMk/>
            <pc:sldMk cId="475617669" sldId="297"/>
            <ac:picMk id="2054" creationId="{616F857E-BB8D-4656-ACC6-01FFF13A99AE}"/>
          </ac:picMkLst>
        </pc:picChg>
      </pc:sldChg>
      <pc:sldChg chg="add del">
        <pc:chgData name="Tanja Dekeling" userId="c917bc42-ce96-45d9-9d53-49bee4cfcdd9" providerId="ADAL" clId="{77E2C392-6966-4942-A9D0-A094011ED0F9}" dt="2020-04-14T15:20:22.542" v="633" actId="2696"/>
        <pc:sldMkLst>
          <pc:docMk/>
          <pc:sldMk cId="682915023" sldId="298"/>
        </pc:sldMkLst>
      </pc:sldChg>
      <pc:sldChg chg="add del">
        <pc:chgData name="Tanja Dekeling" userId="c917bc42-ce96-45d9-9d53-49bee4cfcdd9" providerId="ADAL" clId="{77E2C392-6966-4942-A9D0-A094011ED0F9}" dt="2020-04-14T15:20:29.608" v="636" actId="2696"/>
        <pc:sldMkLst>
          <pc:docMk/>
          <pc:sldMk cId="3569620159" sldId="29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D1DD6-6369-4CA5-A615-43EF8280F780}" type="datetimeFigureOut">
              <a:rPr lang="nl-NL" smtClean="0"/>
              <a:t>14-4-2020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59101-D31D-4108-B7CB-709F0B8B0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8935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D8A5B9F0-7829-4F2A-A142-8F58357847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FCC43C62-AFDB-46CE-8DA2-DF57C85A84C9}" type="slidenum">
              <a:rPr lang="en-US" altLang="nl-NL" sz="1200"/>
              <a:pPr/>
              <a:t>2</a:t>
            </a:fld>
            <a:endParaRPr lang="en-US" altLang="nl-NL" sz="12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5D48856E-C236-4537-A7BA-B7742EBF58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5956EE2E-7B44-4E91-96E9-1A5E523B4B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EBF98E79-CEFA-42E5-A0AE-66EE161D45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EAE4A346-B98F-4AE7-A1FE-9EA6651624C0}" type="slidenum">
              <a:rPr lang="en-US" altLang="nl-NL" sz="1200"/>
              <a:pPr/>
              <a:t>11</a:t>
            </a:fld>
            <a:endParaRPr lang="en-US" altLang="nl-NL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B9C03046-58DE-48FA-845B-54D09C81E5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5604" name="Rectangle 2">
            <a:extLst>
              <a:ext uri="{FF2B5EF4-FFF2-40B4-BE49-F238E27FC236}">
                <a16:creationId xmlns:a16="http://schemas.microsoft.com/office/drawing/2014/main" id="{B87B0340-71C8-48C7-B9C6-18CF6CDB77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3">
            <a:extLst>
              <a:ext uri="{FF2B5EF4-FFF2-40B4-BE49-F238E27FC236}">
                <a16:creationId xmlns:a16="http://schemas.microsoft.com/office/drawing/2014/main" id="{C74D493C-93B4-4A83-A46F-ABB0BB28F3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91725E4F-4879-49BD-98FA-0F9D04EE91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6AB024BD-5F5E-4017-90B9-43BAD732BD68}" type="slidenum">
              <a:rPr lang="en-US" altLang="nl-NL" sz="1200"/>
              <a:pPr/>
              <a:t>12</a:t>
            </a:fld>
            <a:endParaRPr lang="en-US" altLang="nl-NL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6A81A525-2725-4F3D-8942-B9A50E2AB6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9057AA3E-2309-4D5C-B5F5-42BD807B9C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>
            <a:extLst>
              <a:ext uri="{FF2B5EF4-FFF2-40B4-BE49-F238E27FC236}">
                <a16:creationId xmlns:a16="http://schemas.microsoft.com/office/drawing/2014/main" id="{2C1F0A09-A580-4FEE-B92D-1451179A73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0A52A6D1-E822-4B2B-AB21-C1CAEF4372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3C7BF366-7D6A-4A29-BE97-EFEB856E36F2}" type="slidenum">
              <a:rPr lang="en-US" altLang="nl-NL" sz="1200"/>
              <a:pPr/>
              <a:t>13</a:t>
            </a:fld>
            <a:endParaRPr lang="en-US" altLang="nl-NL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AD1D5785-E35F-44D0-AFFE-70DB5CF2CD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9700" name="Rectangle 2">
            <a:extLst>
              <a:ext uri="{FF2B5EF4-FFF2-40B4-BE49-F238E27FC236}">
                <a16:creationId xmlns:a16="http://schemas.microsoft.com/office/drawing/2014/main" id="{3D4A3E45-8038-4B78-9C44-5FD02CF0ED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>
            <a:extLst>
              <a:ext uri="{FF2B5EF4-FFF2-40B4-BE49-F238E27FC236}">
                <a16:creationId xmlns:a16="http://schemas.microsoft.com/office/drawing/2014/main" id="{AE05E32F-F0DF-4AA7-AE82-DAFE0BC18E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B07FCD69-5779-4448-AAE3-59DDED35E4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38F819C2-1F88-4224-89DC-F7A78BA687A4}" type="slidenum">
              <a:rPr lang="en-US" altLang="nl-NL" sz="1200"/>
              <a:pPr/>
              <a:t>14</a:t>
            </a:fld>
            <a:endParaRPr lang="en-US" altLang="nl-NL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1D7EDA60-CF6A-4E00-86CA-A2AD9A3EB4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1748" name="Rectangle 2">
            <a:extLst>
              <a:ext uri="{FF2B5EF4-FFF2-40B4-BE49-F238E27FC236}">
                <a16:creationId xmlns:a16="http://schemas.microsoft.com/office/drawing/2014/main" id="{9A4DC0AD-9B4F-483D-860F-4A11D0720D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>
            <a:extLst>
              <a:ext uri="{FF2B5EF4-FFF2-40B4-BE49-F238E27FC236}">
                <a16:creationId xmlns:a16="http://schemas.microsoft.com/office/drawing/2014/main" id="{049454C7-A6C4-45ED-9276-F749CD70F5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7109015F-221B-4239-A765-3DD6086C1C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AAC9763E-87D3-4863-9A9F-BBBFF711A49B}" type="slidenum">
              <a:rPr lang="en-US" altLang="nl-NL" sz="1200"/>
              <a:pPr/>
              <a:t>15</a:t>
            </a:fld>
            <a:endParaRPr lang="en-US" altLang="nl-NL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A7F51701-C444-4FD0-8D82-5453EE8E76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3796" name="Rectangle 2">
            <a:extLst>
              <a:ext uri="{FF2B5EF4-FFF2-40B4-BE49-F238E27FC236}">
                <a16:creationId xmlns:a16="http://schemas.microsoft.com/office/drawing/2014/main" id="{3DB90F5B-97AA-4664-8023-039FAE73D4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>
            <a:extLst>
              <a:ext uri="{FF2B5EF4-FFF2-40B4-BE49-F238E27FC236}">
                <a16:creationId xmlns:a16="http://schemas.microsoft.com/office/drawing/2014/main" id="{F8EFDA4B-F2DA-4EF4-B9A0-B2E4B351AD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008E481B-01E4-4977-89FE-4EEDB97893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2A72B97B-3BF1-42E0-8B4A-B8B56912EB3A}" type="slidenum">
              <a:rPr lang="en-US" altLang="nl-NL" sz="1200"/>
              <a:pPr/>
              <a:t>16</a:t>
            </a:fld>
            <a:endParaRPr lang="en-US" altLang="nl-NL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41D20E35-2C3F-45B7-94BF-21F88FDC10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5844" name="Rectangle 2">
            <a:extLst>
              <a:ext uri="{FF2B5EF4-FFF2-40B4-BE49-F238E27FC236}">
                <a16:creationId xmlns:a16="http://schemas.microsoft.com/office/drawing/2014/main" id="{A0F21992-64A6-4E9C-B147-644FB1C602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>
            <a:extLst>
              <a:ext uri="{FF2B5EF4-FFF2-40B4-BE49-F238E27FC236}">
                <a16:creationId xmlns:a16="http://schemas.microsoft.com/office/drawing/2014/main" id="{505BBE70-35B4-4BCF-A9F3-26D0418DE0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008E481B-01E4-4977-89FE-4EEDB97893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2A72B97B-3BF1-42E0-8B4A-B8B56912EB3A}" type="slidenum">
              <a:rPr lang="en-US" altLang="nl-NL" sz="1200"/>
              <a:pPr/>
              <a:t>17</a:t>
            </a:fld>
            <a:endParaRPr lang="en-US" altLang="nl-NL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41D20E35-2C3F-45B7-94BF-21F88FDC10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5844" name="Rectangle 2">
            <a:extLst>
              <a:ext uri="{FF2B5EF4-FFF2-40B4-BE49-F238E27FC236}">
                <a16:creationId xmlns:a16="http://schemas.microsoft.com/office/drawing/2014/main" id="{A0F21992-64A6-4E9C-B147-644FB1C602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>
            <a:extLst>
              <a:ext uri="{FF2B5EF4-FFF2-40B4-BE49-F238E27FC236}">
                <a16:creationId xmlns:a16="http://schemas.microsoft.com/office/drawing/2014/main" id="{505BBE70-35B4-4BCF-A9F3-26D0418DE0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86550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F0A5EEC0-ABC3-470F-B9BD-C7759BD624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63CA861-DA56-496B-8F80-160C8C9B4EB8}" type="slidenum">
              <a:rPr lang="en-US" altLang="nl-NL" sz="1200"/>
              <a:pPr/>
              <a:t>18</a:t>
            </a:fld>
            <a:endParaRPr lang="en-US" altLang="nl-NL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14E6B068-D60C-4FC3-AD7B-52F18A66BF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D9D33728-E166-422F-AE81-B42B95DDD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40A5E659-399C-4E65-A55D-F099A31901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C50D4D28-389F-4D27-B3AE-D1AFBBFB9B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9D5CB195-90C7-4859-9B8B-7388F01E1455}" type="slidenum">
              <a:rPr lang="en-US" altLang="nl-NL" sz="1200"/>
              <a:pPr/>
              <a:t>19</a:t>
            </a:fld>
            <a:endParaRPr lang="en-US" altLang="nl-NL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96E9A28D-33BC-4044-8D7E-F45708577A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1988" name="Rectangle 2">
            <a:extLst>
              <a:ext uri="{FF2B5EF4-FFF2-40B4-BE49-F238E27FC236}">
                <a16:creationId xmlns:a16="http://schemas.microsoft.com/office/drawing/2014/main" id="{B7A0911D-DA93-42D2-A81A-36A992AB55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>
            <a:extLst>
              <a:ext uri="{FF2B5EF4-FFF2-40B4-BE49-F238E27FC236}">
                <a16:creationId xmlns:a16="http://schemas.microsoft.com/office/drawing/2014/main" id="{91CF9D9E-71DA-4E42-AA85-74102C641F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F0A5EEC0-ABC3-470F-B9BD-C7759BD624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63CA861-DA56-496B-8F80-160C8C9B4EB8}" type="slidenum">
              <a:rPr lang="en-US" altLang="nl-NL" sz="1200"/>
              <a:pPr/>
              <a:t>20</a:t>
            </a:fld>
            <a:endParaRPr lang="en-US" altLang="nl-NL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14E6B068-D60C-4FC3-AD7B-52F18A66BF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D9D33728-E166-422F-AE81-B42B95DDD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40A5E659-399C-4E65-A55D-F099A31901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7044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BBC7AC2C-B74A-406F-8AA1-AC7DD6AB59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938091BD-051C-4311-86E6-30555E72EAAE}" type="slidenum">
              <a:rPr lang="en-US" altLang="nl-NL" sz="1200"/>
              <a:pPr/>
              <a:t>3</a:t>
            </a:fld>
            <a:endParaRPr lang="en-US" altLang="nl-NL" sz="1200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CF53A88C-8BD8-476C-B7BC-67F7A8EECB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76F166DA-9995-4A64-A0B4-FAB31DEE75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F0A5EEC0-ABC3-470F-B9BD-C7759BD624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63CA861-DA56-496B-8F80-160C8C9B4EB8}" type="slidenum">
              <a:rPr lang="en-US" altLang="nl-NL" sz="1200"/>
              <a:pPr/>
              <a:t>21</a:t>
            </a:fld>
            <a:endParaRPr lang="en-US" altLang="nl-NL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14E6B068-D60C-4FC3-AD7B-52F18A66BF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D9D33728-E166-422F-AE81-B42B95DDD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40A5E659-399C-4E65-A55D-F099A31901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47194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F0A5EEC0-ABC3-470F-B9BD-C7759BD624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63CA861-DA56-496B-8F80-160C8C9B4EB8}" type="slidenum">
              <a:rPr lang="en-US" altLang="nl-NL" sz="1200"/>
              <a:pPr/>
              <a:t>22</a:t>
            </a:fld>
            <a:endParaRPr lang="en-US" altLang="nl-NL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14E6B068-D60C-4FC3-AD7B-52F18A66BF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D9D33728-E166-422F-AE81-B42B95DDD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40A5E659-399C-4E65-A55D-F099A31901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8259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F0A5EEC0-ABC3-470F-B9BD-C7759BD624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63CA861-DA56-496B-8F80-160C8C9B4EB8}" type="slidenum">
              <a:rPr lang="en-US" altLang="nl-NL" sz="1200"/>
              <a:pPr/>
              <a:t>23</a:t>
            </a:fld>
            <a:endParaRPr lang="en-US" altLang="nl-NL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14E6B068-D60C-4FC3-AD7B-52F18A66BF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D9D33728-E166-422F-AE81-B42B95DDD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40A5E659-399C-4E65-A55D-F099A31901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7443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BBC7AC2C-B74A-406F-8AA1-AC7DD6AB59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938091BD-051C-4311-86E6-30555E72EAAE}" type="slidenum">
              <a:rPr lang="en-US" altLang="nl-NL" sz="1200"/>
              <a:pPr/>
              <a:t>4</a:t>
            </a:fld>
            <a:endParaRPr lang="en-US" altLang="nl-NL" sz="1200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CF53A88C-8BD8-476C-B7BC-67F7A8EECB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76F166DA-9995-4A64-A0B4-FAB31DEE75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7476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3479C774-14A0-4844-9A6D-3121C47A82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F97159F-FA86-42A4-977E-E2105DF9481A}" type="slidenum">
              <a:rPr lang="en-US" altLang="nl-NL" sz="1200"/>
              <a:pPr/>
              <a:t>5</a:t>
            </a:fld>
            <a:endParaRPr lang="en-US" altLang="nl-NL" sz="12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BD6A3274-CC9D-417D-B685-C7758E429A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5D61A89-812F-4EF1-9812-B4FA477977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3479C774-14A0-4844-9A6D-3121C47A82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F97159F-FA86-42A4-977E-E2105DF9481A}" type="slidenum">
              <a:rPr lang="en-US" altLang="nl-NL" sz="1200"/>
              <a:pPr/>
              <a:t>6</a:t>
            </a:fld>
            <a:endParaRPr lang="en-US" altLang="nl-NL" sz="12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BD6A3274-CC9D-417D-B685-C7758E429A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5D61A89-812F-4EF1-9812-B4FA477977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5861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3479C774-14A0-4844-9A6D-3121C47A82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F97159F-FA86-42A4-977E-E2105DF9481A}" type="slidenum">
              <a:rPr lang="en-US" altLang="nl-NL" sz="1200"/>
              <a:pPr/>
              <a:t>7</a:t>
            </a:fld>
            <a:endParaRPr lang="en-US" altLang="nl-NL" sz="12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BD6A3274-CC9D-417D-B685-C7758E429A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5D61A89-812F-4EF1-9812-B4FA477977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1031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3479C774-14A0-4844-9A6D-3121C47A82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5F97159F-FA86-42A4-977E-E2105DF9481A}" type="slidenum">
              <a:rPr lang="en-US" altLang="nl-NL" sz="1200"/>
              <a:pPr/>
              <a:t>8</a:t>
            </a:fld>
            <a:endParaRPr lang="en-US" altLang="nl-NL" sz="12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BD6A3274-CC9D-417D-B685-C7758E429A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5D61A89-812F-4EF1-9812-B4FA477977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3321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457E42D8-258C-4EF2-A9C4-59CFB5E7AB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2CE5FF94-B0E5-42D7-BD42-19BAFC5F133A}" type="slidenum">
              <a:rPr lang="en-US" altLang="nl-NL" sz="1200"/>
              <a:pPr/>
              <a:t>9</a:t>
            </a:fld>
            <a:endParaRPr lang="en-US" altLang="nl-NL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A47FFCA-ED5B-4FF7-BD40-E3E1035CB7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F817DE71-5E75-49BF-8D23-48CCFE9206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>
            <a:extLst>
              <a:ext uri="{FF2B5EF4-FFF2-40B4-BE49-F238E27FC236}">
                <a16:creationId xmlns:a16="http://schemas.microsoft.com/office/drawing/2014/main" id="{70A29475-7F25-473E-8286-398A3D193F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457E42D8-258C-4EF2-A9C4-59CFB5E7AB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2CE5FF94-B0E5-42D7-BD42-19BAFC5F133A}" type="slidenum">
              <a:rPr lang="en-US" altLang="nl-NL" sz="1200"/>
              <a:pPr/>
              <a:t>10</a:t>
            </a:fld>
            <a:endParaRPr lang="en-US" altLang="nl-NL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A47FFCA-ED5B-4FF7-BD40-E3E1035CB7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F817DE71-5E75-49BF-8D23-48CCFE9206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>
            <a:extLst>
              <a:ext uri="{FF2B5EF4-FFF2-40B4-BE49-F238E27FC236}">
                <a16:creationId xmlns:a16="http://schemas.microsoft.com/office/drawing/2014/main" id="{70A29475-7F25-473E-8286-398A3D193F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>
              <a:latin typeface="Arial" panose="020B0604020202020204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2829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628650" y="642220"/>
            <a:ext cx="6776605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afiek uilt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740250" y="1825625"/>
            <a:ext cx="3775100" cy="40386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2"/>
          </p:nvPr>
        </p:nvSpPr>
        <p:spPr>
          <a:xfrm>
            <a:off x="628650" y="1825625"/>
            <a:ext cx="40259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921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8650" y="1903413"/>
            <a:ext cx="7886700" cy="3976997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8301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abel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abel 3"/>
          <p:cNvSpPr>
            <a:spLocks noGrp="1"/>
          </p:cNvSpPr>
          <p:nvPr>
            <p:ph type="tbl" sz="quarter" idx="10"/>
          </p:nvPr>
        </p:nvSpPr>
        <p:spPr>
          <a:xfrm>
            <a:off x="628650" y="1858963"/>
            <a:ext cx="3906179" cy="3998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4824413" y="1858964"/>
            <a:ext cx="3690937" cy="399891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onder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828800"/>
            <a:ext cx="5720944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271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7886700" cy="38766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Subtitel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Subtitel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630238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29152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kolommen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49" y="1825625"/>
            <a:ext cx="3883877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624039" y="1825625"/>
            <a:ext cx="3891311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8741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" y="1828800"/>
            <a:ext cx="4411663" cy="4029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98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D7260C6-C192-412D-99CE-44ED7840A0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A9E2682-B09C-47DA-A492-418EF8C901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C24ADA-0C47-4822-8280-81D7881688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4A848-61B3-4507-9F22-6451F4331E65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68088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Tijdelijke aanduiding voor grafiek 4"/>
          <p:cNvSpPr>
            <a:spLocks noGrp="1"/>
          </p:cNvSpPr>
          <p:nvPr>
            <p:ph type="chart" sz="quarter" idx="10"/>
          </p:nvPr>
        </p:nvSpPr>
        <p:spPr>
          <a:xfrm>
            <a:off x="628650" y="1790700"/>
            <a:ext cx="7886700" cy="414192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613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058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5" r:id="rId4"/>
    <p:sldLayoutId id="2147483664" r:id="rId5"/>
    <p:sldLayoutId id="2147483673" r:id="rId6"/>
    <p:sldLayoutId id="2147483683" r:id="rId7"/>
    <p:sldLayoutId id="214748368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574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14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6571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dewerker.roc-nijmegen.nl/loketten/cenm/FotostbvVoorlichting/Horeca/_Z6A3911%20WEB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dewerker.roc-nijmegen.nl/loketten/cenm/FotostbvVoorlichting/Facilitaire%20Dienstverlening/FACILITAIR31-HB08%20HP13%20WEB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e.jansen@roc-nijmegen.n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mailto:w.bouwman@roc-nijmegen.n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4614049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dewerker.roc-nijmegen.nl/loketten/cenm/FotostbvVoorlichting/Horeca/_Z6A3888%20WEB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62E2BF-235D-4C51-9673-2FF940668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Dienstverlening</a:t>
            </a:r>
          </a:p>
        </p:txBody>
      </p:sp>
      <p:pic>
        <p:nvPicPr>
          <p:cNvPr id="1026" name="Picture 2" descr="Dienstverlening: medewerker facilitaire dienstverlening">
            <a:extLst>
              <a:ext uri="{FF2B5EF4-FFF2-40B4-BE49-F238E27FC236}">
                <a16:creationId xmlns:a16="http://schemas.microsoft.com/office/drawing/2014/main" id="{B0567407-66BF-4ED9-BA1D-C287D66C7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03" y="1967783"/>
            <a:ext cx="6226351" cy="238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406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9633A07B-A6CD-436E-A91E-EFB4F2CAF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In aanmerking komen voor versnellen</a:t>
            </a: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B1A1C52-B6BE-43CC-ABA3-873C10C54C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7653" name="Rectangle 3">
            <a:extLst>
              <a:ext uri="{FF2B5EF4-FFF2-40B4-BE49-F238E27FC236}">
                <a16:creationId xmlns:a16="http://schemas.microsoft.com/office/drawing/2014/main" id="{6E4E4B6A-85E8-49EC-9927-193448DB0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8" y="1757363"/>
            <a:ext cx="7689850" cy="47513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Wanneer een student het versnelde traject in wil gaan moet hij aan de volgende eisen voldoen:</a:t>
            </a:r>
          </a:p>
          <a:p>
            <a:pPr marL="358775" indent="-358775">
              <a:lnSpc>
                <a:spcPct val="115000"/>
              </a:lnSpc>
              <a:buFontTx/>
              <a:buAutoNum type="arabicPeriod"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Nederlands toets lezen/luisteren moet minimaal met een 6 behaald worden.</a:t>
            </a:r>
          </a:p>
          <a:p>
            <a:pPr marL="358775" indent="-358775">
              <a:lnSpc>
                <a:spcPct val="115000"/>
              </a:lnSpc>
              <a:buFontTx/>
              <a:buAutoNum type="arabicPeriod"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Aanwezigheid in de lessen is minimaal 90%.</a:t>
            </a:r>
          </a:p>
          <a:p>
            <a:pPr marL="358775" indent="-358775">
              <a:lnSpc>
                <a:spcPct val="115000"/>
              </a:lnSpc>
              <a:buFontTx/>
              <a:buAutoNum type="arabicPeriod"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Gedrag in de klas (beoordeling door 3 docenten).</a:t>
            </a:r>
          </a:p>
          <a:p>
            <a:pPr marL="358775" indent="-358775">
              <a:lnSpc>
                <a:spcPct val="115000"/>
              </a:lnSpc>
              <a:buFontTx/>
              <a:buAutoNum type="arabicPeriod"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Inleveren van opdrachten (halen deadlines).</a:t>
            </a:r>
          </a:p>
          <a:p>
            <a:pPr marL="358775" indent="-358775">
              <a:lnSpc>
                <a:spcPct val="115000"/>
              </a:lnSpc>
              <a:spcAft>
                <a:spcPts val="800"/>
              </a:spcAft>
              <a:buFontTx/>
              <a:buAutoNum type="arabicPeriod"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Voldoende voor praktijkleren.</a:t>
            </a: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168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el 1">
            <a:extLst>
              <a:ext uri="{FF2B5EF4-FFF2-40B4-BE49-F238E27FC236}">
                <a16:creationId xmlns:a16="http://schemas.microsoft.com/office/drawing/2014/main" id="{0212BFDC-6EBD-4774-9DE3-7B9BE046E4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altLang="nl-NL" b="1"/>
              <a:t>In aanmerking komen voor versnellen</a:t>
            </a:r>
            <a:br>
              <a:rPr lang="nl-NL" altLang="nl-NL" b="1"/>
            </a:br>
            <a:endParaRPr lang="nl-NL" altLang="nl-NL"/>
          </a:p>
        </p:txBody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F218F5CA-7C1C-4577-A2B1-5AC2E71CDE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7178FC9B-7DED-46DA-A36A-26A39B0A0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8" y="1757363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14F35ED2-997C-41E7-B40A-328386EE2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13929"/>
              </p:ext>
            </p:extLst>
          </p:nvPr>
        </p:nvGraphicFramePr>
        <p:xfrm>
          <a:off x="684213" y="1631950"/>
          <a:ext cx="7448551" cy="4533900"/>
        </p:xfrm>
        <a:graphic>
          <a:graphicData uri="http://schemas.openxmlformats.org/drawingml/2006/table">
            <a:tbl>
              <a:tblPr firstRow="1" firstCol="1" bandRow="1"/>
              <a:tblGrid>
                <a:gridCol w="2131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58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1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Versnellen</a:t>
                      </a:r>
                      <a:endParaRPr lang="nl-NL" sz="1600"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Bespreek geval</a:t>
                      </a:r>
                      <a:endParaRPr lang="nl-NL" sz="1600"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Niet versnellen</a:t>
                      </a:r>
                      <a:endParaRPr lang="nl-NL" sz="1600"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Een student heeft aan alle 5 de onderdelen voldaan.  </a:t>
                      </a: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Een student heeft aan 1 van de 5 onderdelen niet voldaan, de rest wel. </a:t>
                      </a: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Een student heeft aan 2 of meer van de 5 onderdelen niet voldaan.</a:t>
                      </a: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81175" algn="r"/>
                        </a:tabLst>
                      </a:pPr>
                      <a:r>
                        <a:rPr lang="nl-NL" sz="1600" b="1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Kanttekening: 	</a:t>
                      </a:r>
                      <a:endParaRPr lang="nl-NL" sz="1600"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600" b="1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Dit mag NIET voor Nederlands zijn</a:t>
                      </a:r>
                      <a:endParaRPr lang="nl-NL" sz="1600"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600" b="1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Wanneer Nederlands een 5 is wordt de student wel besproken</a:t>
                      </a:r>
                      <a:endParaRPr lang="nl-NL" sz="1600"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Kanttekening:</a:t>
                      </a:r>
                      <a:endParaRPr lang="nl-NL" sz="1600"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600" b="1"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Ook niet versnellen wanneer een student lager dan een 5 scoort voor Nederlands </a:t>
                      </a:r>
                      <a:endParaRPr lang="nl-NL" sz="1600"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223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itel 3">
            <a:extLst>
              <a:ext uri="{FF2B5EF4-FFF2-40B4-BE49-F238E27FC236}">
                <a16:creationId xmlns:a16="http://schemas.microsoft.com/office/drawing/2014/main" id="{F8178225-C5AF-4F45-B73A-15B5E5DC6B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altLang="nl-NL"/>
              <a:t>Helpende Zorg en Welzijn</a:t>
            </a:r>
          </a:p>
        </p:txBody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812663FA-FF02-4421-B836-6AAAF3B6B1D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5484FEBE-309A-42D5-9784-4198597608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557338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Ondersteunt bij dagelijkse activiteiten.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Ondersteunt bij wonen, huishouden en </a:t>
            </a:r>
            <a:br>
              <a:rPr lang="nl-NL" altLang="nl-NL" sz="2400">
                <a:solidFill>
                  <a:srgbClr val="000000"/>
                </a:solidFill>
              </a:rPr>
            </a:br>
            <a:r>
              <a:rPr lang="nl-NL" altLang="nl-NL" sz="2400">
                <a:solidFill>
                  <a:srgbClr val="000000"/>
                </a:solidFill>
              </a:rPr>
              <a:t>persoonlijke verzorging.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Assisteert bij sociale en recreatieve activiteiten.</a:t>
            </a: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7C8FAA1-4641-4C3E-8C3B-3597013C0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275" y="4512276"/>
            <a:ext cx="3193688" cy="179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108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el 3">
            <a:extLst>
              <a:ext uri="{FF2B5EF4-FFF2-40B4-BE49-F238E27FC236}">
                <a16:creationId xmlns:a16="http://schemas.microsoft.com/office/drawing/2014/main" id="{B361ED58-7F7D-4238-887C-E6E5DFEB0A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altLang="nl-NL"/>
              <a:t>Medewerker Facilitaire Dienstverlening </a:t>
            </a:r>
          </a:p>
        </p:txBody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7EEEE8A4-4DBB-408A-AC27-704D6F8CAF0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8677" name="Rectangle 3">
            <a:extLst>
              <a:ext uri="{FF2B5EF4-FFF2-40B4-BE49-F238E27FC236}">
                <a16:creationId xmlns:a16="http://schemas.microsoft.com/office/drawing/2014/main" id="{DD441F46-5405-42EE-B565-CCD02E2A6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557338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Draagt zorg voor de dagelijkse gang van zaken. 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Voert facilitaire en logistieke werkzaamheden uit.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Voert cateringwerkzaamheden uit.</a:t>
            </a: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</p:txBody>
      </p:sp>
      <p:pic>
        <p:nvPicPr>
          <p:cNvPr id="28678" name="Picture 7" descr="Afbeelding">
            <a:hlinkClick r:id="rId3"/>
            <a:extLst>
              <a:ext uri="{FF2B5EF4-FFF2-40B4-BE49-F238E27FC236}">
                <a16:creationId xmlns:a16="http://schemas.microsoft.com/office/drawing/2014/main" id="{7AEFFB06-6DCE-41B3-B2F2-85399F09A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431" y="4581534"/>
            <a:ext cx="2594919" cy="172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186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el 3">
            <a:extLst>
              <a:ext uri="{FF2B5EF4-FFF2-40B4-BE49-F238E27FC236}">
                <a16:creationId xmlns:a16="http://schemas.microsoft.com/office/drawing/2014/main" id="{983BC42C-5F07-4C35-8C0E-90BE5818C3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altLang="nl-NL"/>
              <a:t>Medewerker Sport en Recreatie </a:t>
            </a:r>
          </a:p>
        </p:txBody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B75D910B-B2E1-4FFB-B55F-EE1D619D91B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30725" name="Rectangle 3">
            <a:extLst>
              <a:ext uri="{FF2B5EF4-FFF2-40B4-BE49-F238E27FC236}">
                <a16:creationId xmlns:a16="http://schemas.microsoft.com/office/drawing/2014/main" id="{4AF4DA53-EA16-457E-90B8-8BF30006AC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557338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Voert sportieve en recreatieve activiteiten uit.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Begeleidt gasten/ deelnemers.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Houdt toezicht.</a:t>
            </a: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EFC8C7C-0273-4174-B155-E25CFEF33D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t="911" r="888" b="17250"/>
          <a:stretch/>
        </p:blipFill>
        <p:spPr>
          <a:xfrm>
            <a:off x="5892278" y="4641065"/>
            <a:ext cx="2697685" cy="166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10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el 1">
            <a:extLst>
              <a:ext uri="{FF2B5EF4-FFF2-40B4-BE49-F238E27FC236}">
                <a16:creationId xmlns:a16="http://schemas.microsoft.com/office/drawing/2014/main" id="{F426EE5C-5111-41C6-84DD-279477DFDC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altLang="nl-NL"/>
              <a:t>Dus…</a:t>
            </a:r>
          </a:p>
        </p:txBody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22B7AE3B-F738-4FDE-9D0C-FF91E53FAC8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7653" name="Rectangle 3">
            <a:extLst>
              <a:ext uri="{FF2B5EF4-FFF2-40B4-BE49-F238E27FC236}">
                <a16:creationId xmlns:a16="http://schemas.microsoft.com/office/drawing/2014/main" id="{AE9E912C-02B1-4ADF-9D78-C32BA46DC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557338"/>
            <a:ext cx="7689850" cy="47513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De sporter serveert óók de tosti!</a:t>
            </a: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De helpende houdt óók de voorraad bij!</a:t>
            </a: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De facilitaire medewerker maakt óók een praatje met de meneer in de rolstoel!</a:t>
            </a: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De recreatiemedewerker vouwt óók de was op!</a:t>
            </a: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De sporter doet óók de afwas!</a:t>
            </a: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De helpende vervangt óók een lampje!</a:t>
            </a: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De facilitaire medewerker spreekt óók de groep kinderen aan! </a:t>
            </a: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67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>
            <a:extLst>
              <a:ext uri="{FF2B5EF4-FFF2-40B4-BE49-F238E27FC236}">
                <a16:creationId xmlns:a16="http://schemas.microsoft.com/office/drawing/2014/main" id="{41EA8427-04BA-4D69-8AA4-8C80F945CC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FE5F31D6-05F7-4548-BBFD-B03ABC6BA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49275"/>
            <a:ext cx="7689850" cy="47513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nl-NL" sz="3200" b="1"/>
              <a:t>Leren door te doen</a:t>
            </a:r>
          </a:p>
          <a:p>
            <a:pPr>
              <a:spcBef>
                <a:spcPct val="20000"/>
              </a:spcBef>
              <a:defRPr/>
            </a:pPr>
            <a:endParaRPr lang="nl-NL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r>
              <a:rPr lang="nl-NL">
                <a:solidFill>
                  <a:srgbClr val="000000"/>
                </a:solidFill>
              </a:rPr>
              <a:t>Realistische leeromgeving om te oefenen: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>
                <a:solidFill>
                  <a:srgbClr val="000000"/>
                </a:solidFill>
              </a:rPr>
              <a:t>Eethoek 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>
                <a:solidFill>
                  <a:srgbClr val="000000"/>
                </a:solidFill>
              </a:rPr>
              <a:t>Café 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>
                <a:solidFill>
                  <a:srgbClr val="000000"/>
                </a:solidFill>
              </a:rPr>
              <a:t>Wasserij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>
                <a:solidFill>
                  <a:srgbClr val="000000"/>
                </a:solidFill>
              </a:rPr>
              <a:t>Evenementen 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>
                <a:solidFill>
                  <a:srgbClr val="000000"/>
                </a:solidFill>
              </a:rPr>
              <a:t>Sportverenigingen/ bedrijven </a:t>
            </a:r>
            <a:endParaRPr lang="nl-NL"/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</p:txBody>
      </p:sp>
      <p:pic>
        <p:nvPicPr>
          <p:cNvPr id="34821" name="Picture 6" descr="Afbeelding">
            <a:hlinkClick r:id="rId3"/>
            <a:extLst>
              <a:ext uri="{FF2B5EF4-FFF2-40B4-BE49-F238E27FC236}">
                <a16:creationId xmlns:a16="http://schemas.microsoft.com/office/drawing/2014/main" id="{132DC87F-D9F3-49DC-86D6-5CF044C33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5"/>
          <a:stretch>
            <a:fillRect/>
          </a:stretch>
        </p:blipFill>
        <p:spPr bwMode="auto">
          <a:xfrm>
            <a:off x="6453617" y="4310255"/>
            <a:ext cx="2218896" cy="2071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5386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>
            <a:extLst>
              <a:ext uri="{FF2B5EF4-FFF2-40B4-BE49-F238E27FC236}">
                <a16:creationId xmlns:a16="http://schemas.microsoft.com/office/drawing/2014/main" id="{41EA8427-04BA-4D69-8AA4-8C80F945CC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FE5F31D6-05F7-4548-BBFD-B03ABC6BA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49275"/>
            <a:ext cx="7689850" cy="47513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nl-NL" sz="3200" b="1"/>
              <a:t>Jij en je talent!</a:t>
            </a:r>
          </a:p>
          <a:p>
            <a:pPr>
              <a:spcBef>
                <a:spcPct val="20000"/>
              </a:spcBef>
              <a:defRPr/>
            </a:pPr>
            <a:endParaRPr lang="nl-NL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nl-NL">
                <a:solidFill>
                  <a:srgbClr val="000000"/>
                </a:solidFill>
              </a:rPr>
              <a:t>Loopbaanbegeleider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nl-NL">
                <a:solidFill>
                  <a:srgbClr val="000000"/>
                </a:solidFill>
              </a:rPr>
              <a:t>Trajectbegeleider/ passend onderwijs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nl-NL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nl-NL">
                <a:solidFill>
                  <a:srgbClr val="000000"/>
                </a:solidFill>
              </a:rPr>
              <a:t>Aandacht voor de dingen die jij goed kunt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nl-NL">
                <a:solidFill>
                  <a:srgbClr val="000000"/>
                </a:solidFill>
              </a:rPr>
              <a:t>Onderzoeken en uitbouwen van jouw talent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nl-NL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nl-NL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28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itel 2">
            <a:extLst>
              <a:ext uri="{FF2B5EF4-FFF2-40B4-BE49-F238E27FC236}">
                <a16:creationId xmlns:a16="http://schemas.microsoft.com/office/drawing/2014/main" id="{F88C5BB6-8FC9-4C7A-976E-07D1856987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Keuzes maken</a:t>
            </a: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A3A5D03F-8748-4B2F-B0E2-454F43F7127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/>
              <a:t>Praktijkleren</a:t>
            </a:r>
          </a:p>
          <a:p>
            <a:pPr eaLnBrk="1" hangingPunct="1">
              <a:buFontTx/>
              <a:buChar char="-"/>
            </a:pPr>
            <a:r>
              <a:rPr lang="nl-NL" altLang="nl-NL" sz="2400"/>
              <a:t>Keuzedelen (verbreden of verdiepen)</a:t>
            </a:r>
          </a:p>
          <a:p>
            <a:pPr eaLnBrk="1" hangingPunct="1">
              <a:buFontTx/>
              <a:buChar char="-"/>
            </a:pPr>
            <a:r>
              <a:rPr lang="nl-NL" altLang="nl-NL" sz="2400"/>
              <a:t>Keuze van je uitstroomprofiel </a:t>
            </a:r>
          </a:p>
          <a:p>
            <a:pPr eaLnBrk="1" hangingPunct="1">
              <a:buFontTx/>
              <a:buChar char="-"/>
            </a:pPr>
            <a:endParaRPr lang="nl-NL" altLang="nl-NL" sz="2400"/>
          </a:p>
          <a:p>
            <a:pPr eaLnBrk="1" hangingPunct="1">
              <a:buFontTx/>
              <a:buChar char="-"/>
            </a:pPr>
            <a:endParaRPr lang="nl-NL" altLang="nl-NL" sz="2400"/>
          </a:p>
          <a:p>
            <a:pPr algn="ctr" eaLnBrk="1" hangingPunct="1">
              <a:buFontTx/>
              <a:buChar char="-"/>
            </a:pPr>
            <a:endParaRPr lang="nl-NL" altLang="nl-NL" b="1"/>
          </a:p>
        </p:txBody>
      </p:sp>
    </p:spTree>
    <p:extLst>
      <p:ext uri="{BB962C8B-B14F-4D97-AF65-F5344CB8AC3E}">
        <p14:creationId xmlns:p14="http://schemas.microsoft.com/office/powerpoint/2010/main" val="2150265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>
            <a:extLst>
              <a:ext uri="{FF2B5EF4-FFF2-40B4-BE49-F238E27FC236}">
                <a16:creationId xmlns:a16="http://schemas.microsoft.com/office/drawing/2014/main" id="{248BDF00-F355-4C88-8798-1107E17A45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37191565-7549-4404-838A-A73D8BFE0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38" y="973138"/>
            <a:ext cx="77025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buFontTx/>
              <a:buNone/>
            </a:pPr>
            <a:r>
              <a:rPr lang="nl-NL" altLang="nl-NL" b="1"/>
              <a:t>BPV (stage)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>
              <a:solidFill>
                <a:schemeClr val="accent5">
                  <a:lumMod val="10000"/>
                </a:schemeClr>
              </a:solidFill>
            </a:endParaRPr>
          </a:p>
          <a:p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Leren door te doen: praktijkleren en leerwerkbedrijven</a:t>
            </a:r>
          </a:p>
          <a:p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Je loopt stage in je gekozen profiel</a:t>
            </a:r>
          </a:p>
          <a:p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BPV einde leerjaar 1 periode 3 en 4</a:t>
            </a:r>
          </a:p>
          <a:p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Leerjaar 2 periode 5 t/m 8</a:t>
            </a:r>
          </a:p>
          <a:p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Versneld leerjaar 1 periode 3 en 4 </a:t>
            </a:r>
          </a:p>
          <a:p>
            <a:pPr>
              <a:buFontTx/>
              <a:buNone/>
            </a:pPr>
            <a:endParaRPr lang="nl-NL" altLang="nl-NL" sz="2400">
              <a:solidFill>
                <a:schemeClr val="accent5">
                  <a:lumMod val="10000"/>
                </a:schemeClr>
              </a:solidFill>
            </a:endParaRPr>
          </a:p>
          <a:p>
            <a:pPr>
              <a:buFontTx/>
              <a:buNone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Houd rekening met flexibele werktijden, bijvoorbeeld in de avonduren, de vakanties of in de weekenden.</a:t>
            </a:r>
            <a:endParaRPr lang="nl-NL" altLang="nl-NL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0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Afbeelding 2">
            <a:extLst>
              <a:ext uri="{FF2B5EF4-FFF2-40B4-BE49-F238E27FC236}">
                <a16:creationId xmlns:a16="http://schemas.microsoft.com/office/drawing/2014/main" id="{39139A1E-F51C-4FEC-B7EE-3BC5BE0045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Afbeelding 1">
            <a:extLst>
              <a:ext uri="{FF2B5EF4-FFF2-40B4-BE49-F238E27FC236}">
                <a16:creationId xmlns:a16="http://schemas.microsoft.com/office/drawing/2014/main" id="{6539B6B4-5E04-4583-800A-0757B8FD92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724400"/>
            <a:ext cx="18351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107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itel 2">
            <a:extLst>
              <a:ext uri="{FF2B5EF4-FFF2-40B4-BE49-F238E27FC236}">
                <a16:creationId xmlns:a16="http://schemas.microsoft.com/office/drawing/2014/main" id="{F88C5BB6-8FC9-4C7A-976E-07D1856987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Algemene vakken</a:t>
            </a: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A3A5D03F-8748-4B2F-B0E2-454F43F7127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Nederlands</a:t>
            </a:r>
          </a:p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Rekenen</a:t>
            </a:r>
          </a:p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Burgerschap</a:t>
            </a:r>
          </a:p>
          <a:p>
            <a:pPr>
              <a:spcBef>
                <a:spcPct val="20000"/>
              </a:spcBef>
              <a:buFontTx/>
              <a:buChar char="-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Engels</a:t>
            </a:r>
          </a:p>
          <a:p>
            <a:pPr marL="0" indent="0" eaLnBrk="1" hangingPunct="1">
              <a:buNone/>
            </a:pPr>
            <a:endParaRPr lang="nl-NL" altLang="nl-NL" sz="2400"/>
          </a:p>
          <a:p>
            <a:pPr eaLnBrk="1" hangingPunct="1">
              <a:buFontTx/>
              <a:buChar char="-"/>
            </a:pPr>
            <a:endParaRPr lang="nl-NL" altLang="nl-NL" sz="2400"/>
          </a:p>
          <a:p>
            <a:pPr algn="ctr" eaLnBrk="1" hangingPunct="1">
              <a:buFontTx/>
              <a:buChar char="-"/>
            </a:pPr>
            <a:endParaRPr lang="nl-NL" altLang="nl-NL" b="1"/>
          </a:p>
        </p:txBody>
      </p:sp>
    </p:spTree>
    <p:extLst>
      <p:ext uri="{BB962C8B-B14F-4D97-AF65-F5344CB8AC3E}">
        <p14:creationId xmlns:p14="http://schemas.microsoft.com/office/powerpoint/2010/main" val="41471534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itel 2">
            <a:extLst>
              <a:ext uri="{FF2B5EF4-FFF2-40B4-BE49-F238E27FC236}">
                <a16:creationId xmlns:a16="http://schemas.microsoft.com/office/drawing/2014/main" id="{F88C5BB6-8FC9-4C7A-976E-07D1856987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Toelatingseisen</a:t>
            </a: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A3A5D03F-8748-4B2F-B0E2-454F43F7127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nl-NL" altLang="nl-NL">
                <a:latin typeface="Arial" panose="020B0604020202020204" pitchFamily="34" charset="0"/>
                <a:cs typeface="Arial" panose="020B0604020202020204" pitchFamily="34" charset="0"/>
              </a:rPr>
              <a:t>Vooropleiding:</a:t>
            </a:r>
          </a:p>
          <a:p>
            <a:pPr>
              <a:spcBef>
                <a:spcPct val="0"/>
              </a:spcBef>
            </a:pPr>
            <a:r>
              <a:rPr lang="nl-NL" altLang="nl-NL">
                <a:latin typeface="Arial" panose="020B0604020202020204" pitchFamily="34" charset="0"/>
                <a:cs typeface="Arial" panose="020B0604020202020204" pitchFamily="34" charset="0"/>
              </a:rPr>
              <a:t>VMBO Basis				</a:t>
            </a:r>
          </a:p>
          <a:p>
            <a:pPr>
              <a:spcBef>
                <a:spcPct val="0"/>
              </a:spcBef>
            </a:pPr>
            <a:r>
              <a:rPr lang="nl-NL" altLang="nl-NL">
                <a:latin typeface="Arial" panose="020B0604020202020204" pitchFamily="34" charset="0"/>
                <a:cs typeface="Arial" panose="020B0604020202020204" pitchFamily="34" charset="0"/>
              </a:rPr>
              <a:t>Entree niveau 1</a:t>
            </a:r>
          </a:p>
          <a:p>
            <a:pPr>
              <a:spcBef>
                <a:spcPct val="0"/>
              </a:spcBef>
              <a:buNone/>
            </a:pPr>
            <a:endParaRPr lang="nl-NL" altLang="nl-N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nl-NL" altLang="nl-NL" i="1">
                <a:latin typeface="Arial" panose="020B0604020202020204" pitchFamily="34" charset="0"/>
                <a:cs typeface="Arial" panose="020B0604020202020204" pitchFamily="34" charset="0"/>
              </a:rPr>
              <a:t>Voor de uitstroomrichting Helpende Zorg en Welzijn heb je een VOG (verklaring omtrent gedrag) nodig. </a:t>
            </a:r>
          </a:p>
          <a:p>
            <a:pPr eaLnBrk="1" hangingPunct="1">
              <a:buFontTx/>
              <a:buChar char="-"/>
            </a:pPr>
            <a:endParaRPr lang="nl-NL" altLang="nl-NL" sz="2400"/>
          </a:p>
          <a:p>
            <a:pPr eaLnBrk="1" hangingPunct="1">
              <a:buFontTx/>
              <a:buChar char="-"/>
            </a:pPr>
            <a:endParaRPr lang="nl-NL" altLang="nl-NL" sz="2400"/>
          </a:p>
          <a:p>
            <a:pPr algn="ctr" eaLnBrk="1" hangingPunct="1">
              <a:buFontTx/>
              <a:buChar char="-"/>
            </a:pPr>
            <a:endParaRPr lang="nl-NL" altLang="nl-NL" b="1"/>
          </a:p>
        </p:txBody>
      </p:sp>
    </p:spTree>
    <p:extLst>
      <p:ext uri="{BB962C8B-B14F-4D97-AF65-F5344CB8AC3E}">
        <p14:creationId xmlns:p14="http://schemas.microsoft.com/office/powerpoint/2010/main" val="440668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itel 2">
            <a:extLst>
              <a:ext uri="{FF2B5EF4-FFF2-40B4-BE49-F238E27FC236}">
                <a16:creationId xmlns:a16="http://schemas.microsoft.com/office/drawing/2014/main" id="{F88C5BB6-8FC9-4C7A-976E-07D1856987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Meer informatie op onze website</a:t>
            </a: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A3A5D03F-8748-4B2F-B0E2-454F43F7127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Info steeds meer via internet;</a:t>
            </a:r>
          </a:p>
          <a:p>
            <a:pPr>
              <a:buFont typeface="Lucida Grande"/>
              <a:buChar char="–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Snel te vinden;</a:t>
            </a:r>
          </a:p>
          <a:p>
            <a:pPr>
              <a:buFont typeface="Lucida Grande"/>
              <a:buChar char="–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Altijd up-to-date;</a:t>
            </a:r>
          </a:p>
          <a:p>
            <a:pPr marL="609600" indent="-609600">
              <a:defRPr/>
            </a:pPr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nl-NL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charset="0"/>
              </a:rPr>
              <a:t>www.roc-nijmegen.nl </a:t>
            </a:r>
          </a:p>
          <a:p>
            <a:pPr marL="0" indent="0">
              <a:buNone/>
              <a:defRPr/>
            </a:pPr>
            <a:endParaRPr lang="nl-NL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Wingdings" charset="0"/>
            </a:endParaRPr>
          </a:p>
          <a:p>
            <a:pPr>
              <a:buFont typeface="Lucida Grande"/>
              <a:buChar char="–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Tabblad Opleidingen</a:t>
            </a:r>
          </a:p>
          <a:p>
            <a:pPr>
              <a:buFont typeface="Lucida Grande"/>
              <a:buChar char="–"/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Ga naar Beroepsopleidingen</a:t>
            </a:r>
          </a:p>
          <a:p>
            <a:pPr eaLnBrk="1" hangingPunct="1">
              <a:buFontTx/>
              <a:buChar char="-"/>
            </a:pPr>
            <a:endParaRPr lang="nl-NL" altLang="nl-NL" sz="2400"/>
          </a:p>
          <a:p>
            <a:pPr eaLnBrk="1" hangingPunct="1">
              <a:buFontTx/>
              <a:buChar char="-"/>
            </a:pPr>
            <a:endParaRPr lang="nl-NL" altLang="nl-NL" sz="2400"/>
          </a:p>
          <a:p>
            <a:pPr algn="ctr" eaLnBrk="1" hangingPunct="1">
              <a:buFontTx/>
              <a:buChar char="-"/>
            </a:pPr>
            <a:endParaRPr lang="nl-NL" altLang="nl-NL" b="1"/>
          </a:p>
        </p:txBody>
      </p:sp>
    </p:spTree>
    <p:extLst>
      <p:ext uri="{BB962C8B-B14F-4D97-AF65-F5344CB8AC3E}">
        <p14:creationId xmlns:p14="http://schemas.microsoft.com/office/powerpoint/2010/main" val="4756176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itel 2">
            <a:extLst>
              <a:ext uri="{FF2B5EF4-FFF2-40B4-BE49-F238E27FC236}">
                <a16:creationId xmlns:a16="http://schemas.microsoft.com/office/drawing/2014/main" id="{F88C5BB6-8FC9-4C7A-976E-07D1856987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Meer informatie?</a:t>
            </a: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A3A5D03F-8748-4B2F-B0E2-454F43F7127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Onze voorlichters: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Erik Jansen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e.jansen@roc-nijmegen.nl</a:t>
            </a: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Wouter Bouwman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w.bouwman@roc-nijmegen.nl</a:t>
            </a: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Informatie via je decaan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nl-NL" b="1" dirty="0">
              <a:solidFill>
                <a:schemeClr val="tx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nl-NL" b="1" dirty="0">
              <a:solidFill>
                <a:schemeClr val="tx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kunt ook terecht bij ons infocentrum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Campusbaan 6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Nijmegen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Tel. 0900 - 9609</a:t>
            </a:r>
            <a:endParaRPr lang="nl-NL" altLang="nl-NL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-"/>
            </a:pPr>
            <a:endParaRPr lang="nl-NL" altLang="nl-NL" sz="2400" dirty="0"/>
          </a:p>
          <a:p>
            <a:pPr eaLnBrk="1" hangingPunct="1">
              <a:buFontTx/>
              <a:buChar char="-"/>
            </a:pPr>
            <a:endParaRPr lang="nl-NL" altLang="nl-NL" sz="2400" dirty="0"/>
          </a:p>
          <a:p>
            <a:pPr algn="ctr" eaLnBrk="1" hangingPunct="1">
              <a:buFontTx/>
              <a:buChar char="-"/>
            </a:pPr>
            <a:endParaRPr lang="nl-NL" altLang="nl-NL" b="1" dirty="0"/>
          </a:p>
        </p:txBody>
      </p:sp>
      <p:pic>
        <p:nvPicPr>
          <p:cNvPr id="2052" name="Picture 4" descr="Erik Janssen">
            <a:extLst>
              <a:ext uri="{FF2B5EF4-FFF2-40B4-BE49-F238E27FC236}">
                <a16:creationId xmlns:a16="http://schemas.microsoft.com/office/drawing/2014/main" id="{73094F49-F597-4063-8EDE-41C4B8623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658" y="1690692"/>
            <a:ext cx="1376234" cy="137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outer Bouwman">
            <a:extLst>
              <a:ext uri="{FF2B5EF4-FFF2-40B4-BE49-F238E27FC236}">
                <a16:creationId xmlns:a16="http://schemas.microsoft.com/office/drawing/2014/main" id="{616F857E-BB8D-4656-ACC6-01FFF13A9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827" y="3162360"/>
            <a:ext cx="1353065" cy="135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31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el 1">
            <a:extLst>
              <a:ext uri="{FF2B5EF4-FFF2-40B4-BE49-F238E27FC236}">
                <a16:creationId xmlns:a16="http://schemas.microsoft.com/office/drawing/2014/main" id="{69033442-5F2D-46C1-A9CA-80E6434AA2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Opleidingen</a:t>
            </a:r>
          </a:p>
        </p:txBody>
      </p:sp>
      <p:sp>
        <p:nvSpPr>
          <p:cNvPr id="8196" name="Tijdelijke aanduiding voor inhoud 2">
            <a:extLst>
              <a:ext uri="{FF2B5EF4-FFF2-40B4-BE49-F238E27FC236}">
                <a16:creationId xmlns:a16="http://schemas.microsoft.com/office/drawing/2014/main" id="{6A9CC826-6FD2-4379-9B5E-69F6EB15A5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>
                <a:latin typeface="Arial" panose="020B0604020202020204" pitchFamily="34" charset="0"/>
                <a:cs typeface="Arial" panose="020B0604020202020204" pitchFamily="34" charset="0"/>
              </a:rPr>
              <a:t>Dienstverlening: </a:t>
            </a:r>
          </a:p>
          <a:p>
            <a:pPr marL="901700" lvl="1"/>
            <a:r>
              <a:rPr lang="nl-NL" altLang="nl-NL" sz="2400">
                <a:latin typeface="Arial" panose="020B0604020202020204" pitchFamily="34" charset="0"/>
                <a:cs typeface="Arial" panose="020B0604020202020204" pitchFamily="34" charset="0"/>
              </a:rPr>
              <a:t>Helpende Zorg en Welzijn</a:t>
            </a:r>
          </a:p>
          <a:p>
            <a:pPr marL="901700" lvl="1"/>
            <a:r>
              <a:rPr lang="nl-NL" altLang="nl-NL" sz="2400">
                <a:latin typeface="Arial" panose="020B0604020202020204" pitchFamily="34" charset="0"/>
                <a:cs typeface="Arial" panose="020B0604020202020204" pitchFamily="34" charset="0"/>
              </a:rPr>
              <a:t>Medewerker Facilitaire Dienstverlening</a:t>
            </a:r>
          </a:p>
          <a:p>
            <a:pPr marL="901700" lvl="1"/>
            <a:r>
              <a:rPr lang="nl-NL" altLang="nl-NL" sz="2400">
                <a:latin typeface="Arial" panose="020B0604020202020204" pitchFamily="34" charset="0"/>
                <a:cs typeface="Arial" panose="020B0604020202020204" pitchFamily="34" charset="0"/>
              </a:rPr>
              <a:t>Medewerker Sport en Recreatie</a:t>
            </a:r>
          </a:p>
          <a:p>
            <a:pPr marL="901700" lvl="1"/>
            <a:r>
              <a:rPr lang="nl-NL" altLang="nl-NL" sz="2400" u="sng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https://vimeo.com/146140499</a:t>
            </a:r>
            <a:endParaRPr lang="nl-NL" altLang="nl-NL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08313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el 1">
            <a:extLst>
              <a:ext uri="{FF2B5EF4-FFF2-40B4-BE49-F238E27FC236}">
                <a16:creationId xmlns:a16="http://schemas.microsoft.com/office/drawing/2014/main" id="{69033442-5F2D-46C1-A9CA-80E6434AA2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Past de opleiding bij jou?</a:t>
            </a:r>
          </a:p>
        </p:txBody>
      </p:sp>
      <p:sp>
        <p:nvSpPr>
          <p:cNvPr id="8196" name="Tijdelijke aanduiding voor inhoud 2">
            <a:extLst>
              <a:ext uri="{FF2B5EF4-FFF2-40B4-BE49-F238E27FC236}">
                <a16:creationId xmlns:a16="http://schemas.microsoft.com/office/drawing/2014/main" id="{6A9CC826-6FD2-4379-9B5E-69F6EB15A5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Werk jij graag met mensen en kun je goed luisteren?</a:t>
            </a:r>
          </a:p>
          <a:p>
            <a:pPr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Zoek jij een beroep met veel afwisselende werkzaamheden?</a:t>
            </a:r>
          </a:p>
          <a:p>
            <a:pPr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Ben jij stressbestendig, flexibel en behulpzaam?</a:t>
            </a:r>
          </a:p>
          <a:p>
            <a:pPr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Steek jij graag de handen uit de mouwen?</a:t>
            </a:r>
          </a:p>
          <a:p>
            <a:pPr>
              <a:defRPr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Ben jij sociaal en draag jij graag een steentje bij?</a:t>
            </a:r>
          </a:p>
          <a:p>
            <a:pPr marL="400050" lvl="1" indent="0">
              <a:lnSpc>
                <a:spcPct val="80000"/>
              </a:lnSpc>
              <a:buNone/>
              <a:defRPr/>
            </a:pPr>
            <a:endParaRPr lang="nl-N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lnSpc>
                <a:spcPct val="80000"/>
              </a:lnSpc>
              <a:buNone/>
              <a:defRPr/>
            </a:pPr>
            <a:r>
              <a:rPr lang="nl-NL" sz="2800">
                <a:latin typeface="Arial" panose="020B0604020202020204" pitchFamily="34" charset="0"/>
                <a:cs typeface="Arial" panose="020B0604020202020204" pitchFamily="34" charset="0"/>
              </a:rPr>
              <a:t>…. dan is Dienstverlening iets voor jou!</a:t>
            </a:r>
          </a:p>
          <a:p>
            <a:pPr marL="457200" lvl="1" indent="0">
              <a:buNone/>
            </a:pP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13613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>
            <a:extLst>
              <a:ext uri="{FF2B5EF4-FFF2-40B4-BE49-F238E27FC236}">
                <a16:creationId xmlns:a16="http://schemas.microsoft.com/office/drawing/2014/main" id="{8211050A-F53D-4CB4-B87A-D58BF805CA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altLang="nl-NL" b="1"/>
          </a:p>
          <a:p>
            <a:pPr eaLnBrk="1" hangingPunct="1">
              <a:buFontTx/>
              <a:buNone/>
            </a:pPr>
            <a:endParaRPr lang="nl-NL" altLang="nl-NL" b="1"/>
          </a:p>
        </p:txBody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57E614CA-FABE-4C36-A2D7-0DB3B5294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042" y="771183"/>
            <a:ext cx="7272337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nl-NL" altLang="nl-NL" b="1">
                <a:cs typeface="Arial" panose="020B0604020202020204" pitchFamily="34" charset="0"/>
              </a:rPr>
              <a:t>Waar kun je terechtkomen?</a:t>
            </a:r>
          </a:p>
          <a:p>
            <a:pPr>
              <a:lnSpc>
                <a:spcPct val="80000"/>
              </a:lnSpc>
              <a:buFontTx/>
              <a:buNone/>
            </a:pPr>
            <a:endParaRPr lang="nl-NL" altLang="nl-NL" b="1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400">
                <a:solidFill>
                  <a:srgbClr val="000000"/>
                </a:solidFill>
              </a:rPr>
              <a:t>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Recreatiebedrijven	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Kinderopvang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Sportverenigingen 	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Zorginstellingen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Vergaderlocaties 		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Buurthuizen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Catering 			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Sportaccommodaties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Hotels 			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Bij evenementen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Zwembaden		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</a:rPr>
              <a:t> – </a:t>
            </a:r>
            <a:r>
              <a:rPr lang="nl-NL" altLang="nl-NL" sz="2400">
                <a:solidFill>
                  <a:schemeClr val="accent5">
                    <a:lumMod val="10000"/>
                  </a:schemeClr>
                </a:solidFill>
                <a:cs typeface="Arial" panose="020B0604020202020204" pitchFamily="34" charset="0"/>
              </a:rPr>
              <a:t>Attractieparken</a:t>
            </a: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40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4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nl-NL" altLang="nl-NL" sz="2400"/>
          </a:p>
        </p:txBody>
      </p:sp>
    </p:spTree>
    <p:extLst>
      <p:ext uri="{BB962C8B-B14F-4D97-AF65-F5344CB8AC3E}">
        <p14:creationId xmlns:p14="http://schemas.microsoft.com/office/powerpoint/2010/main" val="3351317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>
            <a:extLst>
              <a:ext uri="{FF2B5EF4-FFF2-40B4-BE49-F238E27FC236}">
                <a16:creationId xmlns:a16="http://schemas.microsoft.com/office/drawing/2014/main" id="{8211050A-F53D-4CB4-B87A-D58BF805CA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altLang="nl-NL" b="1"/>
          </a:p>
          <a:p>
            <a:pPr eaLnBrk="1" hangingPunct="1">
              <a:buFontTx/>
              <a:buNone/>
            </a:pPr>
            <a:endParaRPr lang="nl-NL" altLang="nl-NL" b="1"/>
          </a:p>
        </p:txBody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57E614CA-FABE-4C36-A2D7-0DB3B5294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042" y="771183"/>
            <a:ext cx="7272337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nl-NL" altLang="nl-NL" b="1">
                <a:cs typeface="Arial" panose="020B0604020202020204" pitchFamily="34" charset="0"/>
              </a:rPr>
              <a:t>Dienstverlening BOL</a:t>
            </a:r>
          </a:p>
          <a:p>
            <a:pPr>
              <a:lnSpc>
                <a:spcPct val="80000"/>
              </a:lnSpc>
              <a:buFontTx/>
              <a:buNone/>
            </a:pPr>
            <a:endParaRPr lang="nl-NL" altLang="nl-NL" b="1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buNone/>
            </a:pPr>
            <a:r>
              <a:rPr lang="nl-NL" altLang="nl-NL" sz="2400">
                <a:solidFill>
                  <a:srgbClr val="000000"/>
                </a:solidFill>
              </a:rPr>
              <a:t>Leerjaar 1: 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brede basis met veel praktijk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oriëntatie/ verkennen van de 3 profielen in periode 1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na periode 1 kies je definitief voor je uitstroomprofiel</a:t>
            </a: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40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4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nl-NL" altLang="nl-NL" sz="2400"/>
          </a:p>
        </p:txBody>
      </p:sp>
      <p:pic>
        <p:nvPicPr>
          <p:cNvPr id="4" name="Picture 7" descr="Afbeelding">
            <a:hlinkClick r:id="rId3"/>
            <a:extLst>
              <a:ext uri="{FF2B5EF4-FFF2-40B4-BE49-F238E27FC236}">
                <a16:creationId xmlns:a16="http://schemas.microsoft.com/office/drawing/2014/main" id="{17833A4B-7919-4B2F-B6BD-067F0A67F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688" y="4608513"/>
            <a:ext cx="2663825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4764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>
            <a:extLst>
              <a:ext uri="{FF2B5EF4-FFF2-40B4-BE49-F238E27FC236}">
                <a16:creationId xmlns:a16="http://schemas.microsoft.com/office/drawing/2014/main" id="{8211050A-F53D-4CB4-B87A-D58BF805CA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altLang="nl-NL" b="1"/>
          </a:p>
          <a:p>
            <a:pPr eaLnBrk="1" hangingPunct="1">
              <a:buFontTx/>
              <a:buNone/>
            </a:pPr>
            <a:endParaRPr lang="nl-NL" altLang="nl-NL" b="1"/>
          </a:p>
        </p:txBody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57E614CA-FABE-4C36-A2D7-0DB3B5294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042" y="771183"/>
            <a:ext cx="7272337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nl-NL" altLang="nl-NL" b="1">
                <a:cs typeface="Arial" panose="020B0604020202020204" pitchFamily="34" charset="0"/>
              </a:rPr>
              <a:t>Dienstverlening BOL</a:t>
            </a:r>
          </a:p>
          <a:p>
            <a:pPr>
              <a:lnSpc>
                <a:spcPct val="80000"/>
              </a:lnSpc>
              <a:buFontTx/>
              <a:buNone/>
            </a:pPr>
            <a:endParaRPr lang="nl-NL" altLang="nl-NL" b="1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nl-NL" altLang="nl-NL" sz="2400">
                <a:solidFill>
                  <a:srgbClr val="000000"/>
                </a:solidFill>
              </a:rPr>
              <a:t>Leerjaar 2: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les in jouw uitstroomprofiel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stage 2 dagen 3,5 periodes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examen in je uitstroomprofiel</a:t>
            </a: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40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4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nl-NL" altLang="nl-NL" sz="2400"/>
          </a:p>
        </p:txBody>
      </p:sp>
      <p:pic>
        <p:nvPicPr>
          <p:cNvPr id="5" name="Picture 4" descr="Afbeeldingsresultaat voor fotos roc nijmegen dienstverlening">
            <a:extLst>
              <a:ext uri="{FF2B5EF4-FFF2-40B4-BE49-F238E27FC236}">
                <a16:creationId xmlns:a16="http://schemas.microsoft.com/office/drawing/2014/main" id="{8B445595-0E64-421B-A27A-FA9479D29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097" y="4370359"/>
            <a:ext cx="2681416" cy="201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677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>
            <a:extLst>
              <a:ext uri="{FF2B5EF4-FFF2-40B4-BE49-F238E27FC236}">
                <a16:creationId xmlns:a16="http://schemas.microsoft.com/office/drawing/2014/main" id="{8211050A-F53D-4CB4-B87A-D58BF805CA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altLang="nl-NL" b="1"/>
          </a:p>
          <a:p>
            <a:pPr eaLnBrk="1" hangingPunct="1">
              <a:buFontTx/>
              <a:buNone/>
            </a:pPr>
            <a:endParaRPr lang="nl-NL" altLang="nl-NL" b="1"/>
          </a:p>
        </p:txBody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57E614CA-FABE-4C36-A2D7-0DB3B5294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042" y="771183"/>
            <a:ext cx="7272337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nl-NL" altLang="nl-NL" b="1">
                <a:cs typeface="Arial" panose="020B0604020202020204" pitchFamily="34" charset="0"/>
              </a:rPr>
              <a:t>Dienstverlening BOL (versneld traject)</a:t>
            </a:r>
          </a:p>
          <a:p>
            <a:pPr>
              <a:lnSpc>
                <a:spcPct val="80000"/>
              </a:lnSpc>
              <a:buFontTx/>
              <a:buNone/>
            </a:pPr>
            <a:endParaRPr lang="nl-NL" altLang="nl-NL" b="1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nl-NL" altLang="nl-NL" sz="2400">
                <a:solidFill>
                  <a:srgbClr val="000000"/>
                </a:solidFill>
              </a:rPr>
              <a:t>Na periode 1 wordt bepaald of je de opleiding versneld kan gaan doen.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Voorwaarden waar je aan moet voldoen voor dit traject.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Na periode 1 is er geen mogelijkheid meer om te versnellen.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Stage 2 dagen in de week in periode 3 en 4.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Examen in je uitstroomprofiel.</a:t>
            </a:r>
          </a:p>
          <a:p>
            <a:pPr marL="342900" indent="-342900"/>
            <a:r>
              <a:rPr lang="nl-NL" altLang="nl-NL" sz="2400">
                <a:solidFill>
                  <a:srgbClr val="000000"/>
                </a:solidFill>
              </a:rPr>
              <a:t>Doel om binnen 1 jaar de opleiding af te ronden.</a:t>
            </a: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40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4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nl-NL" altLang="nl-NL" sz="2400"/>
          </a:p>
        </p:txBody>
      </p:sp>
    </p:spTree>
    <p:extLst>
      <p:ext uri="{BB962C8B-B14F-4D97-AF65-F5344CB8AC3E}">
        <p14:creationId xmlns:p14="http://schemas.microsoft.com/office/powerpoint/2010/main" val="87883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9633A07B-A6CD-436E-A91E-EFB4F2CAF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altLang="nl-NL"/>
              <a:t>Voorwaarden voor versnellen</a:t>
            </a: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B1A1C52-B6BE-43CC-ABA3-873C10C54C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27653" name="Rectangle 3">
            <a:extLst>
              <a:ext uri="{FF2B5EF4-FFF2-40B4-BE49-F238E27FC236}">
                <a16:creationId xmlns:a16="http://schemas.microsoft.com/office/drawing/2014/main" id="{6E4E4B6A-85E8-49EC-9927-193448DB0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8" y="1757363"/>
            <a:ext cx="7689850" cy="47513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marL="342900" indent="-342900">
              <a:defRPr/>
            </a:pPr>
            <a:r>
              <a:rPr lang="nl-NL" sz="2400">
                <a:solidFill>
                  <a:srgbClr val="000000"/>
                </a:solidFill>
              </a:rPr>
              <a:t>Je bent er altijd.</a:t>
            </a:r>
            <a:endParaRPr lang="nl-NL" altLang="nl-NL" sz="2400">
              <a:solidFill>
                <a:srgbClr val="000000"/>
              </a:solidFill>
            </a:endParaRP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Je laat je van je beste kan zien.</a:t>
            </a: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Je laat in alles zien dat je gemotiveerd bent.</a:t>
            </a: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Je opdrachten zijn op tijd ingeleverd en voldoen aan de eisen.</a:t>
            </a:r>
          </a:p>
          <a:p>
            <a:pPr marL="342900" indent="-342900">
              <a:defRPr/>
            </a:pPr>
            <a:r>
              <a:rPr lang="nl-NL" sz="2400">
                <a:solidFill>
                  <a:srgbClr val="000000"/>
                </a:solidFill>
              </a:rPr>
              <a:t>Je resultaten zijn voldoende.</a:t>
            </a:r>
            <a:endParaRPr lang="nl-NL" altLang="nl-NL" sz="2400">
              <a:solidFill>
                <a:srgbClr val="000000"/>
              </a:solidFill>
            </a:endParaRPr>
          </a:p>
          <a:p>
            <a:pPr marL="342900" indent="-342900">
              <a:defRPr/>
            </a:pPr>
            <a:r>
              <a:rPr lang="nl-NL" altLang="nl-NL" sz="2400">
                <a:solidFill>
                  <a:srgbClr val="000000"/>
                </a:solidFill>
              </a:rPr>
              <a:t>Nederlands schrijven is minimaal een 5.</a:t>
            </a: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l-NL" altLang="nl-NL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520798"/>
      </p:ext>
    </p:extLst>
  </p:cSld>
  <p:clrMapOvr>
    <a:masterClrMapping/>
  </p:clrMapOvr>
</p:sld>
</file>

<file path=ppt/theme/theme1.xml><?xml version="1.0" encoding="utf-8"?>
<a:theme xmlns:a="http://schemas.openxmlformats.org/drawingml/2006/main" name="ROC Nijmegen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D67265A2-D181-452A-8EBD-6AD4E3BBD436}"/>
    </a:ext>
  </a:extLst>
</a:theme>
</file>

<file path=ppt/theme/theme2.xml><?xml version="1.0" encoding="utf-8"?>
<a:theme xmlns:a="http://schemas.openxmlformats.org/drawingml/2006/main" name="Aangepast model voor grafiek">
  <a:themeElements>
    <a:clrScheme name="Aangepast 14">
      <a:dk1>
        <a:srgbClr val="171717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3677B8D1-3A29-4AEC-AF0D-0204F500D535}"/>
    </a:ext>
  </a:extLst>
</a:theme>
</file>

<file path=ppt/theme/theme3.xml><?xml version="1.0" encoding="utf-8"?>
<a:theme xmlns:a="http://schemas.openxmlformats.org/drawingml/2006/main" name="Aangepast ontwerp voor tabel">
  <a:themeElements>
    <a:clrScheme name="kleuren voor tabel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E30613"/>
      </a:accent1>
      <a:accent2>
        <a:srgbClr val="EF7D00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12E4EE07-9C6E-45F3-B6F6-3D7EA514FCE5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6DBBCF657AE4E8C22ADCFD574A4D4" ma:contentTypeVersion="12" ma:contentTypeDescription="Een nieuw document maken." ma:contentTypeScope="" ma:versionID="ab22d58ca54f2fe788429183ccc3e3fd">
  <xsd:schema xmlns:xsd="http://www.w3.org/2001/XMLSchema" xmlns:xs="http://www.w3.org/2001/XMLSchema" xmlns:p="http://schemas.microsoft.com/office/2006/metadata/properties" xmlns:ns2="63cd4bd6-bae8-4f8b-b92c-9464a67bb200" xmlns:ns3="6239e0f7-bd6b-405f-8af9-ae217371239b" targetNamespace="http://schemas.microsoft.com/office/2006/metadata/properties" ma:root="true" ma:fieldsID="9fbf086c846938e5e6cd397eba9ab0f9" ns2:_="" ns3:_="">
    <xsd:import namespace="63cd4bd6-bae8-4f8b-b92c-9464a67bb200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4bd6-bae8-4f8b-b92c-9464a67b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96173d46-5f7d-49bf-a64d-4dd4f1c458b8" ContentTypeId="0x0101" PreviousValue="false"/>
</file>

<file path=customXml/itemProps1.xml><?xml version="1.0" encoding="utf-8"?>
<ds:datastoreItem xmlns:ds="http://schemas.openxmlformats.org/officeDocument/2006/customXml" ds:itemID="{A0A4D0F2-0D89-49D2-B234-9DD6CA8C70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1431C4-2586-4E37-AC1B-07DDA90434A8}">
  <ds:schemaRefs>
    <ds:schemaRef ds:uri="63cd4bd6-bae8-4f8b-b92c-9464a67bb200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6239e0f7-bd6b-405f-8af9-ae217371239b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FC3BC49-56BB-49EA-A8CE-7C3BAFE96B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d4bd6-bae8-4f8b-b92c-9464a67bb200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D5595CE-3597-40F7-BB73-7E09B82CD58A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sjabloon ROC Nijmegen (4)</Template>
  <TotalTime>0</TotalTime>
  <Words>698</Words>
  <Application>Microsoft Office PowerPoint</Application>
  <PresentationFormat>Diavoorstelling (4:3)</PresentationFormat>
  <Paragraphs>241</Paragraphs>
  <Slides>23</Slides>
  <Notes>22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3</vt:i4>
      </vt:variant>
      <vt:variant>
        <vt:lpstr>Diatitels</vt:lpstr>
      </vt:variant>
      <vt:variant>
        <vt:i4>23</vt:i4>
      </vt:variant>
    </vt:vector>
  </HeadingPairs>
  <TitlesOfParts>
    <vt:vector size="33" baseType="lpstr">
      <vt:lpstr>Arial</vt:lpstr>
      <vt:lpstr>Calibri</vt:lpstr>
      <vt:lpstr>Courier New</vt:lpstr>
      <vt:lpstr>Lucida Grande</vt:lpstr>
      <vt:lpstr>Times New Roman</vt:lpstr>
      <vt:lpstr>Wingdings</vt:lpstr>
      <vt:lpstr>ヒラギノ角ゴ Pro W3</vt:lpstr>
      <vt:lpstr>ROC Nijmegen</vt:lpstr>
      <vt:lpstr>Aangepast model voor grafiek</vt:lpstr>
      <vt:lpstr>Aangepast ontwerp voor tabel</vt:lpstr>
      <vt:lpstr>Dienstverlening</vt:lpstr>
      <vt:lpstr>PowerPoint-presentatie</vt:lpstr>
      <vt:lpstr>Opleidingen</vt:lpstr>
      <vt:lpstr>Past de opleiding bij jou?</vt:lpstr>
      <vt:lpstr>PowerPoint-presentatie</vt:lpstr>
      <vt:lpstr>PowerPoint-presentatie</vt:lpstr>
      <vt:lpstr>PowerPoint-presentatie</vt:lpstr>
      <vt:lpstr>PowerPoint-presentatie</vt:lpstr>
      <vt:lpstr>Voorwaarden voor versnellen</vt:lpstr>
      <vt:lpstr>In aanmerking komen voor versnellen</vt:lpstr>
      <vt:lpstr>In aanmerking komen voor versnellen </vt:lpstr>
      <vt:lpstr>Helpende Zorg en Welzijn</vt:lpstr>
      <vt:lpstr>Medewerker Facilitaire Dienstverlening </vt:lpstr>
      <vt:lpstr>Medewerker Sport en Recreatie </vt:lpstr>
      <vt:lpstr>Dus…</vt:lpstr>
      <vt:lpstr>PowerPoint-presentatie</vt:lpstr>
      <vt:lpstr>PowerPoint-presentatie</vt:lpstr>
      <vt:lpstr>Keuzes maken</vt:lpstr>
      <vt:lpstr>PowerPoint-presentatie</vt:lpstr>
      <vt:lpstr>Algemene vakken</vt:lpstr>
      <vt:lpstr>Toelatingseisen</vt:lpstr>
      <vt:lpstr>Meer informatie op onze website</vt:lpstr>
      <vt:lpstr>Meer informatie?</vt:lpstr>
    </vt:vector>
  </TitlesOfParts>
  <Company>ROC Nijmegen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Thematisch communiceren</dc:title>
  <dc:creator>Tanja Dekeling</dc:creator>
  <dc:description/>
  <cp:lastModifiedBy>Femke Terwiel</cp:lastModifiedBy>
  <cp:revision>1</cp:revision>
  <dcterms:created xsi:type="dcterms:W3CDTF">2020-04-14T14:43:37Z</dcterms:created>
  <dcterms:modified xsi:type="dcterms:W3CDTF">2020-04-14T19:48:21Z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0x010100CFE6DBBCF657AE4E8C22ADCFD574A4D4</vt:lpwstr>
  </property>
  <property fmtid="{D5CDD505-2E9C-101B-9397-08002B2CF9AE}" pid="3" name="Toelichting">
    <vt:lpwstr/>
  </property>
</Properties>
</file>