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5"/>
    <p:sldMasterId id="2147483677" r:id="rId6"/>
    <p:sldMasterId id="2147483674" r:id="rId7"/>
  </p:sldMasterIdLst>
  <p:notesMasterIdLst>
    <p:notesMasterId r:id="rId22"/>
  </p:notesMasterIdLst>
  <p:sldIdLst>
    <p:sldId id="281" r:id="rId8"/>
    <p:sldId id="302" r:id="rId9"/>
    <p:sldId id="286" r:id="rId10"/>
    <p:sldId id="291" r:id="rId11"/>
    <p:sldId id="261" r:id="rId12"/>
    <p:sldId id="287" r:id="rId13"/>
    <p:sldId id="283" r:id="rId14"/>
    <p:sldId id="300" r:id="rId15"/>
    <p:sldId id="289" r:id="rId16"/>
    <p:sldId id="301" r:id="rId17"/>
    <p:sldId id="288" r:id="rId18"/>
    <p:sldId id="303" r:id="rId19"/>
    <p:sldId id="282" r:id="rId20"/>
    <p:sldId id="304" r:id="rId2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9E1B53-7D7F-4BDD-8E53-A58C1A5264B3}" v="1" dt="2020-04-14T13:28:02.796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ijl, licht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Stijl, licht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A107856-5554-42FB-B03E-39F5DBC370BA}" styleName="Stijl, gemiddeld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88" autoAdjust="0"/>
    <p:restoredTop sz="94637"/>
  </p:normalViewPr>
  <p:slideViewPr>
    <p:cSldViewPr snapToGrid="0" snapToObjects="1">
      <p:cViewPr varScale="1">
        <p:scale>
          <a:sx n="67" d="100"/>
          <a:sy n="67" d="100"/>
        </p:scale>
        <p:origin x="12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mke Terwiel" userId="42bfa86a-3fd1-4524-8064-f25b2043f37b" providerId="ADAL" clId="{A79E1B53-7D7F-4BDD-8E53-A58C1A5264B3}"/>
    <pc:docChg chg="custSel addSld delSld modSld">
      <pc:chgData name="Femke Terwiel" userId="42bfa86a-3fd1-4524-8064-f25b2043f37b" providerId="ADAL" clId="{A79E1B53-7D7F-4BDD-8E53-A58C1A5264B3}" dt="2020-04-14T13:28:38.541" v="29" actId="1038"/>
      <pc:docMkLst>
        <pc:docMk/>
      </pc:docMkLst>
      <pc:sldChg chg="del">
        <pc:chgData name="Femke Terwiel" userId="42bfa86a-3fd1-4524-8064-f25b2043f37b" providerId="ADAL" clId="{A79E1B53-7D7F-4BDD-8E53-A58C1A5264B3}" dt="2020-04-14T13:27:31.928" v="0" actId="2696"/>
        <pc:sldMkLst>
          <pc:docMk/>
          <pc:sldMk cId="357748235" sldId="279"/>
        </pc:sldMkLst>
      </pc:sldChg>
      <pc:sldChg chg="addSp delSp modSp new add">
        <pc:chgData name="Femke Terwiel" userId="42bfa86a-3fd1-4524-8064-f25b2043f37b" providerId="ADAL" clId="{A79E1B53-7D7F-4BDD-8E53-A58C1A5264B3}" dt="2020-04-14T13:28:38.541" v="29" actId="1038"/>
        <pc:sldMkLst>
          <pc:docMk/>
          <pc:sldMk cId="1033237018" sldId="304"/>
        </pc:sldMkLst>
        <pc:spChg chg="mod">
          <ac:chgData name="Femke Terwiel" userId="42bfa86a-3fd1-4524-8064-f25b2043f37b" providerId="ADAL" clId="{A79E1B53-7D7F-4BDD-8E53-A58C1A5264B3}" dt="2020-04-14T13:28:08.475" v="15" actId="20577"/>
          <ac:spMkLst>
            <pc:docMk/>
            <pc:sldMk cId="1033237018" sldId="304"/>
            <ac:spMk id="2" creationId="{C8571910-DFE6-4EAE-B6BE-55F5D01617EA}"/>
          </ac:spMkLst>
        </pc:spChg>
        <pc:spChg chg="del">
          <ac:chgData name="Femke Terwiel" userId="42bfa86a-3fd1-4524-8064-f25b2043f37b" providerId="ADAL" clId="{A79E1B53-7D7F-4BDD-8E53-A58C1A5264B3}" dt="2020-04-14T13:27:59.490" v="3" actId="478"/>
          <ac:spMkLst>
            <pc:docMk/>
            <pc:sldMk cId="1033237018" sldId="304"/>
            <ac:spMk id="3" creationId="{5B0E7C6A-C354-417E-809C-CCA49E8CEB46}"/>
          </ac:spMkLst>
        </pc:spChg>
        <pc:spChg chg="del">
          <ac:chgData name="Femke Terwiel" userId="42bfa86a-3fd1-4524-8064-f25b2043f37b" providerId="ADAL" clId="{A79E1B53-7D7F-4BDD-8E53-A58C1A5264B3}" dt="2020-04-14T13:28:01.372" v="4" actId="478"/>
          <ac:spMkLst>
            <pc:docMk/>
            <pc:sldMk cId="1033237018" sldId="304"/>
            <ac:spMk id="4" creationId="{68C09811-07A3-4939-86BD-122A9B0040AD}"/>
          </ac:spMkLst>
        </pc:spChg>
        <pc:picChg chg="add mod">
          <ac:chgData name="Femke Terwiel" userId="42bfa86a-3fd1-4524-8064-f25b2043f37b" providerId="ADAL" clId="{A79E1B53-7D7F-4BDD-8E53-A58C1A5264B3}" dt="2020-04-14T13:28:38.541" v="29" actId="1038"/>
          <ac:picMkLst>
            <pc:docMk/>
            <pc:sldMk cId="1033237018" sldId="304"/>
            <ac:picMk id="5" creationId="{CCCFCDDA-E727-445D-8DBD-3AFFF203D774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B21FC8-ADAE-4B55-B4C2-AABAC5C5D80E}" type="doc">
      <dgm:prSet loTypeId="urn:microsoft.com/office/officeart/2018/2/layout/IconVerticalSolidList" loCatId="icon" qsTypeId="urn:microsoft.com/office/officeart/2005/8/quickstyle/simple4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E96BEAF4-D153-4386-9BD0-2ED7EC3A0DFB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1"/>
            <a:t>Voorstellen</a:t>
          </a:r>
          <a:endParaRPr lang="en-US"/>
        </a:p>
      </dgm:t>
    </dgm:pt>
    <dgm:pt modelId="{866633DB-897C-445F-AB2E-579F7C418FAC}" type="parTrans" cxnId="{DA5779F6-B40E-47E2-B5D1-7D81FE055CA0}">
      <dgm:prSet/>
      <dgm:spPr/>
      <dgm:t>
        <a:bodyPr/>
        <a:lstStyle/>
        <a:p>
          <a:endParaRPr lang="en-US"/>
        </a:p>
      </dgm:t>
    </dgm:pt>
    <dgm:pt modelId="{7777E0E6-A790-4B12-9033-29D0750817FD}" type="sibTrans" cxnId="{DA5779F6-B40E-47E2-B5D1-7D81FE055CA0}">
      <dgm:prSet/>
      <dgm:spPr/>
      <dgm:t>
        <a:bodyPr/>
        <a:lstStyle/>
        <a:p>
          <a:endParaRPr lang="en-US"/>
        </a:p>
      </dgm:t>
    </dgm:pt>
    <dgm:pt modelId="{DCD55091-4013-4CA6-89E3-DF29FCDBAEAE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1" dirty="0"/>
            <a:t>Office- &amp; Managementsupport: Wat is dat eigenlijk?  </a:t>
          </a:r>
          <a:endParaRPr lang="en-US" dirty="0"/>
        </a:p>
      </dgm:t>
    </dgm:pt>
    <dgm:pt modelId="{B47C689F-6B64-413A-9584-4EE4479443E4}" type="parTrans" cxnId="{CA44E018-CDEF-4226-B694-2EFD46DF6D31}">
      <dgm:prSet/>
      <dgm:spPr/>
      <dgm:t>
        <a:bodyPr/>
        <a:lstStyle/>
        <a:p>
          <a:endParaRPr lang="en-US"/>
        </a:p>
      </dgm:t>
    </dgm:pt>
    <dgm:pt modelId="{5B5494C8-8E9E-4003-BCCB-9C20331488A4}" type="sibTrans" cxnId="{CA44E018-CDEF-4226-B694-2EFD46DF6D31}">
      <dgm:prSet/>
      <dgm:spPr/>
      <dgm:t>
        <a:bodyPr/>
        <a:lstStyle/>
        <a:p>
          <a:endParaRPr lang="en-US"/>
        </a:p>
      </dgm:t>
    </dgm:pt>
    <dgm:pt modelId="{19F00B74-74F9-4CAF-9697-908F7FBFA6B5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1"/>
            <a:t>Algemene uitleg opleiding </a:t>
          </a:r>
          <a:endParaRPr lang="en-US"/>
        </a:p>
      </dgm:t>
    </dgm:pt>
    <dgm:pt modelId="{56A3D28E-2E80-4A5B-B1E1-F26C323348B8}" type="parTrans" cxnId="{45B42350-9207-4EFB-8B1F-947F44633EFF}">
      <dgm:prSet/>
      <dgm:spPr/>
      <dgm:t>
        <a:bodyPr/>
        <a:lstStyle/>
        <a:p>
          <a:endParaRPr lang="en-US"/>
        </a:p>
      </dgm:t>
    </dgm:pt>
    <dgm:pt modelId="{537D1988-CDDD-4F7C-AD6F-F79449B18831}" type="sibTrans" cxnId="{45B42350-9207-4EFB-8B1F-947F44633EFF}">
      <dgm:prSet/>
      <dgm:spPr/>
      <dgm:t>
        <a:bodyPr/>
        <a:lstStyle/>
        <a:p>
          <a:endParaRPr lang="en-US"/>
        </a:p>
      </dgm:t>
    </dgm:pt>
    <dgm:pt modelId="{8C337B4F-3303-46DB-97BB-3442EDF444FB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1" dirty="0"/>
            <a:t>Kennismaken met een aantal vakken</a:t>
          </a:r>
          <a:endParaRPr lang="en-US" dirty="0"/>
        </a:p>
      </dgm:t>
    </dgm:pt>
    <dgm:pt modelId="{13157945-2416-4C64-8C67-88C9B28BD0D3}" type="parTrans" cxnId="{E073BC28-A8DE-40C6-8119-BC91E56FADD9}">
      <dgm:prSet/>
      <dgm:spPr/>
      <dgm:t>
        <a:bodyPr/>
        <a:lstStyle/>
        <a:p>
          <a:endParaRPr lang="en-US"/>
        </a:p>
      </dgm:t>
    </dgm:pt>
    <dgm:pt modelId="{28D01E03-3574-487D-9997-A62BC4F4E5EA}" type="sibTrans" cxnId="{E073BC28-A8DE-40C6-8119-BC91E56FADD9}">
      <dgm:prSet/>
      <dgm:spPr/>
      <dgm:t>
        <a:bodyPr/>
        <a:lstStyle/>
        <a:p>
          <a:endParaRPr lang="en-US"/>
        </a:p>
      </dgm:t>
    </dgm:pt>
    <dgm:pt modelId="{BB66AB7A-3602-4568-A7D2-328A1C95E587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1"/>
            <a:t>Voorbeeld opdrachten</a:t>
          </a:r>
          <a:endParaRPr lang="en-US"/>
        </a:p>
      </dgm:t>
    </dgm:pt>
    <dgm:pt modelId="{96FC4E02-0FD7-441A-AD3B-0E8A0C78D281}" type="parTrans" cxnId="{46CE80FC-BEB9-49C1-B0E1-73D4BEEACB4D}">
      <dgm:prSet/>
      <dgm:spPr/>
      <dgm:t>
        <a:bodyPr/>
        <a:lstStyle/>
        <a:p>
          <a:endParaRPr lang="en-US"/>
        </a:p>
      </dgm:t>
    </dgm:pt>
    <dgm:pt modelId="{437E87BB-925C-4A53-B838-4A51C5703BAB}" type="sibTrans" cxnId="{46CE80FC-BEB9-49C1-B0E1-73D4BEEACB4D}">
      <dgm:prSet/>
      <dgm:spPr/>
      <dgm:t>
        <a:bodyPr/>
        <a:lstStyle/>
        <a:p>
          <a:endParaRPr lang="en-US"/>
        </a:p>
      </dgm:t>
    </dgm:pt>
    <dgm:pt modelId="{3AFB73C5-CEE9-40F1-9B6C-3101B356AD54}" type="pres">
      <dgm:prSet presAssocID="{BEB21FC8-ADAE-4B55-B4C2-AABAC5C5D80E}" presName="root" presStyleCnt="0">
        <dgm:presLayoutVars>
          <dgm:dir/>
          <dgm:resizeHandles val="exact"/>
        </dgm:presLayoutVars>
      </dgm:prSet>
      <dgm:spPr/>
    </dgm:pt>
    <dgm:pt modelId="{7B09ED7F-4EFC-4A3F-ACF7-D650DC678DD0}" type="pres">
      <dgm:prSet presAssocID="{E96BEAF4-D153-4386-9BD0-2ED7EC3A0DFB}" presName="compNode" presStyleCnt="0"/>
      <dgm:spPr/>
    </dgm:pt>
    <dgm:pt modelId="{E1BE4F1C-05E2-4CCD-A6BF-73954983B88F}" type="pres">
      <dgm:prSet presAssocID="{E96BEAF4-D153-4386-9BD0-2ED7EC3A0DFB}" presName="bgRect" presStyleLbl="bgShp" presStyleIdx="0" presStyleCnt="5"/>
      <dgm:spPr/>
    </dgm:pt>
    <dgm:pt modelId="{4F3AD7F9-1925-4572-B1FD-BB41F145A61C}" type="pres">
      <dgm:prSet presAssocID="{E96BEAF4-D153-4386-9BD0-2ED7EC3A0DFB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439D607A-F3FA-4648-81F6-036819E003CA}" type="pres">
      <dgm:prSet presAssocID="{E96BEAF4-D153-4386-9BD0-2ED7EC3A0DFB}" presName="spaceRect" presStyleCnt="0"/>
      <dgm:spPr/>
    </dgm:pt>
    <dgm:pt modelId="{0D3E42B7-30ED-4888-9101-5E2081C70EC8}" type="pres">
      <dgm:prSet presAssocID="{E96BEAF4-D153-4386-9BD0-2ED7EC3A0DFB}" presName="parTx" presStyleLbl="revTx" presStyleIdx="0" presStyleCnt="5">
        <dgm:presLayoutVars>
          <dgm:chMax val="0"/>
          <dgm:chPref val="0"/>
        </dgm:presLayoutVars>
      </dgm:prSet>
      <dgm:spPr/>
    </dgm:pt>
    <dgm:pt modelId="{317D8E8E-3F7C-4101-9147-08E96D662E3F}" type="pres">
      <dgm:prSet presAssocID="{7777E0E6-A790-4B12-9033-29D0750817FD}" presName="sibTrans" presStyleCnt="0"/>
      <dgm:spPr/>
    </dgm:pt>
    <dgm:pt modelId="{92B27F6A-C9ED-4D10-B9FF-A3247EBF3782}" type="pres">
      <dgm:prSet presAssocID="{DCD55091-4013-4CA6-89E3-DF29FCDBAEAE}" presName="compNode" presStyleCnt="0"/>
      <dgm:spPr/>
    </dgm:pt>
    <dgm:pt modelId="{B6349295-31D4-46E9-8EEC-F498339DB378}" type="pres">
      <dgm:prSet presAssocID="{DCD55091-4013-4CA6-89E3-DF29FCDBAEAE}" presName="bgRect" presStyleLbl="bgShp" presStyleIdx="1" presStyleCnt="5"/>
      <dgm:spPr/>
    </dgm:pt>
    <dgm:pt modelId="{F9AF7751-E9F2-4994-8040-B5315D640412}" type="pres">
      <dgm:prSet presAssocID="{DCD55091-4013-4CA6-89E3-DF29FCDBAEAE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ought bubble"/>
        </a:ext>
      </dgm:extLst>
    </dgm:pt>
    <dgm:pt modelId="{23520445-930D-4DC6-BE2F-4B66AD6B968F}" type="pres">
      <dgm:prSet presAssocID="{DCD55091-4013-4CA6-89E3-DF29FCDBAEAE}" presName="spaceRect" presStyleCnt="0"/>
      <dgm:spPr/>
    </dgm:pt>
    <dgm:pt modelId="{0A052A8E-A8D6-4FA6-9AB2-335E2F90E4FA}" type="pres">
      <dgm:prSet presAssocID="{DCD55091-4013-4CA6-89E3-DF29FCDBAEAE}" presName="parTx" presStyleLbl="revTx" presStyleIdx="1" presStyleCnt="5">
        <dgm:presLayoutVars>
          <dgm:chMax val="0"/>
          <dgm:chPref val="0"/>
        </dgm:presLayoutVars>
      </dgm:prSet>
      <dgm:spPr/>
    </dgm:pt>
    <dgm:pt modelId="{64C32F4D-6895-4DD6-9B33-859B403BABDC}" type="pres">
      <dgm:prSet presAssocID="{5B5494C8-8E9E-4003-BCCB-9C20331488A4}" presName="sibTrans" presStyleCnt="0"/>
      <dgm:spPr/>
    </dgm:pt>
    <dgm:pt modelId="{CAF1838D-F7B2-4762-B2B4-C16DEDC3EAA1}" type="pres">
      <dgm:prSet presAssocID="{19F00B74-74F9-4CAF-9697-908F7FBFA6B5}" presName="compNode" presStyleCnt="0"/>
      <dgm:spPr/>
    </dgm:pt>
    <dgm:pt modelId="{193A656D-5A9A-454F-94E2-FAC945F04E97}" type="pres">
      <dgm:prSet presAssocID="{19F00B74-74F9-4CAF-9697-908F7FBFA6B5}" presName="bgRect" presStyleLbl="bgShp" presStyleIdx="2" presStyleCnt="5"/>
      <dgm:spPr/>
    </dgm:pt>
    <dgm:pt modelId="{2620B2A2-91A7-46ED-A1C6-14E8394D1EFD}" type="pres">
      <dgm:prSet presAssocID="{19F00B74-74F9-4CAF-9697-908F7FBFA6B5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FDFB1338-9452-46EF-BED2-FEA25E928231}" type="pres">
      <dgm:prSet presAssocID="{19F00B74-74F9-4CAF-9697-908F7FBFA6B5}" presName="spaceRect" presStyleCnt="0"/>
      <dgm:spPr/>
    </dgm:pt>
    <dgm:pt modelId="{8A65E74D-23BB-44AA-B190-9977B3C2DC4A}" type="pres">
      <dgm:prSet presAssocID="{19F00B74-74F9-4CAF-9697-908F7FBFA6B5}" presName="parTx" presStyleLbl="revTx" presStyleIdx="2" presStyleCnt="5">
        <dgm:presLayoutVars>
          <dgm:chMax val="0"/>
          <dgm:chPref val="0"/>
        </dgm:presLayoutVars>
      </dgm:prSet>
      <dgm:spPr/>
    </dgm:pt>
    <dgm:pt modelId="{93DE1BC0-76BE-4515-8562-B8F85536CCED}" type="pres">
      <dgm:prSet presAssocID="{537D1988-CDDD-4F7C-AD6F-F79449B18831}" presName="sibTrans" presStyleCnt="0"/>
      <dgm:spPr/>
    </dgm:pt>
    <dgm:pt modelId="{6D59FB49-38E9-465A-B07E-373607A34A42}" type="pres">
      <dgm:prSet presAssocID="{8C337B4F-3303-46DB-97BB-3442EDF444FB}" presName="compNode" presStyleCnt="0"/>
      <dgm:spPr/>
    </dgm:pt>
    <dgm:pt modelId="{2FADB440-A9D2-4888-9A1F-0474150DBABC}" type="pres">
      <dgm:prSet presAssocID="{8C337B4F-3303-46DB-97BB-3442EDF444FB}" presName="bgRect" presStyleLbl="bgShp" presStyleIdx="3" presStyleCnt="5"/>
      <dgm:spPr/>
    </dgm:pt>
    <dgm:pt modelId="{D7BEB8D4-79E5-4360-B43D-A6F107CB09B8}" type="pres">
      <dgm:prSet presAssocID="{8C337B4F-3303-46DB-97BB-3442EDF444FB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 contourW="12700">
          <a:contourClr>
            <a:schemeClr val="tx1">
              <a:lumMod val="75000"/>
            </a:schemeClr>
          </a:contourClr>
        </a:sp3d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3154F86C-06C0-4EFD-B060-37C3A0D3F444}" type="pres">
      <dgm:prSet presAssocID="{8C337B4F-3303-46DB-97BB-3442EDF444FB}" presName="spaceRect" presStyleCnt="0"/>
      <dgm:spPr/>
    </dgm:pt>
    <dgm:pt modelId="{BB166254-CD90-40DF-8B9A-34E8F82132CA}" type="pres">
      <dgm:prSet presAssocID="{8C337B4F-3303-46DB-97BB-3442EDF444FB}" presName="parTx" presStyleLbl="revTx" presStyleIdx="3" presStyleCnt="5">
        <dgm:presLayoutVars>
          <dgm:chMax val="0"/>
          <dgm:chPref val="0"/>
        </dgm:presLayoutVars>
      </dgm:prSet>
      <dgm:spPr/>
    </dgm:pt>
    <dgm:pt modelId="{AC23E0A2-8A18-4C53-ACAF-CC9DA5F0B1F3}" type="pres">
      <dgm:prSet presAssocID="{28D01E03-3574-487D-9997-A62BC4F4E5EA}" presName="sibTrans" presStyleCnt="0"/>
      <dgm:spPr/>
    </dgm:pt>
    <dgm:pt modelId="{3483B49E-A251-4908-B360-5063BA2B6E3D}" type="pres">
      <dgm:prSet presAssocID="{BB66AB7A-3602-4568-A7D2-328A1C95E587}" presName="compNode" presStyleCnt="0"/>
      <dgm:spPr/>
    </dgm:pt>
    <dgm:pt modelId="{7357E2FD-A732-4E8C-8D5A-8FB472EBE11B}" type="pres">
      <dgm:prSet presAssocID="{BB66AB7A-3602-4568-A7D2-328A1C95E587}" presName="bgRect" presStyleLbl="bgShp" presStyleIdx="4" presStyleCnt="5"/>
      <dgm:spPr/>
    </dgm:pt>
    <dgm:pt modelId="{33F587A7-1442-4F13-B163-B667B428E59E}" type="pres">
      <dgm:prSet presAssocID="{BB66AB7A-3602-4568-A7D2-328A1C95E587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065755B1-4F78-432F-9456-CE4FEE1E1728}" type="pres">
      <dgm:prSet presAssocID="{BB66AB7A-3602-4568-A7D2-328A1C95E587}" presName="spaceRect" presStyleCnt="0"/>
      <dgm:spPr/>
    </dgm:pt>
    <dgm:pt modelId="{6F925098-F038-49AF-A297-9B8405606A6E}" type="pres">
      <dgm:prSet presAssocID="{BB66AB7A-3602-4568-A7D2-328A1C95E587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CA44E018-CDEF-4226-B694-2EFD46DF6D31}" srcId="{BEB21FC8-ADAE-4B55-B4C2-AABAC5C5D80E}" destId="{DCD55091-4013-4CA6-89E3-DF29FCDBAEAE}" srcOrd="1" destOrd="0" parTransId="{B47C689F-6B64-413A-9584-4EE4479443E4}" sibTransId="{5B5494C8-8E9E-4003-BCCB-9C20331488A4}"/>
    <dgm:cxn modelId="{E073BC28-A8DE-40C6-8119-BC91E56FADD9}" srcId="{BEB21FC8-ADAE-4B55-B4C2-AABAC5C5D80E}" destId="{8C337B4F-3303-46DB-97BB-3442EDF444FB}" srcOrd="3" destOrd="0" parTransId="{13157945-2416-4C64-8C67-88C9B28BD0D3}" sibTransId="{28D01E03-3574-487D-9997-A62BC4F4E5EA}"/>
    <dgm:cxn modelId="{CEAB1B5D-ADEF-4621-9BB6-77A9FAD6D4CC}" type="presOf" srcId="{E96BEAF4-D153-4386-9BD0-2ED7EC3A0DFB}" destId="{0D3E42B7-30ED-4888-9101-5E2081C70EC8}" srcOrd="0" destOrd="0" presId="urn:microsoft.com/office/officeart/2018/2/layout/IconVerticalSolidList"/>
    <dgm:cxn modelId="{4AFFC869-A2CE-4ACA-98D3-B1576B5413B4}" type="presOf" srcId="{19F00B74-74F9-4CAF-9697-908F7FBFA6B5}" destId="{8A65E74D-23BB-44AA-B190-9977B3C2DC4A}" srcOrd="0" destOrd="0" presId="urn:microsoft.com/office/officeart/2018/2/layout/IconVerticalSolidList"/>
    <dgm:cxn modelId="{45B42350-9207-4EFB-8B1F-947F44633EFF}" srcId="{BEB21FC8-ADAE-4B55-B4C2-AABAC5C5D80E}" destId="{19F00B74-74F9-4CAF-9697-908F7FBFA6B5}" srcOrd="2" destOrd="0" parTransId="{56A3D28E-2E80-4A5B-B1E1-F26C323348B8}" sibTransId="{537D1988-CDDD-4F7C-AD6F-F79449B18831}"/>
    <dgm:cxn modelId="{05FC2970-3F8B-40BE-9C3C-E06824277CBF}" type="presOf" srcId="{BEB21FC8-ADAE-4B55-B4C2-AABAC5C5D80E}" destId="{3AFB73C5-CEE9-40F1-9B6C-3101B356AD54}" srcOrd="0" destOrd="0" presId="urn:microsoft.com/office/officeart/2018/2/layout/IconVerticalSolidList"/>
    <dgm:cxn modelId="{120AC4E8-F70A-4A8D-BB78-C6630BE52D7C}" type="presOf" srcId="{DCD55091-4013-4CA6-89E3-DF29FCDBAEAE}" destId="{0A052A8E-A8D6-4FA6-9AB2-335E2F90E4FA}" srcOrd="0" destOrd="0" presId="urn:microsoft.com/office/officeart/2018/2/layout/IconVerticalSolidList"/>
    <dgm:cxn modelId="{E074C6F0-DD94-4989-8382-C56A4F9B6133}" type="presOf" srcId="{8C337B4F-3303-46DB-97BB-3442EDF444FB}" destId="{BB166254-CD90-40DF-8B9A-34E8F82132CA}" srcOrd="0" destOrd="0" presId="urn:microsoft.com/office/officeart/2018/2/layout/IconVerticalSolidList"/>
    <dgm:cxn modelId="{DA5779F6-B40E-47E2-B5D1-7D81FE055CA0}" srcId="{BEB21FC8-ADAE-4B55-B4C2-AABAC5C5D80E}" destId="{E96BEAF4-D153-4386-9BD0-2ED7EC3A0DFB}" srcOrd="0" destOrd="0" parTransId="{866633DB-897C-445F-AB2E-579F7C418FAC}" sibTransId="{7777E0E6-A790-4B12-9033-29D0750817FD}"/>
    <dgm:cxn modelId="{55A94FF9-7C95-4261-A1F0-D731DE1AAB1F}" type="presOf" srcId="{BB66AB7A-3602-4568-A7D2-328A1C95E587}" destId="{6F925098-F038-49AF-A297-9B8405606A6E}" srcOrd="0" destOrd="0" presId="urn:microsoft.com/office/officeart/2018/2/layout/IconVerticalSolidList"/>
    <dgm:cxn modelId="{46CE80FC-BEB9-49C1-B0E1-73D4BEEACB4D}" srcId="{BEB21FC8-ADAE-4B55-B4C2-AABAC5C5D80E}" destId="{BB66AB7A-3602-4568-A7D2-328A1C95E587}" srcOrd="4" destOrd="0" parTransId="{96FC4E02-0FD7-441A-AD3B-0E8A0C78D281}" sibTransId="{437E87BB-925C-4A53-B838-4A51C5703BAB}"/>
    <dgm:cxn modelId="{39F88FC4-5AB6-4F0E-B82C-E4CB8E08E6F4}" type="presParOf" srcId="{3AFB73C5-CEE9-40F1-9B6C-3101B356AD54}" destId="{7B09ED7F-4EFC-4A3F-ACF7-D650DC678DD0}" srcOrd="0" destOrd="0" presId="urn:microsoft.com/office/officeart/2018/2/layout/IconVerticalSolidList"/>
    <dgm:cxn modelId="{3F61198C-AA4C-49F2-B286-D9C59B9685C7}" type="presParOf" srcId="{7B09ED7F-4EFC-4A3F-ACF7-D650DC678DD0}" destId="{E1BE4F1C-05E2-4CCD-A6BF-73954983B88F}" srcOrd="0" destOrd="0" presId="urn:microsoft.com/office/officeart/2018/2/layout/IconVerticalSolidList"/>
    <dgm:cxn modelId="{57757277-2A02-4535-BC19-8D59D48DEC25}" type="presParOf" srcId="{7B09ED7F-4EFC-4A3F-ACF7-D650DC678DD0}" destId="{4F3AD7F9-1925-4572-B1FD-BB41F145A61C}" srcOrd="1" destOrd="0" presId="urn:microsoft.com/office/officeart/2018/2/layout/IconVerticalSolidList"/>
    <dgm:cxn modelId="{5622109C-8284-4477-AC3B-0DE74F87A96B}" type="presParOf" srcId="{7B09ED7F-4EFC-4A3F-ACF7-D650DC678DD0}" destId="{439D607A-F3FA-4648-81F6-036819E003CA}" srcOrd="2" destOrd="0" presId="urn:microsoft.com/office/officeart/2018/2/layout/IconVerticalSolidList"/>
    <dgm:cxn modelId="{F2D54FF3-A9A9-4AB2-81B7-EADE8B41ADB2}" type="presParOf" srcId="{7B09ED7F-4EFC-4A3F-ACF7-D650DC678DD0}" destId="{0D3E42B7-30ED-4888-9101-5E2081C70EC8}" srcOrd="3" destOrd="0" presId="urn:microsoft.com/office/officeart/2018/2/layout/IconVerticalSolidList"/>
    <dgm:cxn modelId="{F4BD4FF8-95E5-499D-8D91-E66EA3D66153}" type="presParOf" srcId="{3AFB73C5-CEE9-40F1-9B6C-3101B356AD54}" destId="{317D8E8E-3F7C-4101-9147-08E96D662E3F}" srcOrd="1" destOrd="0" presId="urn:microsoft.com/office/officeart/2018/2/layout/IconVerticalSolidList"/>
    <dgm:cxn modelId="{8DF10736-B8B1-4D30-BD61-A43060D5C8D4}" type="presParOf" srcId="{3AFB73C5-CEE9-40F1-9B6C-3101B356AD54}" destId="{92B27F6A-C9ED-4D10-B9FF-A3247EBF3782}" srcOrd="2" destOrd="0" presId="urn:microsoft.com/office/officeart/2018/2/layout/IconVerticalSolidList"/>
    <dgm:cxn modelId="{E61264E1-C8F1-4091-840F-E392788049DF}" type="presParOf" srcId="{92B27F6A-C9ED-4D10-B9FF-A3247EBF3782}" destId="{B6349295-31D4-46E9-8EEC-F498339DB378}" srcOrd="0" destOrd="0" presId="urn:microsoft.com/office/officeart/2018/2/layout/IconVerticalSolidList"/>
    <dgm:cxn modelId="{A0E6F0B9-4B97-47A7-A61E-6BE071A61480}" type="presParOf" srcId="{92B27F6A-C9ED-4D10-B9FF-A3247EBF3782}" destId="{F9AF7751-E9F2-4994-8040-B5315D640412}" srcOrd="1" destOrd="0" presId="urn:microsoft.com/office/officeart/2018/2/layout/IconVerticalSolidList"/>
    <dgm:cxn modelId="{C96C02FD-88F2-4B75-A5AC-2C6E82F14C2B}" type="presParOf" srcId="{92B27F6A-C9ED-4D10-B9FF-A3247EBF3782}" destId="{23520445-930D-4DC6-BE2F-4B66AD6B968F}" srcOrd="2" destOrd="0" presId="urn:microsoft.com/office/officeart/2018/2/layout/IconVerticalSolidList"/>
    <dgm:cxn modelId="{DA990EBC-D4D1-4995-8C36-914F5989AECF}" type="presParOf" srcId="{92B27F6A-C9ED-4D10-B9FF-A3247EBF3782}" destId="{0A052A8E-A8D6-4FA6-9AB2-335E2F90E4FA}" srcOrd="3" destOrd="0" presId="urn:microsoft.com/office/officeart/2018/2/layout/IconVerticalSolidList"/>
    <dgm:cxn modelId="{EF1DD9C7-9D9D-49F9-A990-F4A502B898F9}" type="presParOf" srcId="{3AFB73C5-CEE9-40F1-9B6C-3101B356AD54}" destId="{64C32F4D-6895-4DD6-9B33-859B403BABDC}" srcOrd="3" destOrd="0" presId="urn:microsoft.com/office/officeart/2018/2/layout/IconVerticalSolidList"/>
    <dgm:cxn modelId="{4761F4C7-966A-42C1-BF32-9743F01719E0}" type="presParOf" srcId="{3AFB73C5-CEE9-40F1-9B6C-3101B356AD54}" destId="{CAF1838D-F7B2-4762-B2B4-C16DEDC3EAA1}" srcOrd="4" destOrd="0" presId="urn:microsoft.com/office/officeart/2018/2/layout/IconVerticalSolidList"/>
    <dgm:cxn modelId="{A3B9C07A-B5B6-4FEC-B0C4-630813D2E505}" type="presParOf" srcId="{CAF1838D-F7B2-4762-B2B4-C16DEDC3EAA1}" destId="{193A656D-5A9A-454F-94E2-FAC945F04E97}" srcOrd="0" destOrd="0" presId="urn:microsoft.com/office/officeart/2018/2/layout/IconVerticalSolidList"/>
    <dgm:cxn modelId="{B6AE24F3-B300-4D9C-B864-112B02CA06D6}" type="presParOf" srcId="{CAF1838D-F7B2-4762-B2B4-C16DEDC3EAA1}" destId="{2620B2A2-91A7-46ED-A1C6-14E8394D1EFD}" srcOrd="1" destOrd="0" presId="urn:microsoft.com/office/officeart/2018/2/layout/IconVerticalSolidList"/>
    <dgm:cxn modelId="{3AF288A7-F18D-4A32-99DB-41B966F911FC}" type="presParOf" srcId="{CAF1838D-F7B2-4762-B2B4-C16DEDC3EAA1}" destId="{FDFB1338-9452-46EF-BED2-FEA25E928231}" srcOrd="2" destOrd="0" presId="urn:microsoft.com/office/officeart/2018/2/layout/IconVerticalSolidList"/>
    <dgm:cxn modelId="{DB7873DB-BCAE-4A01-A87E-48F0F0379487}" type="presParOf" srcId="{CAF1838D-F7B2-4762-B2B4-C16DEDC3EAA1}" destId="{8A65E74D-23BB-44AA-B190-9977B3C2DC4A}" srcOrd="3" destOrd="0" presId="urn:microsoft.com/office/officeart/2018/2/layout/IconVerticalSolidList"/>
    <dgm:cxn modelId="{F3293977-7380-48FD-834D-F5382C0D4C1B}" type="presParOf" srcId="{3AFB73C5-CEE9-40F1-9B6C-3101B356AD54}" destId="{93DE1BC0-76BE-4515-8562-B8F85536CCED}" srcOrd="5" destOrd="0" presId="urn:microsoft.com/office/officeart/2018/2/layout/IconVerticalSolidList"/>
    <dgm:cxn modelId="{5DC1B45B-4E86-49F1-B74A-737FD1A23668}" type="presParOf" srcId="{3AFB73C5-CEE9-40F1-9B6C-3101B356AD54}" destId="{6D59FB49-38E9-465A-B07E-373607A34A42}" srcOrd="6" destOrd="0" presId="urn:microsoft.com/office/officeart/2018/2/layout/IconVerticalSolidList"/>
    <dgm:cxn modelId="{79B4AF3D-CDD0-4182-A21A-C3FBD5FE2A56}" type="presParOf" srcId="{6D59FB49-38E9-465A-B07E-373607A34A42}" destId="{2FADB440-A9D2-4888-9A1F-0474150DBABC}" srcOrd="0" destOrd="0" presId="urn:microsoft.com/office/officeart/2018/2/layout/IconVerticalSolidList"/>
    <dgm:cxn modelId="{AEE2788E-DECA-4E6D-867D-ADB40B76E627}" type="presParOf" srcId="{6D59FB49-38E9-465A-B07E-373607A34A42}" destId="{D7BEB8D4-79E5-4360-B43D-A6F107CB09B8}" srcOrd="1" destOrd="0" presId="urn:microsoft.com/office/officeart/2018/2/layout/IconVerticalSolidList"/>
    <dgm:cxn modelId="{8C1A13DF-952D-4547-930E-2CBCC4D221CC}" type="presParOf" srcId="{6D59FB49-38E9-465A-B07E-373607A34A42}" destId="{3154F86C-06C0-4EFD-B060-37C3A0D3F444}" srcOrd="2" destOrd="0" presId="urn:microsoft.com/office/officeart/2018/2/layout/IconVerticalSolidList"/>
    <dgm:cxn modelId="{88C34A71-3426-4C81-B2C7-BA8183CA3DE0}" type="presParOf" srcId="{6D59FB49-38E9-465A-B07E-373607A34A42}" destId="{BB166254-CD90-40DF-8B9A-34E8F82132CA}" srcOrd="3" destOrd="0" presId="urn:microsoft.com/office/officeart/2018/2/layout/IconVerticalSolidList"/>
    <dgm:cxn modelId="{5C0D51F7-2E7F-4146-836E-DA50050B06BB}" type="presParOf" srcId="{3AFB73C5-CEE9-40F1-9B6C-3101B356AD54}" destId="{AC23E0A2-8A18-4C53-ACAF-CC9DA5F0B1F3}" srcOrd="7" destOrd="0" presId="urn:microsoft.com/office/officeart/2018/2/layout/IconVerticalSolidList"/>
    <dgm:cxn modelId="{0A3BF8FB-5AEB-4737-9FA7-32841880C01A}" type="presParOf" srcId="{3AFB73C5-CEE9-40F1-9B6C-3101B356AD54}" destId="{3483B49E-A251-4908-B360-5063BA2B6E3D}" srcOrd="8" destOrd="0" presId="urn:microsoft.com/office/officeart/2018/2/layout/IconVerticalSolidList"/>
    <dgm:cxn modelId="{BE572F07-EE02-4078-AFA6-A16FDAC403EA}" type="presParOf" srcId="{3483B49E-A251-4908-B360-5063BA2B6E3D}" destId="{7357E2FD-A732-4E8C-8D5A-8FB472EBE11B}" srcOrd="0" destOrd="0" presId="urn:microsoft.com/office/officeart/2018/2/layout/IconVerticalSolidList"/>
    <dgm:cxn modelId="{E1AC8AD6-E80E-4BF9-B6AB-747FCAB91015}" type="presParOf" srcId="{3483B49E-A251-4908-B360-5063BA2B6E3D}" destId="{33F587A7-1442-4F13-B163-B667B428E59E}" srcOrd="1" destOrd="0" presId="urn:microsoft.com/office/officeart/2018/2/layout/IconVerticalSolidList"/>
    <dgm:cxn modelId="{1DBF5C27-FE2E-4DCA-9E8F-7A0B2BF2B0BD}" type="presParOf" srcId="{3483B49E-A251-4908-B360-5063BA2B6E3D}" destId="{065755B1-4F78-432F-9456-CE4FEE1E1728}" srcOrd="2" destOrd="0" presId="urn:microsoft.com/office/officeart/2018/2/layout/IconVerticalSolidList"/>
    <dgm:cxn modelId="{5B79FE69-24AC-4E3F-9627-86A1630FB6E0}" type="presParOf" srcId="{3483B49E-A251-4908-B360-5063BA2B6E3D}" destId="{6F925098-F038-49AF-A297-9B8405606A6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621040-D10F-4055-A932-C39846BA65E5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5" csCatId="colorful" phldr="1"/>
      <dgm:spPr/>
      <dgm:t>
        <a:bodyPr/>
        <a:lstStyle/>
        <a:p>
          <a:endParaRPr lang="en-US"/>
        </a:p>
      </dgm:t>
    </dgm:pt>
    <dgm:pt modelId="{601C1263-6FCC-47AA-BEC9-884B4B1BDCE5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 i="1"/>
            <a:t>Office- en managementsupport</a:t>
          </a:r>
          <a:endParaRPr lang="en-US"/>
        </a:p>
      </dgm:t>
    </dgm:pt>
    <dgm:pt modelId="{B7A637B7-9144-4DD5-8323-DCA010337696}" type="parTrans" cxnId="{6357637F-4216-49EC-9455-57444364A3B4}">
      <dgm:prSet/>
      <dgm:spPr/>
      <dgm:t>
        <a:bodyPr/>
        <a:lstStyle/>
        <a:p>
          <a:endParaRPr lang="en-US"/>
        </a:p>
      </dgm:t>
    </dgm:pt>
    <dgm:pt modelId="{D7D73ED6-63D1-4191-B5B4-FE130019BBCA}" type="sibTrans" cxnId="{6357637F-4216-49EC-9455-57444364A3B4}">
      <dgm:prSet/>
      <dgm:spPr/>
      <dgm:t>
        <a:bodyPr/>
        <a:lstStyle/>
        <a:p>
          <a:endParaRPr lang="en-US"/>
        </a:p>
      </dgm:t>
    </dgm:pt>
    <dgm:pt modelId="{E340878F-5AE3-47FF-B468-A9807A1FF1D2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 i="1" dirty="0"/>
            <a:t>Niveau 4: </a:t>
          </a:r>
        </a:p>
        <a:p>
          <a:pPr>
            <a:lnSpc>
              <a:spcPct val="100000"/>
            </a:lnSpc>
            <a:defRPr cap="all"/>
          </a:pPr>
          <a:r>
            <a:rPr lang="nl-NL" i="1" dirty="0"/>
            <a:t>management </a:t>
          </a:r>
          <a:r>
            <a:rPr lang="nl-NL" i="1" dirty="0" err="1"/>
            <a:t>assistant</a:t>
          </a:r>
          <a:r>
            <a:rPr lang="nl-NL" i="1" dirty="0"/>
            <a:t> </a:t>
          </a:r>
          <a:endParaRPr lang="en-US" dirty="0"/>
        </a:p>
      </dgm:t>
    </dgm:pt>
    <dgm:pt modelId="{B79473D5-15A7-46BC-9CA6-1FB97D31AD5D}" type="parTrans" cxnId="{B956E32E-80E3-4FD6-907F-8C0202F73F76}">
      <dgm:prSet/>
      <dgm:spPr/>
      <dgm:t>
        <a:bodyPr/>
        <a:lstStyle/>
        <a:p>
          <a:endParaRPr lang="en-US"/>
        </a:p>
      </dgm:t>
    </dgm:pt>
    <dgm:pt modelId="{8870CB74-3C98-4CAD-B0D0-FF5EF9CFB170}" type="sibTrans" cxnId="{B956E32E-80E3-4FD6-907F-8C0202F73F76}">
      <dgm:prSet/>
      <dgm:spPr/>
      <dgm:t>
        <a:bodyPr/>
        <a:lstStyle/>
        <a:p>
          <a:endParaRPr lang="en-US"/>
        </a:p>
      </dgm:t>
    </dgm:pt>
    <dgm:pt modelId="{C840B620-F678-4676-BF26-E09E151A7C13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 i="1"/>
            <a:t>Niveau 3: </a:t>
          </a:r>
        </a:p>
        <a:p>
          <a:pPr>
            <a:lnSpc>
              <a:spcPct val="100000"/>
            </a:lnSpc>
            <a:defRPr cap="all"/>
          </a:pPr>
          <a:r>
            <a:rPr lang="nl-NL" i="1"/>
            <a:t>office assistant</a:t>
          </a:r>
          <a:endParaRPr lang="en-US" dirty="0"/>
        </a:p>
      </dgm:t>
    </dgm:pt>
    <dgm:pt modelId="{F6C9226D-BA5A-4F2E-B709-BB2F2216143F}" type="parTrans" cxnId="{EB6E9CC1-0FDF-441F-AB91-B1D11480D5A2}">
      <dgm:prSet/>
      <dgm:spPr/>
      <dgm:t>
        <a:bodyPr/>
        <a:lstStyle/>
        <a:p>
          <a:endParaRPr lang="en-US"/>
        </a:p>
      </dgm:t>
    </dgm:pt>
    <dgm:pt modelId="{19E7DA24-4D60-456C-B808-B728174F4371}" type="sibTrans" cxnId="{EB6E9CC1-0FDF-441F-AB91-B1D11480D5A2}">
      <dgm:prSet/>
      <dgm:spPr/>
      <dgm:t>
        <a:bodyPr/>
        <a:lstStyle/>
        <a:p>
          <a:endParaRPr lang="en-US"/>
        </a:p>
      </dgm:t>
    </dgm:pt>
    <dgm:pt modelId="{253A5E8D-3F63-4357-B798-B15E59681CA9}" type="pres">
      <dgm:prSet presAssocID="{41621040-D10F-4055-A932-C39846BA65E5}" presName="root" presStyleCnt="0">
        <dgm:presLayoutVars>
          <dgm:dir/>
          <dgm:resizeHandles val="exact"/>
        </dgm:presLayoutVars>
      </dgm:prSet>
      <dgm:spPr/>
    </dgm:pt>
    <dgm:pt modelId="{14FCEB0D-40AF-4923-963D-CEBC2A1A213B}" type="pres">
      <dgm:prSet presAssocID="{601C1263-6FCC-47AA-BEC9-884B4B1BDCE5}" presName="compNode" presStyleCnt="0"/>
      <dgm:spPr/>
    </dgm:pt>
    <dgm:pt modelId="{6264EE5D-91D6-4B9C-8533-2BC776F539B9}" type="pres">
      <dgm:prSet presAssocID="{601C1263-6FCC-47AA-BEC9-884B4B1BDCE5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  <a:solidFill>
          <a:schemeClr val="accent2"/>
        </a:solidFill>
      </dgm:spPr>
    </dgm:pt>
    <dgm:pt modelId="{54FBD372-ACBF-4AFF-937E-15A8493BDD1A}" type="pres">
      <dgm:prSet presAssocID="{601C1263-6FCC-47AA-BEC9-884B4B1BDCE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Pencil"/>
        </a:ext>
      </dgm:extLst>
    </dgm:pt>
    <dgm:pt modelId="{3A8F5B8E-4D2A-4BB0-A176-3D39C6450B71}" type="pres">
      <dgm:prSet presAssocID="{601C1263-6FCC-47AA-BEC9-884B4B1BDCE5}" presName="spaceRect" presStyleCnt="0"/>
      <dgm:spPr/>
    </dgm:pt>
    <dgm:pt modelId="{68A83B7A-4AEF-4651-A315-9FE9586259AF}" type="pres">
      <dgm:prSet presAssocID="{601C1263-6FCC-47AA-BEC9-884B4B1BDCE5}" presName="textRect" presStyleLbl="revTx" presStyleIdx="0" presStyleCnt="3">
        <dgm:presLayoutVars>
          <dgm:chMax val="1"/>
          <dgm:chPref val="1"/>
        </dgm:presLayoutVars>
      </dgm:prSet>
      <dgm:spPr/>
    </dgm:pt>
    <dgm:pt modelId="{FB3E0644-4780-48DC-84E5-AA241459FE9B}" type="pres">
      <dgm:prSet presAssocID="{D7D73ED6-63D1-4191-B5B4-FE130019BBCA}" presName="sibTrans" presStyleCnt="0"/>
      <dgm:spPr/>
    </dgm:pt>
    <dgm:pt modelId="{D8BEED99-E40C-48F2-A4C8-6222649F0675}" type="pres">
      <dgm:prSet presAssocID="{C840B620-F678-4676-BF26-E09E151A7C13}" presName="compNode" presStyleCnt="0"/>
      <dgm:spPr/>
    </dgm:pt>
    <dgm:pt modelId="{2BF6D26A-960A-4C0A-85AC-D4B3380F668E}" type="pres">
      <dgm:prSet presAssocID="{C840B620-F678-4676-BF26-E09E151A7C13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  <a:solidFill>
          <a:schemeClr val="accent3"/>
        </a:solidFill>
      </dgm:spPr>
    </dgm:pt>
    <dgm:pt modelId="{49871A6D-54BF-4693-933A-9705ADDF2827}" type="pres">
      <dgm:prSet presAssocID="{C840B620-F678-4676-BF26-E09E151A7C13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"/>
        </a:ext>
      </dgm:extLst>
    </dgm:pt>
    <dgm:pt modelId="{55206A72-DC4E-4A31-B7BF-26C7DD4CF32C}" type="pres">
      <dgm:prSet presAssocID="{C840B620-F678-4676-BF26-E09E151A7C13}" presName="spaceRect" presStyleCnt="0"/>
      <dgm:spPr/>
    </dgm:pt>
    <dgm:pt modelId="{37D55A78-A75D-476B-88FA-7AF49FE0D285}" type="pres">
      <dgm:prSet presAssocID="{C840B620-F678-4676-BF26-E09E151A7C13}" presName="textRect" presStyleLbl="revTx" presStyleIdx="1" presStyleCnt="3">
        <dgm:presLayoutVars>
          <dgm:chMax val="1"/>
          <dgm:chPref val="1"/>
        </dgm:presLayoutVars>
      </dgm:prSet>
      <dgm:spPr/>
    </dgm:pt>
    <dgm:pt modelId="{5D5A559A-6A4C-4C05-AECE-8C0B8B48E588}" type="pres">
      <dgm:prSet presAssocID="{19E7DA24-4D60-456C-B808-B728174F4371}" presName="sibTrans" presStyleCnt="0"/>
      <dgm:spPr/>
    </dgm:pt>
    <dgm:pt modelId="{3DA0E2A9-A2E6-4A7B-B965-07608FE7F304}" type="pres">
      <dgm:prSet presAssocID="{E340878F-5AE3-47FF-B468-A9807A1FF1D2}" presName="compNode" presStyleCnt="0"/>
      <dgm:spPr/>
    </dgm:pt>
    <dgm:pt modelId="{12B289A6-FB6D-460D-A6C0-DE5739C1BC38}" type="pres">
      <dgm:prSet presAssocID="{E340878F-5AE3-47FF-B468-A9807A1FF1D2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  <a:solidFill>
          <a:schemeClr val="accent4"/>
        </a:solidFill>
      </dgm:spPr>
    </dgm:pt>
    <dgm:pt modelId="{16E15E79-2923-4766-88EF-07D636F432C8}" type="pres">
      <dgm:prSet presAssocID="{E340878F-5AE3-47FF-B468-A9807A1FF1D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63A46B82-ED4B-4E1A-B32E-89CFD616B27E}" type="pres">
      <dgm:prSet presAssocID="{E340878F-5AE3-47FF-B468-A9807A1FF1D2}" presName="spaceRect" presStyleCnt="0"/>
      <dgm:spPr/>
    </dgm:pt>
    <dgm:pt modelId="{A4F7A3A4-199E-4809-A208-6B515FFC9673}" type="pres">
      <dgm:prSet presAssocID="{E340878F-5AE3-47FF-B468-A9807A1FF1D2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B956E32E-80E3-4FD6-907F-8C0202F73F76}" srcId="{41621040-D10F-4055-A932-C39846BA65E5}" destId="{E340878F-5AE3-47FF-B468-A9807A1FF1D2}" srcOrd="2" destOrd="0" parTransId="{B79473D5-15A7-46BC-9CA6-1FB97D31AD5D}" sibTransId="{8870CB74-3C98-4CAD-B0D0-FF5EF9CFB170}"/>
    <dgm:cxn modelId="{52CC5B3E-3A46-469E-A7A1-8FAB5656F29B}" type="presOf" srcId="{601C1263-6FCC-47AA-BEC9-884B4B1BDCE5}" destId="{68A83B7A-4AEF-4651-A315-9FE9586259AF}" srcOrd="0" destOrd="0" presId="urn:microsoft.com/office/officeart/2018/5/layout/IconLeafLabelList"/>
    <dgm:cxn modelId="{F206D060-8A52-4CF3-8656-D33D9C37A2A5}" type="presOf" srcId="{41621040-D10F-4055-A932-C39846BA65E5}" destId="{253A5E8D-3F63-4357-B798-B15E59681CA9}" srcOrd="0" destOrd="0" presId="urn:microsoft.com/office/officeart/2018/5/layout/IconLeafLabelList"/>
    <dgm:cxn modelId="{AF1BC170-D043-4BED-B6E3-5D7459EFF55A}" type="presOf" srcId="{E340878F-5AE3-47FF-B468-A9807A1FF1D2}" destId="{A4F7A3A4-199E-4809-A208-6B515FFC9673}" srcOrd="0" destOrd="0" presId="urn:microsoft.com/office/officeart/2018/5/layout/IconLeafLabelList"/>
    <dgm:cxn modelId="{6357637F-4216-49EC-9455-57444364A3B4}" srcId="{41621040-D10F-4055-A932-C39846BA65E5}" destId="{601C1263-6FCC-47AA-BEC9-884B4B1BDCE5}" srcOrd="0" destOrd="0" parTransId="{B7A637B7-9144-4DD5-8323-DCA010337696}" sibTransId="{D7D73ED6-63D1-4191-B5B4-FE130019BBCA}"/>
    <dgm:cxn modelId="{EB6E9CC1-0FDF-441F-AB91-B1D11480D5A2}" srcId="{41621040-D10F-4055-A932-C39846BA65E5}" destId="{C840B620-F678-4676-BF26-E09E151A7C13}" srcOrd="1" destOrd="0" parTransId="{F6C9226D-BA5A-4F2E-B709-BB2F2216143F}" sibTransId="{19E7DA24-4D60-456C-B808-B728174F4371}"/>
    <dgm:cxn modelId="{D82BBCD7-8DA6-4008-86F4-46003467ED0A}" type="presOf" srcId="{C840B620-F678-4676-BF26-E09E151A7C13}" destId="{37D55A78-A75D-476B-88FA-7AF49FE0D285}" srcOrd="0" destOrd="0" presId="urn:microsoft.com/office/officeart/2018/5/layout/IconLeafLabelList"/>
    <dgm:cxn modelId="{0D1D3A8A-0B3B-4114-B729-EF76CA2A7573}" type="presParOf" srcId="{253A5E8D-3F63-4357-B798-B15E59681CA9}" destId="{14FCEB0D-40AF-4923-963D-CEBC2A1A213B}" srcOrd="0" destOrd="0" presId="urn:microsoft.com/office/officeart/2018/5/layout/IconLeafLabelList"/>
    <dgm:cxn modelId="{B4DFE4B8-35B1-40C3-843F-5E4047C10B90}" type="presParOf" srcId="{14FCEB0D-40AF-4923-963D-CEBC2A1A213B}" destId="{6264EE5D-91D6-4B9C-8533-2BC776F539B9}" srcOrd="0" destOrd="0" presId="urn:microsoft.com/office/officeart/2018/5/layout/IconLeafLabelList"/>
    <dgm:cxn modelId="{D6DEFA4C-016D-4725-A9AB-447E31D38FBA}" type="presParOf" srcId="{14FCEB0D-40AF-4923-963D-CEBC2A1A213B}" destId="{54FBD372-ACBF-4AFF-937E-15A8493BDD1A}" srcOrd="1" destOrd="0" presId="urn:microsoft.com/office/officeart/2018/5/layout/IconLeafLabelList"/>
    <dgm:cxn modelId="{428F098C-20C6-4B92-B1CA-74823D25B47D}" type="presParOf" srcId="{14FCEB0D-40AF-4923-963D-CEBC2A1A213B}" destId="{3A8F5B8E-4D2A-4BB0-A176-3D39C6450B71}" srcOrd="2" destOrd="0" presId="urn:microsoft.com/office/officeart/2018/5/layout/IconLeafLabelList"/>
    <dgm:cxn modelId="{DC7024DE-669F-449A-ABE1-6FA25591C65B}" type="presParOf" srcId="{14FCEB0D-40AF-4923-963D-CEBC2A1A213B}" destId="{68A83B7A-4AEF-4651-A315-9FE9586259AF}" srcOrd="3" destOrd="0" presId="urn:microsoft.com/office/officeart/2018/5/layout/IconLeafLabelList"/>
    <dgm:cxn modelId="{BAF28F76-D1F1-4DFA-97C0-155918058AFC}" type="presParOf" srcId="{253A5E8D-3F63-4357-B798-B15E59681CA9}" destId="{FB3E0644-4780-48DC-84E5-AA241459FE9B}" srcOrd="1" destOrd="0" presId="urn:microsoft.com/office/officeart/2018/5/layout/IconLeafLabelList"/>
    <dgm:cxn modelId="{2B3EA57B-9B8D-46DA-A9F0-13F04D4711FB}" type="presParOf" srcId="{253A5E8D-3F63-4357-B798-B15E59681CA9}" destId="{D8BEED99-E40C-48F2-A4C8-6222649F0675}" srcOrd="2" destOrd="0" presId="urn:microsoft.com/office/officeart/2018/5/layout/IconLeafLabelList"/>
    <dgm:cxn modelId="{9E4B3A77-F60E-4C41-BC28-37F350359583}" type="presParOf" srcId="{D8BEED99-E40C-48F2-A4C8-6222649F0675}" destId="{2BF6D26A-960A-4C0A-85AC-D4B3380F668E}" srcOrd="0" destOrd="0" presId="urn:microsoft.com/office/officeart/2018/5/layout/IconLeafLabelList"/>
    <dgm:cxn modelId="{CF871DB3-43AC-447C-ADBB-FB56B6FA1A25}" type="presParOf" srcId="{D8BEED99-E40C-48F2-A4C8-6222649F0675}" destId="{49871A6D-54BF-4693-933A-9705ADDF2827}" srcOrd="1" destOrd="0" presId="urn:microsoft.com/office/officeart/2018/5/layout/IconLeafLabelList"/>
    <dgm:cxn modelId="{D22C8916-09A8-4358-B1DF-9F48088E595A}" type="presParOf" srcId="{D8BEED99-E40C-48F2-A4C8-6222649F0675}" destId="{55206A72-DC4E-4A31-B7BF-26C7DD4CF32C}" srcOrd="2" destOrd="0" presId="urn:microsoft.com/office/officeart/2018/5/layout/IconLeafLabelList"/>
    <dgm:cxn modelId="{850FA64B-07BF-47B0-A946-680DD919DCAB}" type="presParOf" srcId="{D8BEED99-E40C-48F2-A4C8-6222649F0675}" destId="{37D55A78-A75D-476B-88FA-7AF49FE0D285}" srcOrd="3" destOrd="0" presId="urn:microsoft.com/office/officeart/2018/5/layout/IconLeafLabelList"/>
    <dgm:cxn modelId="{EA04E1BC-5357-4AE3-843D-710348DCD198}" type="presParOf" srcId="{253A5E8D-3F63-4357-B798-B15E59681CA9}" destId="{5D5A559A-6A4C-4C05-AECE-8C0B8B48E588}" srcOrd="3" destOrd="0" presId="urn:microsoft.com/office/officeart/2018/5/layout/IconLeafLabelList"/>
    <dgm:cxn modelId="{0940F2AD-066C-46F5-9A40-BAA027EC2555}" type="presParOf" srcId="{253A5E8D-3F63-4357-B798-B15E59681CA9}" destId="{3DA0E2A9-A2E6-4A7B-B965-07608FE7F304}" srcOrd="4" destOrd="0" presId="urn:microsoft.com/office/officeart/2018/5/layout/IconLeafLabelList"/>
    <dgm:cxn modelId="{70FD8F97-2C97-4FF4-9DC7-01F7958FC7F8}" type="presParOf" srcId="{3DA0E2A9-A2E6-4A7B-B965-07608FE7F304}" destId="{12B289A6-FB6D-460D-A6C0-DE5739C1BC38}" srcOrd="0" destOrd="0" presId="urn:microsoft.com/office/officeart/2018/5/layout/IconLeafLabelList"/>
    <dgm:cxn modelId="{D84AE1F0-DF0D-4896-91F4-B629D8203E5C}" type="presParOf" srcId="{3DA0E2A9-A2E6-4A7B-B965-07608FE7F304}" destId="{16E15E79-2923-4766-88EF-07D636F432C8}" srcOrd="1" destOrd="0" presId="urn:microsoft.com/office/officeart/2018/5/layout/IconLeafLabelList"/>
    <dgm:cxn modelId="{3DC63BE1-9AFF-4280-827A-DF4016488E84}" type="presParOf" srcId="{3DA0E2A9-A2E6-4A7B-B965-07608FE7F304}" destId="{63A46B82-ED4B-4E1A-B32E-89CFD616B27E}" srcOrd="2" destOrd="0" presId="urn:microsoft.com/office/officeart/2018/5/layout/IconLeafLabelList"/>
    <dgm:cxn modelId="{E441AF40-6157-420A-9AF0-FCF6516AA247}" type="presParOf" srcId="{3DA0E2A9-A2E6-4A7B-B965-07608FE7F304}" destId="{A4F7A3A4-199E-4809-A208-6B515FFC9673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BE4F1C-05E2-4CCD-A6BF-73954983B88F}">
      <dsp:nvSpPr>
        <dsp:cNvPr id="0" name=""/>
        <dsp:cNvSpPr/>
      </dsp:nvSpPr>
      <dsp:spPr>
        <a:xfrm>
          <a:off x="0" y="3519"/>
          <a:ext cx="6698424" cy="74970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3AD7F9-1925-4572-B1FD-BB41F145A61C}">
      <dsp:nvSpPr>
        <dsp:cNvPr id="0" name=""/>
        <dsp:cNvSpPr/>
      </dsp:nvSpPr>
      <dsp:spPr>
        <a:xfrm>
          <a:off x="226786" y="172203"/>
          <a:ext cx="412338" cy="41233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D3E42B7-30ED-4888-9101-5E2081C70EC8}">
      <dsp:nvSpPr>
        <dsp:cNvPr id="0" name=""/>
        <dsp:cNvSpPr/>
      </dsp:nvSpPr>
      <dsp:spPr>
        <a:xfrm>
          <a:off x="865911" y="3519"/>
          <a:ext cx="5832513" cy="7497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344" tIns="79344" rIns="79344" bIns="79344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/>
            <a:t>Voorstellen</a:t>
          </a:r>
          <a:endParaRPr lang="en-US" sz="1900" kern="1200"/>
        </a:p>
      </dsp:txBody>
      <dsp:txXfrm>
        <a:off x="865911" y="3519"/>
        <a:ext cx="5832513" cy="749706"/>
      </dsp:txXfrm>
    </dsp:sp>
    <dsp:sp modelId="{B6349295-31D4-46E9-8EEC-F498339DB378}">
      <dsp:nvSpPr>
        <dsp:cNvPr id="0" name=""/>
        <dsp:cNvSpPr/>
      </dsp:nvSpPr>
      <dsp:spPr>
        <a:xfrm>
          <a:off x="0" y="940653"/>
          <a:ext cx="6698424" cy="74970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9AF7751-E9F2-4994-8040-B5315D640412}">
      <dsp:nvSpPr>
        <dsp:cNvPr id="0" name=""/>
        <dsp:cNvSpPr/>
      </dsp:nvSpPr>
      <dsp:spPr>
        <a:xfrm>
          <a:off x="226786" y="1109337"/>
          <a:ext cx="412338" cy="41233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A052A8E-A8D6-4FA6-9AB2-335E2F90E4FA}">
      <dsp:nvSpPr>
        <dsp:cNvPr id="0" name=""/>
        <dsp:cNvSpPr/>
      </dsp:nvSpPr>
      <dsp:spPr>
        <a:xfrm>
          <a:off x="865911" y="940653"/>
          <a:ext cx="5832513" cy="7497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344" tIns="79344" rIns="79344" bIns="79344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 dirty="0"/>
            <a:t>Office- &amp; Managementsupport: Wat is dat eigenlijk?  </a:t>
          </a:r>
          <a:endParaRPr lang="en-US" sz="1900" kern="1200" dirty="0"/>
        </a:p>
      </dsp:txBody>
      <dsp:txXfrm>
        <a:off x="865911" y="940653"/>
        <a:ext cx="5832513" cy="749706"/>
      </dsp:txXfrm>
    </dsp:sp>
    <dsp:sp modelId="{193A656D-5A9A-454F-94E2-FAC945F04E97}">
      <dsp:nvSpPr>
        <dsp:cNvPr id="0" name=""/>
        <dsp:cNvSpPr/>
      </dsp:nvSpPr>
      <dsp:spPr>
        <a:xfrm>
          <a:off x="0" y="1877786"/>
          <a:ext cx="6698424" cy="74970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20B2A2-91A7-46ED-A1C6-14E8394D1EFD}">
      <dsp:nvSpPr>
        <dsp:cNvPr id="0" name=""/>
        <dsp:cNvSpPr/>
      </dsp:nvSpPr>
      <dsp:spPr>
        <a:xfrm>
          <a:off x="226786" y="2046470"/>
          <a:ext cx="412338" cy="41233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A65E74D-23BB-44AA-B190-9977B3C2DC4A}">
      <dsp:nvSpPr>
        <dsp:cNvPr id="0" name=""/>
        <dsp:cNvSpPr/>
      </dsp:nvSpPr>
      <dsp:spPr>
        <a:xfrm>
          <a:off x="865911" y="1877786"/>
          <a:ext cx="5832513" cy="7497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344" tIns="79344" rIns="79344" bIns="79344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/>
            <a:t>Algemene uitleg opleiding </a:t>
          </a:r>
          <a:endParaRPr lang="en-US" sz="1900" kern="1200"/>
        </a:p>
      </dsp:txBody>
      <dsp:txXfrm>
        <a:off x="865911" y="1877786"/>
        <a:ext cx="5832513" cy="749706"/>
      </dsp:txXfrm>
    </dsp:sp>
    <dsp:sp modelId="{2FADB440-A9D2-4888-9A1F-0474150DBABC}">
      <dsp:nvSpPr>
        <dsp:cNvPr id="0" name=""/>
        <dsp:cNvSpPr/>
      </dsp:nvSpPr>
      <dsp:spPr>
        <a:xfrm>
          <a:off x="0" y="2814920"/>
          <a:ext cx="6698424" cy="74970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7BEB8D4-79E5-4360-B43D-A6F107CB09B8}">
      <dsp:nvSpPr>
        <dsp:cNvPr id="0" name=""/>
        <dsp:cNvSpPr/>
      </dsp:nvSpPr>
      <dsp:spPr>
        <a:xfrm>
          <a:off x="226786" y="2983604"/>
          <a:ext cx="412338" cy="41233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 contourW="12700">
          <a:contourClr>
            <a:schemeClr val="tx1">
              <a:lumMod val="7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166254-CD90-40DF-8B9A-34E8F82132CA}">
      <dsp:nvSpPr>
        <dsp:cNvPr id="0" name=""/>
        <dsp:cNvSpPr/>
      </dsp:nvSpPr>
      <dsp:spPr>
        <a:xfrm>
          <a:off x="865911" y="2814920"/>
          <a:ext cx="5832513" cy="7497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344" tIns="79344" rIns="79344" bIns="79344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 dirty="0"/>
            <a:t>Kennismaken met een aantal vakken</a:t>
          </a:r>
          <a:endParaRPr lang="en-US" sz="1900" kern="1200" dirty="0"/>
        </a:p>
      </dsp:txBody>
      <dsp:txXfrm>
        <a:off x="865911" y="2814920"/>
        <a:ext cx="5832513" cy="749706"/>
      </dsp:txXfrm>
    </dsp:sp>
    <dsp:sp modelId="{7357E2FD-A732-4E8C-8D5A-8FB472EBE11B}">
      <dsp:nvSpPr>
        <dsp:cNvPr id="0" name=""/>
        <dsp:cNvSpPr/>
      </dsp:nvSpPr>
      <dsp:spPr>
        <a:xfrm>
          <a:off x="0" y="3752053"/>
          <a:ext cx="6698424" cy="74970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3F587A7-1442-4F13-B163-B667B428E59E}">
      <dsp:nvSpPr>
        <dsp:cNvPr id="0" name=""/>
        <dsp:cNvSpPr/>
      </dsp:nvSpPr>
      <dsp:spPr>
        <a:xfrm>
          <a:off x="226786" y="3920737"/>
          <a:ext cx="412338" cy="412338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F925098-F038-49AF-A297-9B8405606A6E}">
      <dsp:nvSpPr>
        <dsp:cNvPr id="0" name=""/>
        <dsp:cNvSpPr/>
      </dsp:nvSpPr>
      <dsp:spPr>
        <a:xfrm>
          <a:off x="865911" y="3752053"/>
          <a:ext cx="5832513" cy="7497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344" tIns="79344" rIns="79344" bIns="79344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/>
            <a:t>Voorbeeld opdrachten</a:t>
          </a:r>
          <a:endParaRPr lang="en-US" sz="1900" kern="1200"/>
        </a:p>
      </dsp:txBody>
      <dsp:txXfrm>
        <a:off x="865911" y="3752053"/>
        <a:ext cx="5832513" cy="7497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64EE5D-91D6-4B9C-8533-2BC776F539B9}">
      <dsp:nvSpPr>
        <dsp:cNvPr id="0" name=""/>
        <dsp:cNvSpPr/>
      </dsp:nvSpPr>
      <dsp:spPr>
        <a:xfrm>
          <a:off x="441900" y="417194"/>
          <a:ext cx="1372500" cy="13725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FBD372-ACBF-4AFF-937E-15A8493BDD1A}">
      <dsp:nvSpPr>
        <dsp:cNvPr id="0" name=""/>
        <dsp:cNvSpPr/>
      </dsp:nvSpPr>
      <dsp:spPr>
        <a:xfrm>
          <a:off x="734400" y="709694"/>
          <a:ext cx="787500" cy="7875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A83B7A-4AEF-4651-A315-9FE9586259AF}">
      <dsp:nvSpPr>
        <dsp:cNvPr id="0" name=""/>
        <dsp:cNvSpPr/>
      </dsp:nvSpPr>
      <dsp:spPr>
        <a:xfrm>
          <a:off x="3150" y="2217194"/>
          <a:ext cx="225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400" i="1" kern="1200"/>
            <a:t>Office- en managementsupport</a:t>
          </a:r>
          <a:endParaRPr lang="en-US" sz="1400" kern="1200"/>
        </a:p>
      </dsp:txBody>
      <dsp:txXfrm>
        <a:off x="3150" y="2217194"/>
        <a:ext cx="2250000" cy="720000"/>
      </dsp:txXfrm>
    </dsp:sp>
    <dsp:sp modelId="{2BF6D26A-960A-4C0A-85AC-D4B3380F668E}">
      <dsp:nvSpPr>
        <dsp:cNvPr id="0" name=""/>
        <dsp:cNvSpPr/>
      </dsp:nvSpPr>
      <dsp:spPr>
        <a:xfrm>
          <a:off x="3085650" y="417194"/>
          <a:ext cx="1372500" cy="13725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871A6D-54BF-4693-933A-9705ADDF2827}">
      <dsp:nvSpPr>
        <dsp:cNvPr id="0" name=""/>
        <dsp:cNvSpPr/>
      </dsp:nvSpPr>
      <dsp:spPr>
        <a:xfrm>
          <a:off x="3378150" y="709694"/>
          <a:ext cx="787500" cy="7875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D55A78-A75D-476B-88FA-7AF49FE0D285}">
      <dsp:nvSpPr>
        <dsp:cNvPr id="0" name=""/>
        <dsp:cNvSpPr/>
      </dsp:nvSpPr>
      <dsp:spPr>
        <a:xfrm>
          <a:off x="2646900" y="2217194"/>
          <a:ext cx="225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400" i="1" kern="1200"/>
            <a:t>Niveau 3: 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400" i="1" kern="1200"/>
            <a:t>office assistant</a:t>
          </a:r>
          <a:endParaRPr lang="en-US" sz="1400" kern="1200" dirty="0"/>
        </a:p>
      </dsp:txBody>
      <dsp:txXfrm>
        <a:off x="2646900" y="2217194"/>
        <a:ext cx="2250000" cy="720000"/>
      </dsp:txXfrm>
    </dsp:sp>
    <dsp:sp modelId="{12B289A6-FB6D-460D-A6C0-DE5739C1BC38}">
      <dsp:nvSpPr>
        <dsp:cNvPr id="0" name=""/>
        <dsp:cNvSpPr/>
      </dsp:nvSpPr>
      <dsp:spPr>
        <a:xfrm>
          <a:off x="5729400" y="417194"/>
          <a:ext cx="1372500" cy="13725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E15E79-2923-4766-88EF-07D636F432C8}">
      <dsp:nvSpPr>
        <dsp:cNvPr id="0" name=""/>
        <dsp:cNvSpPr/>
      </dsp:nvSpPr>
      <dsp:spPr>
        <a:xfrm>
          <a:off x="6021900" y="709694"/>
          <a:ext cx="787500" cy="7875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F7A3A4-199E-4809-A208-6B515FFC9673}">
      <dsp:nvSpPr>
        <dsp:cNvPr id="0" name=""/>
        <dsp:cNvSpPr/>
      </dsp:nvSpPr>
      <dsp:spPr>
        <a:xfrm>
          <a:off x="5290650" y="2217194"/>
          <a:ext cx="225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400" i="1" kern="1200" dirty="0"/>
            <a:t>Niveau 4: 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400" i="1" kern="1200" dirty="0"/>
            <a:t>management </a:t>
          </a:r>
          <a:r>
            <a:rPr lang="nl-NL" sz="1400" i="1" kern="1200" dirty="0" err="1"/>
            <a:t>assistant</a:t>
          </a:r>
          <a:r>
            <a:rPr lang="nl-NL" sz="1400" i="1" kern="1200" dirty="0"/>
            <a:t> </a:t>
          </a:r>
          <a:endParaRPr lang="en-US" sz="1400" kern="1200" dirty="0"/>
        </a:p>
      </dsp:txBody>
      <dsp:txXfrm>
        <a:off x="5290650" y="2217194"/>
        <a:ext cx="225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9A4CB2-1418-6948-857C-8141C6FF9A80}" type="datetimeFigureOut">
              <a:rPr lang="nl-NL" smtClean="0"/>
              <a:t>14-4-2020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8DD0FB-D075-8A4B-A4C9-A78913F2B7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7177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3555" name="Tijdelijke aanduiding voor notiti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l-NL" altLang="nl-NL">
              <a:latin typeface="Arial" panose="020B0604020202020204" pitchFamily="34" charset="0"/>
              <a:ea typeface="ヒラギノ角ゴ Pro W3" pitchFamily="-80" charset="-128"/>
            </a:endParaRPr>
          </a:p>
        </p:txBody>
      </p:sp>
      <p:sp>
        <p:nvSpPr>
          <p:cNvPr id="23556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9pPr>
          </a:lstStyle>
          <a:p>
            <a:fld id="{7894A644-2B45-4009-B5F5-3082EF59D7DE}" type="slidenum">
              <a:rPr lang="en-US" altLang="nl-NL" sz="1200" smtClean="0"/>
              <a:pPr/>
              <a:t>8</a:t>
            </a:fld>
            <a:endParaRPr lang="en-US" altLang="nl-NL" sz="1200"/>
          </a:p>
        </p:txBody>
      </p:sp>
    </p:spTree>
    <p:extLst>
      <p:ext uri="{BB962C8B-B14F-4D97-AF65-F5344CB8AC3E}">
        <p14:creationId xmlns:p14="http://schemas.microsoft.com/office/powerpoint/2010/main" val="1128704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5603" name="Tijdelijke aanduiding voor notiti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l-NL" altLang="nl-NL">
              <a:latin typeface="Arial" panose="020B0604020202020204" pitchFamily="34" charset="0"/>
              <a:ea typeface="ヒラギノ角ゴ Pro W3" pitchFamily="-80" charset="-128"/>
            </a:endParaRPr>
          </a:p>
        </p:txBody>
      </p:sp>
      <p:sp>
        <p:nvSpPr>
          <p:cNvPr id="25604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9pPr>
          </a:lstStyle>
          <a:p>
            <a:fld id="{9B6AC930-562E-4127-9F27-210F550F10AB}" type="slidenum">
              <a:rPr lang="en-US" altLang="nl-NL" sz="1200" smtClean="0"/>
              <a:pPr/>
              <a:t>10</a:t>
            </a:fld>
            <a:endParaRPr lang="en-US" altLang="nl-NL" sz="1200"/>
          </a:p>
        </p:txBody>
      </p:sp>
    </p:spTree>
    <p:extLst>
      <p:ext uri="{BB962C8B-B14F-4D97-AF65-F5344CB8AC3E}">
        <p14:creationId xmlns:p14="http://schemas.microsoft.com/office/powerpoint/2010/main" val="210043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7"/>
          <p:cNvSpPr>
            <a:spLocks noGrp="1"/>
          </p:cNvSpPr>
          <p:nvPr>
            <p:ph type="title"/>
          </p:nvPr>
        </p:nvSpPr>
        <p:spPr>
          <a:xfrm>
            <a:off x="628650" y="642220"/>
            <a:ext cx="6776605" cy="1325563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grafiek uilt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4" name="Tijdelijke aanduiding voor tekst 4"/>
          <p:cNvSpPr>
            <a:spLocks noGrp="1"/>
          </p:cNvSpPr>
          <p:nvPr>
            <p:ph type="body" sz="quarter" idx="11"/>
          </p:nvPr>
        </p:nvSpPr>
        <p:spPr>
          <a:xfrm>
            <a:off x="4740250" y="1825625"/>
            <a:ext cx="3775100" cy="403860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7" name="Tijdelijke aanduiding voor grafiek 6"/>
          <p:cNvSpPr>
            <a:spLocks noGrp="1"/>
          </p:cNvSpPr>
          <p:nvPr>
            <p:ph type="chart" sz="quarter" idx="12"/>
          </p:nvPr>
        </p:nvSpPr>
        <p:spPr>
          <a:xfrm>
            <a:off x="628650" y="1825625"/>
            <a:ext cx="4025900" cy="4038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2921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5" name="Tijdelijke aanduiding voor tabel 4"/>
          <p:cNvSpPr>
            <a:spLocks noGrp="1"/>
          </p:cNvSpPr>
          <p:nvPr>
            <p:ph type="tbl" sz="quarter" idx="10"/>
          </p:nvPr>
        </p:nvSpPr>
        <p:spPr>
          <a:xfrm>
            <a:off x="628650" y="1903413"/>
            <a:ext cx="7886700" cy="3976997"/>
          </a:xfrm>
          <a:noFill/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8301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tabel uitl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4" name="Tijdelijke aanduiding voor tabel 3"/>
          <p:cNvSpPr>
            <a:spLocks noGrp="1"/>
          </p:cNvSpPr>
          <p:nvPr>
            <p:ph type="tbl" sz="quarter" idx="10"/>
          </p:nvPr>
        </p:nvSpPr>
        <p:spPr>
          <a:xfrm>
            <a:off x="628650" y="1858963"/>
            <a:ext cx="3906179" cy="39989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1"/>
          </p:nvPr>
        </p:nvSpPr>
        <p:spPr>
          <a:xfrm>
            <a:off x="4824413" y="1858964"/>
            <a:ext cx="3690937" cy="3998912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716176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et ondertit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8650" y="1828800"/>
            <a:ext cx="5720944" cy="719667"/>
          </a:xfrm>
        </p:spPr>
        <p:txBody>
          <a:bodyPr/>
          <a:lstStyle>
            <a:lvl1pPr marL="0" indent="0" algn="l">
              <a:buNone/>
              <a:defRPr sz="2400" b="1" i="0"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27176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628650" y="1865250"/>
            <a:ext cx="7886700" cy="38766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30"/>
            <a:ext cx="7886700" cy="131603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681163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Subtitel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2" y="1681163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Subtitel</a:t>
            </a: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0"/>
          </p:nvPr>
        </p:nvSpPr>
        <p:spPr>
          <a:xfrm>
            <a:off x="630238" y="2505075"/>
            <a:ext cx="3868737" cy="335121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9" name="Tijdelijke aanduiding voor tekst 7"/>
          <p:cNvSpPr>
            <a:spLocks noGrp="1"/>
          </p:cNvSpPr>
          <p:nvPr>
            <p:ph type="body" sz="quarter" idx="11"/>
          </p:nvPr>
        </p:nvSpPr>
        <p:spPr>
          <a:xfrm>
            <a:off x="4629152" y="2505075"/>
            <a:ext cx="3868737" cy="335121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kolommen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628649" y="1825625"/>
            <a:ext cx="3883877" cy="40386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7" name="Tijdelijke aanduiding voor tekst 4"/>
          <p:cNvSpPr>
            <a:spLocks noGrp="1"/>
          </p:cNvSpPr>
          <p:nvPr>
            <p:ph type="body" sz="quarter" idx="11"/>
          </p:nvPr>
        </p:nvSpPr>
        <p:spPr>
          <a:xfrm>
            <a:off x="4624039" y="1825625"/>
            <a:ext cx="3891311" cy="40386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587410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en uitl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0"/>
          </p:nvPr>
        </p:nvSpPr>
        <p:spPr>
          <a:xfrm>
            <a:off x="628650" y="1828800"/>
            <a:ext cx="4411663" cy="40290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1"/>
          </p:nvPr>
        </p:nvSpPr>
        <p:spPr>
          <a:xfrm>
            <a:off x="5145088" y="1828799"/>
            <a:ext cx="3370262" cy="40290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26980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C6C285-13EB-495E-A887-53D5CA570EBC}" type="datetime1">
              <a:rPr lang="nl-NL" smtClean="0"/>
              <a:pPr>
                <a:defRPr/>
              </a:pPr>
              <a:t>14-4-2020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04E3E3-AAB4-451B-AD06-6AA37A0AB73F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570051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5" name="Tijdelijke aanduiding voor grafiek 4"/>
          <p:cNvSpPr>
            <a:spLocks noGrp="1"/>
          </p:cNvSpPr>
          <p:nvPr>
            <p:ph type="chart" sz="quarter" idx="10"/>
          </p:nvPr>
        </p:nvSpPr>
        <p:spPr>
          <a:xfrm>
            <a:off x="628650" y="1790700"/>
            <a:ext cx="7886700" cy="414192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6139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6"/>
            <a:ext cx="7886700" cy="4026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2058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1" r:id="rId2"/>
    <p:sldLayoutId id="2147483662" r:id="rId3"/>
    <p:sldLayoutId id="2147483665" r:id="rId4"/>
    <p:sldLayoutId id="2147483664" r:id="rId5"/>
    <p:sldLayoutId id="2147483673" r:id="rId6"/>
    <p:sldLayoutId id="2147483683" r:id="rId7"/>
    <p:sldLayoutId id="2147483684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6"/>
            <a:ext cx="7886700" cy="4026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365744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accent5">
              <a:lumMod val="10000"/>
            </a:schemeClr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1143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1657124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accent2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drive.google.com/file/d/10InCKMgN90PBiEf4ptFJA2-IumnYyuIT/view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e.kahoot.it/details/spl-introductieproject-efteling-1/f5550669-bf90-4acc-8d43-0485ff7e1c39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9FIM90RULMY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32DB79-05AE-4EA9-B2A6-3C0B636BB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429500" cy="155892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000" dirty="0"/>
              <a:t>Office- en Management Assistant</a:t>
            </a:r>
            <a:br>
              <a:rPr lang="en-US" sz="4000" dirty="0"/>
            </a:br>
            <a:endParaRPr lang="en-US" sz="3800" kern="1200" cap="all" spc="200" baseline="0" dirty="0">
              <a:latin typeface="+mj-lt"/>
              <a:ea typeface="+mj-ea"/>
              <a:cs typeface="+mj-cs"/>
            </a:endParaRP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43AC307-B897-4EAF-84D1-9AF808547F0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13750" y="6470650"/>
            <a:ext cx="730250" cy="274638"/>
          </a:xfr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defTabSz="914400">
              <a:spcAft>
                <a:spcPts val="600"/>
              </a:spcAft>
              <a:defRPr/>
            </a:pPr>
            <a:fld id="{A304E3E3-AAB4-451B-AD06-6AA37A0AB73F}" type="slidenum">
              <a:rPr lang="en-US" altLang="nl-NL"/>
              <a:pPr defTabSz="914400">
                <a:spcAft>
                  <a:spcPts val="600"/>
                </a:spcAft>
                <a:defRPr/>
              </a:pPr>
              <a:t>1</a:t>
            </a:fld>
            <a:endParaRPr lang="en-US" altLang="nl-NL" dirty="0"/>
          </a:p>
        </p:txBody>
      </p:sp>
    </p:spTree>
    <p:extLst>
      <p:ext uri="{BB962C8B-B14F-4D97-AF65-F5344CB8AC3E}">
        <p14:creationId xmlns:p14="http://schemas.microsoft.com/office/powerpoint/2010/main" val="63621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altLang="nl-NL" sz="3600" b="1">
                <a:solidFill>
                  <a:srgbClr val="F1800F"/>
                </a:solidFill>
              </a:rPr>
              <a:t>Voorbeeld rooster leerjaar 1</a:t>
            </a:r>
            <a:endParaRPr lang="nl-NL" altLang="nl-NL" sz="3600"/>
          </a:p>
        </p:txBody>
      </p:sp>
      <p:sp>
        <p:nvSpPr>
          <p:cNvPr id="24580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0C2AFF94-CBB0-4BE3-A3C2-83C4508ADC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250" t="17994" r="4500" b="24667"/>
          <a:stretch/>
        </p:blipFill>
        <p:spPr>
          <a:xfrm>
            <a:off x="628650" y="1600200"/>
            <a:ext cx="7915186" cy="295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53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2A6EA1-DB75-4647-B690-86255E1D1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200" baseline="0"/>
              <a:t> Extra: Skills</a:t>
            </a:r>
          </a:p>
        </p:txBody>
      </p:sp>
      <p:pic>
        <p:nvPicPr>
          <p:cNvPr id="2050" name="Picture 2" descr="Afbeeldingsresultaat voor skills heroes">
            <a:hlinkClick r:id="rId2"/>
            <a:extLst>
              <a:ext uri="{FF2B5EF4-FFF2-40B4-BE49-F238E27FC236}">
                <a16:creationId xmlns:a16="http://schemas.microsoft.com/office/drawing/2014/main" id="{4121C2CA-D61F-41E0-8551-1256EDA120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8650" y="1518174"/>
            <a:ext cx="4411663" cy="3821652"/>
          </a:xfrm>
          <a:prstGeom prst="rect">
            <a:avLst/>
          </a:prstGeom>
          <a:solidFill>
            <a:srgbClr val="FFFFFF"/>
          </a:solidFill>
          <a:extLst/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97CA9F-4566-4872-860A-E39FA3FA1D4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45088" y="1828799"/>
            <a:ext cx="3370262" cy="4029075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hlinkClick r:id="rId2"/>
              </a:rPr>
              <a:t>https://drive.google.com/file/d/10InCKMgN90PBiEf4ptFJA2-IumnYyuIT/view</a:t>
            </a:r>
            <a:endParaRPr lang="en-US" dirty="0"/>
          </a:p>
        </p:txBody>
      </p:sp>
      <p:sp>
        <p:nvSpPr>
          <p:cNvPr id="4" name="Tijdelijke aanduiding voor dianummer 3" hidden="1">
            <a:extLst>
              <a:ext uri="{FF2B5EF4-FFF2-40B4-BE49-F238E27FC236}">
                <a16:creationId xmlns:a16="http://schemas.microsoft.com/office/drawing/2014/main" id="{E2152A6A-C38D-4E4C-8B63-F95099D2699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13750" y="6470650"/>
            <a:ext cx="730250" cy="274638"/>
          </a:xfr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  <a:defRPr/>
            </a:pPr>
            <a:fld id="{A304E3E3-AAB4-451B-AD06-6AA37A0AB73F}" type="slidenum">
              <a:rPr lang="en-US" altLang="nl-NL" sz="1500" smtClean="0"/>
              <a:pPr defTabSz="914400">
                <a:lnSpc>
                  <a:spcPct val="90000"/>
                </a:lnSpc>
                <a:spcAft>
                  <a:spcPts val="600"/>
                </a:spcAft>
                <a:defRPr/>
              </a:pPr>
              <a:t>11</a:t>
            </a:fld>
            <a:endParaRPr lang="en-US" altLang="nl-NL" sz="1500"/>
          </a:p>
        </p:txBody>
      </p:sp>
    </p:spTree>
    <p:extLst>
      <p:ext uri="{BB962C8B-B14F-4D97-AF65-F5344CB8AC3E}">
        <p14:creationId xmlns:p14="http://schemas.microsoft.com/office/powerpoint/2010/main" val="1893554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E3C17A-C0DA-264B-BB6C-0A569EA51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Extra’s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1C25DC7-3303-9B43-A2CC-44E5A20512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690692"/>
            <a:ext cx="7734404" cy="3306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534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2856A5-C662-4BC9-B7BD-04490567B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anchor="ctr">
            <a:normAutofit/>
          </a:bodyPr>
          <a:lstStyle/>
          <a:p>
            <a:r>
              <a:rPr lang="nl-NL" dirty="0"/>
              <a:t>Project Efteling: Voorbeeldopdrachten </a:t>
            </a:r>
          </a:p>
        </p:txBody>
      </p:sp>
      <p:pic>
        <p:nvPicPr>
          <p:cNvPr id="6" name="Afbeelding 5" descr="Afbeelding met boom, buiten, plant, rots&#10;&#10;Beschrijving is gegenereerd met zeer hoge betrouwbaarheid">
            <a:extLst>
              <a:ext uri="{FF2B5EF4-FFF2-40B4-BE49-F238E27FC236}">
                <a16:creationId xmlns:a16="http://schemas.microsoft.com/office/drawing/2014/main" id="{2445FAEB-99EC-4A6F-A036-710158717F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9" r="3" b="3"/>
          <a:stretch/>
        </p:blipFill>
        <p:spPr>
          <a:xfrm>
            <a:off x="1944077" y="1690692"/>
            <a:ext cx="5255845" cy="4081802"/>
          </a:xfrm>
          <a:prstGeom prst="rect">
            <a:avLst/>
          </a:prstGeom>
          <a:noFill/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710548-4EB8-4D54-B13D-01E0A6C8E8D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8650" y="5910601"/>
            <a:ext cx="7886700" cy="7848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200" dirty="0">
                <a:hlinkClick r:id="rId3"/>
              </a:rPr>
              <a:t>https://create.kahoot.it/details/spl-introductieproject-efteling-1/f5550669-bf90-4acc-8d43-0485ff7e1c39</a:t>
            </a:r>
            <a:endParaRPr lang="nl-NL" sz="1200" dirty="0"/>
          </a:p>
          <a:p>
            <a:endParaRPr lang="nl-NL" sz="1200" dirty="0"/>
          </a:p>
        </p:txBody>
      </p:sp>
      <p:sp>
        <p:nvSpPr>
          <p:cNvPr id="4" name="Tijdelijke aanduiding voor dianummer 3" hidden="1">
            <a:extLst>
              <a:ext uri="{FF2B5EF4-FFF2-40B4-BE49-F238E27FC236}">
                <a16:creationId xmlns:a16="http://schemas.microsoft.com/office/drawing/2014/main" id="{FEAA3BB4-F9C7-4459-A0BD-14E9AF3E6EE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13750" y="6535738"/>
            <a:ext cx="730250" cy="27305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A304E3E3-AAB4-451B-AD06-6AA37A0AB73F}" type="slidenum">
              <a:rPr lang="nl-NL" altLang="nl-NL" sz="1300" smtClean="0"/>
              <a:pPr>
                <a:lnSpc>
                  <a:spcPct val="90000"/>
                </a:lnSpc>
                <a:spcAft>
                  <a:spcPts val="600"/>
                </a:spcAft>
                <a:defRPr/>
              </a:pPr>
              <a:t>13</a:t>
            </a:fld>
            <a:endParaRPr lang="nl-NL" altLang="nl-NL" sz="1300"/>
          </a:p>
        </p:txBody>
      </p:sp>
    </p:spTree>
    <p:extLst>
      <p:ext uri="{BB962C8B-B14F-4D97-AF65-F5344CB8AC3E}">
        <p14:creationId xmlns:p14="http://schemas.microsoft.com/office/powerpoint/2010/main" val="3849116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571910-DFE6-4EAE-B6BE-55F5D0161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Vragen?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CCFCDDA-E727-445D-8DBD-3AFFF203D7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346" y="1349944"/>
            <a:ext cx="8334229" cy="483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237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B06EBE-3180-7C42-AF4B-A3C0CCCE1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0121"/>
            <a:ext cx="7886700" cy="1325563"/>
          </a:xfrm>
        </p:spPr>
        <p:txBody>
          <a:bodyPr/>
          <a:lstStyle/>
          <a:p>
            <a:r>
              <a:rPr lang="nl-NL" dirty="0"/>
              <a:t>Programma</a:t>
            </a:r>
          </a:p>
        </p:txBody>
      </p:sp>
      <p:graphicFrame>
        <p:nvGraphicFramePr>
          <p:cNvPr id="4" name="Tijdelijke aanduiding voor inhoud 1">
            <a:extLst>
              <a:ext uri="{FF2B5EF4-FFF2-40B4-BE49-F238E27FC236}">
                <a16:creationId xmlns:a16="http://schemas.microsoft.com/office/drawing/2014/main" id="{DDCA4513-5EA8-D642-9882-85D9C45197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481350"/>
              </p:ext>
            </p:extLst>
          </p:nvPr>
        </p:nvGraphicFramePr>
        <p:xfrm>
          <a:off x="628650" y="1405684"/>
          <a:ext cx="6698425" cy="4505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00082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2">
            <a:extLst>
              <a:ext uri="{FF2B5EF4-FFF2-40B4-BE49-F238E27FC236}">
                <a16:creationId xmlns:a16="http://schemas.microsoft.com/office/drawing/2014/main" id="{E79A5231-D1C0-4305-9AFC-8E7F9CBD6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pPr algn="r"/>
            <a:r>
              <a:rPr lang="en-US" altLang="nl-NL" sz="5000" kern="1200" cap="all" spc="2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Wat is </a:t>
            </a:r>
            <a:r>
              <a:rPr lang="en-US" altLang="nl-NL" sz="5000" kern="1200" cap="all" spc="200" baseline="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dat</a:t>
            </a:r>
            <a:r>
              <a:rPr lang="en-US" altLang="nl-NL" sz="5000" kern="1200" cap="all" spc="2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nl-NL" sz="5000" kern="1200" cap="all" spc="200" baseline="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eigenlijk</a:t>
            </a:r>
            <a:r>
              <a:rPr lang="en-US" altLang="nl-NL" sz="5000" kern="1200" cap="all" spc="2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? </a:t>
            </a:r>
          </a:p>
        </p:txBody>
      </p:sp>
      <p:sp>
        <p:nvSpPr>
          <p:cNvPr id="19460" name="Tijdelijke aanduiding voor dianummer 3">
            <a:extLst>
              <a:ext uri="{FF2B5EF4-FFF2-40B4-BE49-F238E27FC236}">
                <a16:creationId xmlns:a16="http://schemas.microsoft.com/office/drawing/2014/main" id="{79307006-E887-4378-8DBA-1E53CA351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25000" lnSpcReduction="20000"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defTabSz="914400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fld id="{89735C1D-6476-4697-A101-7824473E178A}" type="slidenum">
              <a:rPr lang="en-US" altLang="nl-NL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pPr defTabSz="914400">
                <a:spcBef>
                  <a:spcPct val="0"/>
                </a:spcBef>
                <a:spcAft>
                  <a:spcPts val="600"/>
                </a:spcAft>
                <a:buClrTx/>
                <a:buFontTx/>
                <a:buNone/>
              </a:pPr>
              <a:t>3</a:t>
            </a:fld>
            <a:endParaRPr lang="en-US" altLang="nl-NL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DC73237-41AF-47F1-8857-B604DDA88A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37" r="63"/>
          <a:stretch/>
        </p:blipFill>
        <p:spPr>
          <a:xfrm>
            <a:off x="628650" y="1825626"/>
            <a:ext cx="7867812" cy="393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745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613849-58D6-470D-9C92-A8376F0AD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Voorbeelden van taken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60E64E-6FD3-4F89-A4E3-D4AA2E0026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anchor="ctr"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sz="1900" dirty="0"/>
              <a:t>Bijhouden van agenda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900" dirty="0"/>
              <a:t>Ontvangen van bezoekers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900" dirty="0"/>
              <a:t>Plannen van afspraken en vergaderingen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900" dirty="0"/>
              <a:t>Aannemen van telefoontjes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900" dirty="0"/>
              <a:t>Verzorgen van communicatie vanuit het management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900" dirty="0"/>
              <a:t>Voorbereiden van vergaderingen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900" dirty="0"/>
              <a:t>Archiveren van belangrijke stukken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900" dirty="0"/>
              <a:t>Organiseren van bijeenkomsten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900" dirty="0"/>
              <a:t>Uitvoeren van administratieve taken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900" dirty="0"/>
              <a:t>Ophalen en stroomlijnen van informatie binnen een bedrijf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900" dirty="0"/>
              <a:t>Facilitaire taken, bijvoorbeeld de inkoop van kantoorartikelen</a:t>
            </a:r>
          </a:p>
          <a:p>
            <a:pPr marL="0" indent="0">
              <a:buNone/>
            </a:pPr>
            <a:endParaRPr lang="nl-NL" sz="19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768BC81-9950-4F5C-AA05-DB74668FE18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13750" y="6470650"/>
            <a:ext cx="730250" cy="274638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600"/>
              </a:spcAft>
              <a:defRPr/>
            </a:pPr>
            <a:fld id="{A304E3E3-AAB4-451B-AD06-6AA37A0AB73F}" type="slidenum">
              <a:rPr lang="nl-NL" altLang="nl-NL" smtClean="0"/>
              <a:pPr>
                <a:spcAft>
                  <a:spcPts val="600"/>
                </a:spcAft>
                <a:defRPr/>
              </a:pPr>
              <a:t>4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6156030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C2CD7C-05CD-4358-AB32-462D922DB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anchor="ctr">
            <a:normAutofit/>
          </a:bodyPr>
          <a:lstStyle/>
          <a:p>
            <a:r>
              <a:rPr lang="nl-NL"/>
              <a:t>Kwaliteiten</a:t>
            </a:r>
          </a:p>
        </p:txBody>
      </p:sp>
      <p:pic>
        <p:nvPicPr>
          <p:cNvPr id="1026" name="Picture 2" descr="Afbeeldingsresultaat voor check">
            <a:extLst>
              <a:ext uri="{FF2B5EF4-FFF2-40B4-BE49-F238E27FC236}">
                <a16:creationId xmlns:a16="http://schemas.microsoft.com/office/drawing/2014/main" id="{536E3057-406E-487D-B66B-3917233C24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9944" y="1828800"/>
            <a:ext cx="4029075" cy="4029075"/>
          </a:xfrm>
          <a:prstGeom prst="rect">
            <a:avLst/>
          </a:prstGeom>
          <a:solidFill>
            <a:srgbClr val="FFFFFF"/>
          </a:solidFill>
          <a:extLst/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CA9F8D-F393-4E5D-8855-A77E1C7D11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45088" y="1828799"/>
            <a:ext cx="3370262" cy="4029075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nl-NL" sz="1700"/>
              <a:t>Presenteren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sz="1700" err="1"/>
              <a:t>Pro-actief</a:t>
            </a:r>
            <a:endParaRPr lang="nl-NL" sz="1700"/>
          </a:p>
          <a:p>
            <a:pPr>
              <a:buFont typeface="Courier New" panose="02070309020205020404" pitchFamily="49" charset="0"/>
              <a:buChar char="o"/>
            </a:pPr>
            <a:r>
              <a:rPr lang="nl-NL" sz="1700"/>
              <a:t>Flexibiliteit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sz="1700"/>
              <a:t>Samenwerken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sz="1700"/>
              <a:t>Organiseren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sz="1700"/>
              <a:t>Communicatief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sz="1700"/>
              <a:t>Nauwkeurig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sz="1700"/>
              <a:t>ICT-vaardig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sz="1700"/>
              <a:t>Prioriteren stellen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sz="1700"/>
              <a:t>Leren door te doen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592059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2">
            <a:extLst>
              <a:ext uri="{FF2B5EF4-FFF2-40B4-BE49-F238E27FC236}">
                <a16:creationId xmlns:a16="http://schemas.microsoft.com/office/drawing/2014/main" id="{E79A5231-D1C0-4305-9AFC-8E7F9CBD6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641" y="0"/>
            <a:ext cx="6677004" cy="146304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nl-NL" sz="3600" kern="1200" cap="all" spc="2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Wat is </a:t>
            </a:r>
            <a:r>
              <a:rPr lang="en-US" altLang="nl-NL" sz="3600" kern="1200" cap="all" spc="200" baseline="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dat</a:t>
            </a:r>
            <a:r>
              <a:rPr lang="en-US" altLang="nl-NL" sz="3600" cap="all" spc="2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nl-NL" sz="3600" kern="1200" cap="all" spc="200" baseline="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eigenlijk</a:t>
            </a:r>
            <a:r>
              <a:rPr lang="en-US" altLang="nl-NL" sz="3600" kern="1200" cap="all" spc="2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? </a:t>
            </a:r>
          </a:p>
        </p:txBody>
      </p:sp>
      <p:sp>
        <p:nvSpPr>
          <p:cNvPr id="19460" name="Tijdelijke aanduiding voor dianummer 3">
            <a:extLst>
              <a:ext uri="{FF2B5EF4-FFF2-40B4-BE49-F238E27FC236}">
                <a16:creationId xmlns:a16="http://schemas.microsoft.com/office/drawing/2014/main" id="{79307006-E887-4378-8DBA-1E53CA351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127999" y="6470704"/>
            <a:ext cx="730251" cy="27432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85000" lnSpcReduction="20000"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defTabSz="914400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fld id="{89735C1D-6476-4697-A101-7824473E178A}" type="slidenum">
              <a:rPr lang="en-US" altLang="nl-NL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pPr defTabSz="914400">
                <a:spcBef>
                  <a:spcPct val="0"/>
                </a:spcBef>
                <a:spcAft>
                  <a:spcPts val="600"/>
                </a:spcAft>
                <a:buClrTx/>
                <a:buFontTx/>
                <a:buNone/>
              </a:pPr>
              <a:t>6</a:t>
            </a:fld>
            <a:endParaRPr lang="en-US" altLang="nl-NL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pic>
        <p:nvPicPr>
          <p:cNvPr id="3" name="Onlinemedia 2" title="Is de opleiding Office- en ManagementSupport iets voor jou?">
            <a:hlinkClick r:id="" action="ppaction://media"/>
            <a:extLst>
              <a:ext uri="{FF2B5EF4-FFF2-40B4-BE49-F238E27FC236}">
                <a16:creationId xmlns:a16="http://schemas.microsoft.com/office/drawing/2014/main" id="{1A84C5C6-C0CA-43CA-8301-092225443C4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05641" y="1463040"/>
            <a:ext cx="7595986" cy="4272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803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B02BB8-7BE4-4642-9F68-97A6F8D7E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Algemeen 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EC63752-D8E2-4C18-8D7B-10116662230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13750" y="6470650"/>
            <a:ext cx="730250" cy="274638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600"/>
              </a:spcAft>
              <a:defRPr/>
            </a:pPr>
            <a:fld id="{A304E3E3-AAB4-451B-AD06-6AA37A0AB73F}" type="slidenum">
              <a:rPr lang="nl-NL" altLang="nl-NL" smtClean="0">
                <a:solidFill>
                  <a:srgbClr val="FFFFFF"/>
                </a:solidFill>
              </a:rPr>
              <a:pPr>
                <a:spcAft>
                  <a:spcPts val="600"/>
                </a:spcAft>
                <a:defRPr/>
              </a:pPr>
              <a:t>7</a:t>
            </a:fld>
            <a:endParaRPr lang="nl-NL" altLang="nl-NL">
              <a:solidFill>
                <a:srgbClr val="FFFFFF"/>
              </a:solidFill>
            </a:endParaRPr>
          </a:p>
        </p:txBody>
      </p:sp>
      <p:graphicFrame>
        <p:nvGraphicFramePr>
          <p:cNvPr id="8" name="Tijdelijke aanduiding voor inhoud 2">
            <a:extLst>
              <a:ext uri="{FF2B5EF4-FFF2-40B4-BE49-F238E27FC236}">
                <a16:creationId xmlns:a16="http://schemas.microsoft.com/office/drawing/2014/main" id="{DA2D8FF3-D68F-493F-A0F9-E49C847A8D63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612793335"/>
              </p:ext>
            </p:extLst>
          </p:nvPr>
        </p:nvGraphicFramePr>
        <p:xfrm>
          <a:off x="628650" y="1552575"/>
          <a:ext cx="7543800" cy="3354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0503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altLang="nl-NL" sz="3600" b="1" dirty="0">
                <a:solidFill>
                  <a:srgbClr val="F1800F"/>
                </a:solidFill>
              </a:rPr>
              <a:t>Vakken</a:t>
            </a:r>
            <a:r>
              <a:rPr lang="nl-NL" altLang="nl-NL" sz="3600" dirty="0"/>
              <a:t>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463681"/>
            <a:ext cx="8210550" cy="4360300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nl-NL" sz="1800" b="1" dirty="0"/>
              <a:t>Generieke onderdelen</a:t>
            </a:r>
          </a:p>
          <a:p>
            <a:pPr lvl="2">
              <a:defRPr/>
            </a:pPr>
            <a:r>
              <a:rPr lang="nl-NL" sz="1800" dirty="0"/>
              <a:t>Rekenen			 • Burgerschap </a:t>
            </a:r>
          </a:p>
          <a:p>
            <a:pPr lvl="2">
              <a:defRPr/>
            </a:pPr>
            <a:r>
              <a:rPr lang="nl-NL" sz="1800" dirty="0"/>
              <a:t>Nederlands		  • Engels</a:t>
            </a:r>
          </a:p>
          <a:p>
            <a:pPr>
              <a:defRPr/>
            </a:pPr>
            <a:endParaRPr lang="nl-NL" sz="1800" b="1" dirty="0"/>
          </a:p>
          <a:p>
            <a:pPr>
              <a:defRPr/>
            </a:pPr>
            <a:r>
              <a:rPr lang="nl-NL" sz="1800" b="1" dirty="0" err="1"/>
              <a:t>Opleidingsspecifieke</a:t>
            </a:r>
            <a:r>
              <a:rPr lang="nl-NL" sz="1800" b="1" dirty="0"/>
              <a:t> onderdelen</a:t>
            </a:r>
          </a:p>
          <a:p>
            <a:pPr lvl="2">
              <a:defRPr/>
            </a:pPr>
            <a:r>
              <a:rPr lang="nl-NL" sz="1800" dirty="0"/>
              <a:t>Secretariaatspraktijk		 • Nederlands </a:t>
            </a:r>
            <a:r>
              <a:rPr lang="nl-NL" sz="1800" dirty="0" err="1"/>
              <a:t>beroepsspecifiek</a:t>
            </a:r>
            <a:endParaRPr lang="nl-NL" sz="1800" dirty="0"/>
          </a:p>
          <a:p>
            <a:pPr lvl="2">
              <a:defRPr/>
            </a:pPr>
            <a:r>
              <a:rPr lang="nl-NL" sz="1800" dirty="0"/>
              <a:t>ICT			  • Engels</a:t>
            </a:r>
          </a:p>
          <a:p>
            <a:pPr lvl="2">
              <a:defRPr/>
            </a:pPr>
            <a:r>
              <a:rPr lang="nl-NL" sz="1800" dirty="0"/>
              <a:t>Eventmanagement		 • Duits</a:t>
            </a:r>
          </a:p>
          <a:p>
            <a:pPr lvl="2">
              <a:defRPr/>
            </a:pPr>
            <a:r>
              <a:rPr lang="nl-NL" sz="1800" dirty="0"/>
              <a:t>Projecten</a:t>
            </a:r>
            <a:br>
              <a:rPr lang="nl-NL" sz="1800" dirty="0"/>
            </a:br>
            <a:endParaRPr lang="nl-NL" sz="1800" dirty="0"/>
          </a:p>
          <a:p>
            <a:pPr>
              <a:defRPr/>
            </a:pPr>
            <a:r>
              <a:rPr lang="nl-NL" sz="1800" b="1" dirty="0"/>
              <a:t>BPV, Beroeps Praktijk Vorming</a:t>
            </a:r>
            <a:br>
              <a:rPr lang="nl-NL" sz="1800" b="1" dirty="0"/>
            </a:br>
            <a:endParaRPr lang="nl-NL" sz="1800" b="1" dirty="0"/>
          </a:p>
          <a:p>
            <a:pPr>
              <a:defRPr/>
            </a:pPr>
            <a:r>
              <a:rPr lang="nl-NL" sz="1800" b="1" dirty="0"/>
              <a:t>LOB, Loopbaanoriëntatie en begeleiding</a:t>
            </a:r>
            <a:br>
              <a:rPr lang="nl-NL" sz="1800" b="1" dirty="0"/>
            </a:br>
            <a:endParaRPr lang="nl-NL" sz="1800" b="1" dirty="0"/>
          </a:p>
          <a:p>
            <a:pPr>
              <a:defRPr/>
            </a:pPr>
            <a:r>
              <a:rPr lang="nl-NL" sz="1800" b="1" dirty="0"/>
              <a:t>Keuzedelen (vanaf lj.2)</a:t>
            </a:r>
          </a:p>
          <a:p>
            <a:pPr lvl="1" indent="0">
              <a:buFontTx/>
              <a:buNone/>
              <a:defRPr/>
            </a:pPr>
            <a:r>
              <a:rPr lang="nl-NL" sz="1900" dirty="0"/>
              <a:t>Niveau 4:		Medisch / Juridisch  </a:t>
            </a:r>
          </a:p>
          <a:p>
            <a:pPr lvl="1" indent="0">
              <a:buFontTx/>
              <a:buNone/>
              <a:defRPr/>
            </a:pPr>
            <a:r>
              <a:rPr lang="nl-NL" sz="1900" dirty="0"/>
              <a:t>Niveau 3: 		Digitale vaardigheden gevorderd </a:t>
            </a:r>
          </a:p>
          <a:p>
            <a:pPr lvl="1" indent="0">
              <a:buFontTx/>
              <a:buNone/>
              <a:defRPr/>
            </a:pPr>
            <a:r>
              <a:rPr lang="nl-NL" sz="1900" dirty="0"/>
              <a:t>Samen 3+4:		Duits / Spaans</a:t>
            </a:r>
          </a:p>
          <a:p>
            <a:pPr marL="0" indent="0">
              <a:buFontTx/>
              <a:buNone/>
              <a:defRPr/>
            </a:pPr>
            <a:r>
              <a:rPr lang="nl-NL" sz="2800" dirty="0"/>
              <a:t>	</a:t>
            </a:r>
          </a:p>
          <a:p>
            <a:pPr lvl="2">
              <a:defRPr/>
            </a:pPr>
            <a:endParaRPr lang="nl-NL" sz="2000" dirty="0"/>
          </a:p>
          <a:p>
            <a:pPr>
              <a:defRPr/>
            </a:pPr>
            <a:endParaRPr lang="nl-NL" sz="2800" dirty="0"/>
          </a:p>
          <a:p>
            <a:pPr lvl="2">
              <a:defRPr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66639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2A6EA1-DB75-4647-B690-86255E1D1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anchor="ctr">
            <a:normAutofit/>
          </a:bodyPr>
          <a:lstStyle/>
          <a:p>
            <a:r>
              <a:rPr lang="nl-NL"/>
              <a:t>Extra: Keuzedelen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868B55C-2B11-4837-BDBF-CA0D1ECA5E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33" r="14425" b="-1"/>
          <a:stretch/>
        </p:blipFill>
        <p:spPr>
          <a:xfrm>
            <a:off x="628650" y="1828799"/>
            <a:ext cx="4411663" cy="3422982"/>
          </a:xfrm>
          <a:prstGeom prst="rect">
            <a:avLst/>
          </a:prstGeom>
          <a:noFill/>
        </p:spPr>
      </p:pic>
      <p:sp>
        <p:nvSpPr>
          <p:cNvPr id="17" name="Tijdelijke aanduiding voor inhoud 2">
            <a:extLst>
              <a:ext uri="{FF2B5EF4-FFF2-40B4-BE49-F238E27FC236}">
                <a16:creationId xmlns:a16="http://schemas.microsoft.com/office/drawing/2014/main" id="{9997CA9F-4566-4872-860A-E39FA3FA1D4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45088" y="1828799"/>
            <a:ext cx="3370262" cy="4029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b="1" dirty="0"/>
              <a:t>Niveau 3: </a:t>
            </a:r>
            <a:br>
              <a:rPr lang="nl-NL" sz="2000" b="1" dirty="0"/>
            </a:br>
            <a:r>
              <a:rPr lang="nl-NL" sz="2000" b="1" dirty="0"/>
              <a:t>Office Assistant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800" dirty="0"/>
              <a:t>Digitale vaardigheden gevorderd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800" dirty="0"/>
              <a:t>Spaans of Duits</a:t>
            </a:r>
          </a:p>
          <a:p>
            <a:endParaRPr lang="nl-NL" sz="2000" dirty="0"/>
          </a:p>
          <a:p>
            <a:r>
              <a:rPr lang="nl-NL" sz="2000" b="1" dirty="0"/>
              <a:t>Niveau 4: </a:t>
            </a:r>
            <a:br>
              <a:rPr lang="nl-NL" sz="2000" b="1" dirty="0"/>
            </a:br>
            <a:r>
              <a:rPr lang="nl-NL" sz="2000" b="1" dirty="0"/>
              <a:t>Management Assistant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800" dirty="0"/>
              <a:t>Medisch of Juridisch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800" dirty="0"/>
              <a:t>Spaans of Duits</a:t>
            </a:r>
          </a:p>
        </p:txBody>
      </p:sp>
      <p:sp>
        <p:nvSpPr>
          <p:cNvPr id="4" name="Tijdelijke aanduiding voor dianummer 3" hidden="1">
            <a:extLst>
              <a:ext uri="{FF2B5EF4-FFF2-40B4-BE49-F238E27FC236}">
                <a16:creationId xmlns:a16="http://schemas.microsoft.com/office/drawing/2014/main" id="{E2152A6A-C38D-4E4C-8B63-F95099D2699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127999" y="6535157"/>
            <a:ext cx="730251" cy="27432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A304E3E3-AAB4-451B-AD06-6AA37A0AB73F}" type="slidenum">
              <a:rPr lang="nl-NL" altLang="nl-NL" sz="1500" smtClean="0"/>
              <a:pPr>
                <a:lnSpc>
                  <a:spcPct val="90000"/>
                </a:lnSpc>
                <a:spcAft>
                  <a:spcPts val="600"/>
                </a:spcAft>
                <a:defRPr/>
              </a:pPr>
              <a:t>9</a:t>
            </a:fld>
            <a:endParaRPr lang="nl-NL" altLang="nl-NL" sz="1500"/>
          </a:p>
        </p:txBody>
      </p:sp>
    </p:spTree>
    <p:extLst>
      <p:ext uri="{BB962C8B-B14F-4D97-AF65-F5344CB8AC3E}">
        <p14:creationId xmlns:p14="http://schemas.microsoft.com/office/powerpoint/2010/main" val="1203790746"/>
      </p:ext>
    </p:extLst>
  </p:cSld>
  <p:clrMapOvr>
    <a:masterClrMapping/>
  </p:clrMapOvr>
</p:sld>
</file>

<file path=ppt/theme/theme1.xml><?xml version="1.0" encoding="utf-8"?>
<a:theme xmlns:a="http://schemas.openxmlformats.org/drawingml/2006/main" name="ROC Nijmegen">
  <a:themeElements>
    <a:clrScheme name="Aangepast 3">
      <a:dk1>
        <a:srgbClr val="EF7D00"/>
      </a:dk1>
      <a:lt1>
        <a:srgbClr val="FFFFFF"/>
      </a:lt1>
      <a:dk2>
        <a:srgbClr val="EDEDED"/>
      </a:dk2>
      <a:lt2>
        <a:srgbClr val="FFFFFF"/>
      </a:lt2>
      <a:accent1>
        <a:srgbClr val="EF7D00"/>
      </a:accent1>
      <a:accent2>
        <a:srgbClr val="E30613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sjabloon okt 2017 JH - MB2" id="{54863012-4379-4C9E-8578-57016D57AFC5}" vid="{D67265A2-D181-452A-8EBD-6AD4E3BBD436}"/>
    </a:ext>
  </a:extLst>
</a:theme>
</file>

<file path=ppt/theme/theme2.xml><?xml version="1.0" encoding="utf-8"?>
<a:theme xmlns:a="http://schemas.openxmlformats.org/drawingml/2006/main" name="Aangepast model voor grafiek">
  <a:themeElements>
    <a:clrScheme name="Aangepast 14">
      <a:dk1>
        <a:srgbClr val="171717"/>
      </a:dk1>
      <a:lt1>
        <a:srgbClr val="FFFFFF"/>
      </a:lt1>
      <a:dk2>
        <a:srgbClr val="EDEDED"/>
      </a:dk2>
      <a:lt2>
        <a:srgbClr val="FFFFFF"/>
      </a:lt2>
      <a:accent1>
        <a:srgbClr val="EF7D00"/>
      </a:accent1>
      <a:accent2>
        <a:srgbClr val="E30613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sjabloon okt 2017 JH - MB2" id="{54863012-4379-4C9E-8578-57016D57AFC5}" vid="{3677B8D1-3A29-4AEC-AF0D-0204F500D535}"/>
    </a:ext>
  </a:extLst>
</a:theme>
</file>

<file path=ppt/theme/theme3.xml><?xml version="1.0" encoding="utf-8"?>
<a:theme xmlns:a="http://schemas.openxmlformats.org/drawingml/2006/main" name="Aangepast ontwerp voor tabel">
  <a:themeElements>
    <a:clrScheme name="kleuren voor tabel">
      <a:dk1>
        <a:srgbClr val="000000"/>
      </a:dk1>
      <a:lt1>
        <a:srgbClr val="FFFFFF"/>
      </a:lt1>
      <a:dk2>
        <a:srgbClr val="EDEDED"/>
      </a:dk2>
      <a:lt2>
        <a:srgbClr val="FFFFFF"/>
      </a:lt2>
      <a:accent1>
        <a:srgbClr val="E30613"/>
      </a:accent1>
      <a:accent2>
        <a:srgbClr val="EF7D00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sjabloon okt 2017 JH - MB2" id="{54863012-4379-4C9E-8578-57016D57AFC5}" vid="{12E4EE07-9C6E-45F3-B6F6-3D7EA514FCE5}"/>
    </a:ext>
  </a:extLst>
</a:theme>
</file>

<file path=ppt/theme/theme4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96173d46-5f7d-49bf-a64d-4dd4f1c458b8" ContentTypeId="0x0101" PreviousValue="false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6DBBCF657AE4E8C22ADCFD574A4D4" ma:contentTypeVersion="12" ma:contentTypeDescription="Een nieuw document maken." ma:contentTypeScope="" ma:versionID="ab22d58ca54f2fe788429183ccc3e3fd">
  <xsd:schema xmlns:xsd="http://www.w3.org/2001/XMLSchema" xmlns:xs="http://www.w3.org/2001/XMLSchema" xmlns:p="http://schemas.microsoft.com/office/2006/metadata/properties" xmlns:ns2="63cd4bd6-bae8-4f8b-b92c-9464a67bb200" xmlns:ns3="6239e0f7-bd6b-405f-8af9-ae217371239b" targetNamespace="http://schemas.microsoft.com/office/2006/metadata/properties" ma:root="true" ma:fieldsID="9fbf086c846938e5e6cd397eba9ab0f9" ns2:_="" ns3:_="">
    <xsd:import namespace="63cd4bd6-bae8-4f8b-b92c-9464a67bb200"/>
    <xsd:import namespace="6239e0f7-bd6b-405f-8af9-ae21737123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cd4bd6-bae8-4f8b-b92c-9464a67bb2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39e0f7-bd6b-405f-8af9-ae217371239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Inhoudstype"/>
        <xsd:element ref="dc:title" minOccurs="0" maxOccurs="1" ma:index="0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5595CE-3597-40F7-BB73-7E09B82CD58A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A0A4D0F2-0D89-49D2-B234-9DD6CA8C701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A1431C4-2586-4E37-AC1B-07DDA90434A8}">
  <ds:schemaRefs>
    <ds:schemaRef ds:uri="6239e0f7-bd6b-405f-8af9-ae217371239b"/>
    <ds:schemaRef ds:uri="http://purl.org/dc/terms/"/>
    <ds:schemaRef ds:uri="http://schemas.microsoft.com/office/2006/metadata/properties"/>
    <ds:schemaRef ds:uri="http://purl.org/dc/dcmitype/"/>
    <ds:schemaRef ds:uri="63cd4bd6-bae8-4f8b-b92c-9464a67bb200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7BE6C983-9E69-42E3-9E1A-D84990FE38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cd4bd6-bae8-4f8b-b92c-9464a67bb200"/>
    <ds:schemaRef ds:uri="6239e0f7-bd6b-405f-8af9-ae21737123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183</Words>
  <Application>Microsoft Office PowerPoint</Application>
  <PresentationFormat>Diavoorstelling (4:3)</PresentationFormat>
  <Paragraphs>81</Paragraphs>
  <Slides>14</Slides>
  <Notes>2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3</vt:i4>
      </vt:variant>
      <vt:variant>
        <vt:lpstr>Diatitels</vt:lpstr>
      </vt:variant>
      <vt:variant>
        <vt:i4>14</vt:i4>
      </vt:variant>
    </vt:vector>
  </HeadingPairs>
  <TitlesOfParts>
    <vt:vector size="22" baseType="lpstr">
      <vt:lpstr>Arial</vt:lpstr>
      <vt:lpstr>Calibri</vt:lpstr>
      <vt:lpstr>Courier New</vt:lpstr>
      <vt:lpstr>Wingdings</vt:lpstr>
      <vt:lpstr>ヒラギノ角ゴ Pro W3</vt:lpstr>
      <vt:lpstr>ROC Nijmegen</vt:lpstr>
      <vt:lpstr>Aangepast model voor grafiek</vt:lpstr>
      <vt:lpstr>Aangepast ontwerp voor tabel</vt:lpstr>
      <vt:lpstr>Office- en Management Assistant </vt:lpstr>
      <vt:lpstr>Programma</vt:lpstr>
      <vt:lpstr>Wat is dat eigenlijk? </vt:lpstr>
      <vt:lpstr>Voorbeelden van taken</vt:lpstr>
      <vt:lpstr>Kwaliteiten</vt:lpstr>
      <vt:lpstr>Wat is dat eigenlijk? </vt:lpstr>
      <vt:lpstr>Algemeen </vt:lpstr>
      <vt:lpstr>Vakken </vt:lpstr>
      <vt:lpstr>Extra: Keuzedelen</vt:lpstr>
      <vt:lpstr>Voorbeeld rooster leerjaar 1</vt:lpstr>
      <vt:lpstr> Extra: Skills</vt:lpstr>
      <vt:lpstr>Extra’s</vt:lpstr>
      <vt:lpstr>Project Efteling: Voorbeeldopdrachten </vt:lpstr>
      <vt:lpstr>Vragen?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KOM  KIEZEN Op MAAT</dc:title>
  <dc:creator>Yvonne van Puijenbroek</dc:creator>
  <cp:lastModifiedBy>Femke Terwiel</cp:lastModifiedBy>
  <cp:revision>4</cp:revision>
  <dcterms:created xsi:type="dcterms:W3CDTF">2020-04-09T19:41:18Z</dcterms:created>
  <dcterms:modified xsi:type="dcterms:W3CDTF">2020-04-14T13:28:45Z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0x010100CFE6DBBCF657AE4E8C22ADCFD574A4D4</vt:lpwstr>
  </property>
</Properties>
</file>