
<file path=[Content_Types].xml><?xml version="1.0" encoding="utf-8"?>
<Types xmlns="http://schemas.openxmlformats.org/package/2006/content-types">
  <Default Extension="emf" ContentType="image/x-emf"/>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0" r:id="rId5"/>
  </p:sldMasterIdLst>
  <p:notesMasterIdLst>
    <p:notesMasterId r:id="rId28"/>
  </p:notesMasterIdLst>
  <p:sldIdLst>
    <p:sldId id="302" r:id="rId6"/>
    <p:sldId id="322" r:id="rId7"/>
    <p:sldId id="280" r:id="rId8"/>
    <p:sldId id="299" r:id="rId9"/>
    <p:sldId id="294" r:id="rId10"/>
    <p:sldId id="327" r:id="rId11"/>
    <p:sldId id="269" r:id="rId12"/>
    <p:sldId id="328" r:id="rId13"/>
    <p:sldId id="325" r:id="rId14"/>
    <p:sldId id="300" r:id="rId15"/>
    <p:sldId id="329" r:id="rId16"/>
    <p:sldId id="306" r:id="rId17"/>
    <p:sldId id="326" r:id="rId18"/>
    <p:sldId id="275" r:id="rId19"/>
    <p:sldId id="323" r:id="rId20"/>
    <p:sldId id="276" r:id="rId21"/>
    <p:sldId id="324" r:id="rId22"/>
    <p:sldId id="287" r:id="rId23"/>
    <p:sldId id="313" r:id="rId24"/>
    <p:sldId id="270" r:id="rId25"/>
    <p:sldId id="268" r:id="rId26"/>
    <p:sldId id="304"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8016"/>
    <a:srgbClr val="0DAE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3191" autoAdjust="0"/>
  </p:normalViewPr>
  <p:slideViewPr>
    <p:cSldViewPr snapToGrid="0">
      <p:cViewPr varScale="1">
        <p:scale>
          <a:sx n="60" d="100"/>
          <a:sy n="60" d="100"/>
        </p:scale>
        <p:origin x="114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079E47-AF9C-4C6C-8726-D499E146385C}" type="datetimeFigureOut">
              <a:rPr lang="nl-NL" smtClean="0"/>
              <a:t>13-1-2022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68969C-A98F-4789-AFE5-E17187242823}" type="slidenum">
              <a:rPr lang="nl-NL" smtClean="0"/>
              <a:t>‹nr.›</a:t>
            </a:fld>
            <a:endParaRPr lang="nl-NL"/>
          </a:p>
        </p:txBody>
      </p:sp>
    </p:spTree>
    <p:extLst>
      <p:ext uri="{BB962C8B-B14F-4D97-AF65-F5344CB8AC3E}">
        <p14:creationId xmlns:p14="http://schemas.microsoft.com/office/powerpoint/2010/main" val="622853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jdelijke aanduiding voor dia-afbeelding 1">
            <a:extLst>
              <a:ext uri="{FF2B5EF4-FFF2-40B4-BE49-F238E27FC236}">
                <a16:creationId xmlns:a16="http://schemas.microsoft.com/office/drawing/2014/main" id="{7FE18610-087F-4D20-9350-07E6A473311D}"/>
              </a:ext>
            </a:extLst>
          </p:cNvPr>
          <p:cNvSpPr>
            <a:spLocks noGrp="1" noRot="1" noChangeAspect="1" noChangeArrowheads="1" noTextEdit="1"/>
          </p:cNvSpPr>
          <p:nvPr>
            <p:ph type="sldImg"/>
          </p:nvPr>
        </p:nvSpPr>
        <p:spPr>
          <a:xfrm>
            <a:off x="87313" y="744538"/>
            <a:ext cx="6619875" cy="3724275"/>
          </a:xfrm>
          <a:ln/>
        </p:spPr>
      </p:sp>
      <p:sp>
        <p:nvSpPr>
          <p:cNvPr id="5123" name="Tijdelijke aanduiding voor notities 2">
            <a:extLst>
              <a:ext uri="{FF2B5EF4-FFF2-40B4-BE49-F238E27FC236}">
                <a16:creationId xmlns:a16="http://schemas.microsoft.com/office/drawing/2014/main" id="{A32EBD50-955A-472A-A288-A6047B54E2E8}"/>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dirty="0">
              <a:latin typeface="Arial" panose="020B0604020202020204" pitchFamily="34" charset="0"/>
              <a:ea typeface="ヒラギノ角ゴ Pro W3" charset="-128"/>
            </a:endParaRPr>
          </a:p>
        </p:txBody>
      </p:sp>
      <p:sp>
        <p:nvSpPr>
          <p:cNvPr id="5124" name="Tijdelijke aanduiding voor dianummer 3">
            <a:extLst>
              <a:ext uri="{FF2B5EF4-FFF2-40B4-BE49-F238E27FC236}">
                <a16:creationId xmlns:a16="http://schemas.microsoft.com/office/drawing/2014/main" id="{817405F9-1C08-40F1-8AE7-5F5AD1DEC876}"/>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2950" indent="-285750" defTabSz="917575">
              <a:defRPr sz="2400">
                <a:solidFill>
                  <a:schemeClr val="tx1"/>
                </a:solidFill>
                <a:latin typeface="Arial" panose="020B0604020202020204" pitchFamily="34" charset="0"/>
                <a:ea typeface="ヒラギノ角ゴ Pro W3" charset="-128"/>
              </a:defRPr>
            </a:lvl2pPr>
            <a:lvl3pPr marL="1143000" indent="-228600" defTabSz="917575">
              <a:defRPr sz="2400">
                <a:solidFill>
                  <a:schemeClr val="tx1"/>
                </a:solidFill>
                <a:latin typeface="Arial" panose="020B0604020202020204" pitchFamily="34" charset="0"/>
                <a:ea typeface="ヒラギノ角ゴ Pro W3" charset="-128"/>
              </a:defRPr>
            </a:lvl3pPr>
            <a:lvl4pPr marL="1600200" indent="-228600" defTabSz="917575">
              <a:defRPr sz="2400">
                <a:solidFill>
                  <a:schemeClr val="tx1"/>
                </a:solidFill>
                <a:latin typeface="Arial" panose="020B0604020202020204" pitchFamily="34" charset="0"/>
                <a:ea typeface="ヒラギノ角ゴ Pro W3" charset="-128"/>
              </a:defRPr>
            </a:lvl4pPr>
            <a:lvl5pPr marL="2057400" indent="-228600" defTabSz="917575">
              <a:defRPr sz="2400">
                <a:solidFill>
                  <a:schemeClr val="tx1"/>
                </a:solidFill>
                <a:latin typeface="Arial" panose="020B0604020202020204" pitchFamily="34" charset="0"/>
                <a:ea typeface="ヒラギノ角ゴ Pro W3" charset="-128"/>
              </a:defRPr>
            </a:lvl5pPr>
            <a:lvl6pPr marL="25146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718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290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86200"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50D3C217-21DE-4ED1-91D7-39DE69212C6B}" type="slidenum">
              <a:rPr lang="en-US" altLang="nl-NL" sz="1200"/>
              <a:pPr/>
              <a:t>1</a:t>
            </a:fld>
            <a:endParaRPr lang="en-US" altLang="nl-NL"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834C191B-0FC5-4344-A70D-507288DA307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6125" indent="-285750" defTabSz="917575">
              <a:defRPr sz="2400">
                <a:solidFill>
                  <a:schemeClr val="tx1"/>
                </a:solidFill>
                <a:latin typeface="Arial" panose="020B0604020202020204" pitchFamily="34" charset="0"/>
                <a:ea typeface="ヒラギノ角ゴ Pro W3" charset="-128"/>
              </a:defRPr>
            </a:lvl2pPr>
            <a:lvl3pPr marL="1147763" indent="-228600" defTabSz="917575">
              <a:defRPr sz="2400">
                <a:solidFill>
                  <a:schemeClr val="tx1"/>
                </a:solidFill>
                <a:latin typeface="Arial" panose="020B0604020202020204" pitchFamily="34" charset="0"/>
                <a:ea typeface="ヒラギノ角ゴ Pro W3" charset="-128"/>
              </a:defRPr>
            </a:lvl3pPr>
            <a:lvl4pPr marL="1608138" indent="-228600" defTabSz="917575">
              <a:defRPr sz="2400">
                <a:solidFill>
                  <a:schemeClr val="tx1"/>
                </a:solidFill>
                <a:latin typeface="Arial" panose="020B0604020202020204" pitchFamily="34" charset="0"/>
                <a:ea typeface="ヒラギノ角ゴ Pro W3" charset="-128"/>
              </a:defRPr>
            </a:lvl4pPr>
            <a:lvl5pPr marL="2068513" indent="-228600" defTabSz="917575">
              <a:defRPr sz="2400">
                <a:solidFill>
                  <a:schemeClr val="tx1"/>
                </a:solidFill>
                <a:latin typeface="Arial" panose="020B0604020202020204" pitchFamily="34" charset="0"/>
                <a:ea typeface="ヒラギノ角ゴ Pro W3" charset="-128"/>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9679B64F-C67C-4AD1-BB14-EFD09535B673}" type="slidenum">
              <a:rPr lang="en-US" altLang="nl-NL" sz="1200"/>
              <a:pPr/>
              <a:t>12</a:t>
            </a:fld>
            <a:endParaRPr lang="en-US" altLang="nl-NL" sz="1200"/>
          </a:p>
        </p:txBody>
      </p:sp>
      <p:sp>
        <p:nvSpPr>
          <p:cNvPr id="27651" name="Rectangle 2">
            <a:extLst>
              <a:ext uri="{FF2B5EF4-FFF2-40B4-BE49-F238E27FC236}">
                <a16:creationId xmlns:a16="http://schemas.microsoft.com/office/drawing/2014/main" id="{175F5FF6-FB9E-4483-A999-031951149A68}"/>
              </a:ext>
            </a:extLst>
          </p:cNvPr>
          <p:cNvSpPr>
            <a:spLocks noGrp="1" noRot="1" noChangeAspect="1" noChangeArrowheads="1" noTextEdit="1"/>
          </p:cNvSpPr>
          <p:nvPr>
            <p:ph type="sldImg"/>
          </p:nvPr>
        </p:nvSpPr>
        <p:spPr>
          <a:xfrm>
            <a:off x="87313" y="744538"/>
            <a:ext cx="6619875" cy="3724275"/>
          </a:xfrm>
          <a:ln/>
        </p:spPr>
      </p:sp>
      <p:sp>
        <p:nvSpPr>
          <p:cNvPr id="27652" name="Rectangle 3">
            <a:extLst>
              <a:ext uri="{FF2B5EF4-FFF2-40B4-BE49-F238E27FC236}">
                <a16:creationId xmlns:a16="http://schemas.microsoft.com/office/drawing/2014/main" id="{11D0A974-9EC4-4A6B-A453-97065D5D3FD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dirty="0">
              <a:latin typeface="Arial" panose="020B0604020202020204" pitchFamily="34" charset="0"/>
              <a:ea typeface="ヒラギノ角ゴ Pro W3" charset="-128"/>
            </a:endParaRPr>
          </a:p>
          <a:p>
            <a:pPr eaLnBrk="1" hangingPunct="1"/>
            <a:r>
              <a:rPr lang="nl-NL" altLang="nl-NL" dirty="0">
                <a:latin typeface="Arial" panose="020B0604020202020204" pitchFamily="34" charset="0"/>
                <a:ea typeface="ヒラギノ角ゴ Pro W3" charset="-128"/>
              </a:rPr>
              <a:t>Het keuzedeel vergroot de arbeidsmarktkansen van de student of vergemakkelijkt de doorstroom naar een vervolgstudie. Het vormt als het ware een ‘plus’ op het diploma. Het keuzedeel is dan ook geen onderdeel van de kwalificatie-eis, maar wordt wel op het diploma vermeld. </a:t>
            </a:r>
          </a:p>
          <a:p>
            <a:pPr eaLnBrk="1" hangingPunct="1"/>
            <a:endParaRPr lang="nl-NL" altLang="nl-NL"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3341239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834C191B-0FC5-4344-A70D-507288DA307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6125" indent="-285750" defTabSz="917575">
              <a:defRPr sz="2400">
                <a:solidFill>
                  <a:schemeClr val="tx1"/>
                </a:solidFill>
                <a:latin typeface="Arial" panose="020B0604020202020204" pitchFamily="34" charset="0"/>
                <a:ea typeface="ヒラギノ角ゴ Pro W3" charset="-128"/>
              </a:defRPr>
            </a:lvl2pPr>
            <a:lvl3pPr marL="1147763" indent="-228600" defTabSz="917575">
              <a:defRPr sz="2400">
                <a:solidFill>
                  <a:schemeClr val="tx1"/>
                </a:solidFill>
                <a:latin typeface="Arial" panose="020B0604020202020204" pitchFamily="34" charset="0"/>
                <a:ea typeface="ヒラギノ角ゴ Pro W3" charset="-128"/>
              </a:defRPr>
            </a:lvl3pPr>
            <a:lvl4pPr marL="1608138" indent="-228600" defTabSz="917575">
              <a:defRPr sz="2400">
                <a:solidFill>
                  <a:schemeClr val="tx1"/>
                </a:solidFill>
                <a:latin typeface="Arial" panose="020B0604020202020204" pitchFamily="34" charset="0"/>
                <a:ea typeface="ヒラギノ角ゴ Pro W3" charset="-128"/>
              </a:defRPr>
            </a:lvl4pPr>
            <a:lvl5pPr marL="2068513" indent="-228600" defTabSz="917575">
              <a:defRPr sz="2400">
                <a:solidFill>
                  <a:schemeClr val="tx1"/>
                </a:solidFill>
                <a:latin typeface="Arial" panose="020B0604020202020204" pitchFamily="34" charset="0"/>
                <a:ea typeface="ヒラギノ角ゴ Pro W3" charset="-128"/>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9679B64F-C67C-4AD1-BB14-EFD09535B673}" type="slidenum">
              <a:rPr lang="en-US" altLang="nl-NL" sz="1200"/>
              <a:pPr/>
              <a:t>13</a:t>
            </a:fld>
            <a:endParaRPr lang="en-US" altLang="nl-NL" sz="1200"/>
          </a:p>
        </p:txBody>
      </p:sp>
      <p:sp>
        <p:nvSpPr>
          <p:cNvPr id="27651" name="Rectangle 2">
            <a:extLst>
              <a:ext uri="{FF2B5EF4-FFF2-40B4-BE49-F238E27FC236}">
                <a16:creationId xmlns:a16="http://schemas.microsoft.com/office/drawing/2014/main" id="{175F5FF6-FB9E-4483-A999-031951149A68}"/>
              </a:ext>
            </a:extLst>
          </p:cNvPr>
          <p:cNvSpPr>
            <a:spLocks noGrp="1" noRot="1" noChangeAspect="1" noChangeArrowheads="1" noTextEdit="1"/>
          </p:cNvSpPr>
          <p:nvPr>
            <p:ph type="sldImg"/>
          </p:nvPr>
        </p:nvSpPr>
        <p:spPr>
          <a:xfrm>
            <a:off x="87313" y="744538"/>
            <a:ext cx="6619875" cy="3724275"/>
          </a:xfrm>
          <a:ln/>
        </p:spPr>
      </p:sp>
      <p:sp>
        <p:nvSpPr>
          <p:cNvPr id="27652" name="Rectangle 3">
            <a:extLst>
              <a:ext uri="{FF2B5EF4-FFF2-40B4-BE49-F238E27FC236}">
                <a16:creationId xmlns:a16="http://schemas.microsoft.com/office/drawing/2014/main" id="{11D0A974-9EC4-4A6B-A453-97065D5D3FD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dirty="0">
              <a:latin typeface="Arial" panose="020B0604020202020204" pitchFamily="34" charset="0"/>
              <a:ea typeface="ヒラギノ角ゴ Pro W3" charset="-128"/>
            </a:endParaRPr>
          </a:p>
          <a:p>
            <a:pPr eaLnBrk="1" hangingPunct="1"/>
            <a:r>
              <a:rPr lang="nl-NL" altLang="nl-NL" dirty="0">
                <a:latin typeface="Arial" panose="020B0604020202020204" pitchFamily="34" charset="0"/>
                <a:ea typeface="ヒラギノ角ゴ Pro W3" charset="-128"/>
              </a:rPr>
              <a:t>Het keuzedeel vergroot de arbeidsmarktkansen van de student of vergemakkelijkt de doorstroom naar een vervolgstudie. Het vormt als het ware een ‘plus’ op het diploma. Het keuzedeel is dan ook geen onderdeel van de kwalificatie-eis, maar wordt wel op het diploma vermeld. </a:t>
            </a:r>
          </a:p>
          <a:p>
            <a:pPr eaLnBrk="1" hangingPunct="1"/>
            <a:endParaRPr lang="nl-NL" altLang="nl-NL" dirty="0">
              <a:latin typeface="Arial" panose="020B0604020202020204" pitchFamily="34" charset="0"/>
              <a:ea typeface="ヒラギノ角ゴ Pro W3" charset="-128"/>
            </a:endParaRPr>
          </a:p>
        </p:txBody>
      </p:sp>
    </p:spTree>
    <p:extLst>
      <p:ext uri="{BB962C8B-B14F-4D97-AF65-F5344CB8AC3E}">
        <p14:creationId xmlns:p14="http://schemas.microsoft.com/office/powerpoint/2010/main" val="16464353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452082A9-5A21-4AA1-8102-B8AF67F7552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6125" indent="-285750" defTabSz="917575">
              <a:defRPr sz="2400">
                <a:solidFill>
                  <a:schemeClr val="tx1"/>
                </a:solidFill>
                <a:latin typeface="Arial" panose="020B0604020202020204" pitchFamily="34" charset="0"/>
                <a:ea typeface="ヒラギノ角ゴ Pro W3" charset="-128"/>
              </a:defRPr>
            </a:lvl2pPr>
            <a:lvl3pPr marL="1147763" indent="-228600" defTabSz="917575">
              <a:defRPr sz="2400">
                <a:solidFill>
                  <a:schemeClr val="tx1"/>
                </a:solidFill>
                <a:latin typeface="Arial" panose="020B0604020202020204" pitchFamily="34" charset="0"/>
                <a:ea typeface="ヒラギノ角ゴ Pro W3" charset="-128"/>
              </a:defRPr>
            </a:lvl3pPr>
            <a:lvl4pPr marL="1608138" indent="-228600" defTabSz="917575">
              <a:defRPr sz="2400">
                <a:solidFill>
                  <a:schemeClr val="tx1"/>
                </a:solidFill>
                <a:latin typeface="Arial" panose="020B0604020202020204" pitchFamily="34" charset="0"/>
                <a:ea typeface="ヒラギノ角ゴ Pro W3" charset="-128"/>
              </a:defRPr>
            </a:lvl4pPr>
            <a:lvl5pPr marL="2068513" indent="-228600" defTabSz="917575">
              <a:defRPr sz="2400">
                <a:solidFill>
                  <a:schemeClr val="tx1"/>
                </a:solidFill>
                <a:latin typeface="Arial" panose="020B0604020202020204" pitchFamily="34" charset="0"/>
                <a:ea typeface="ヒラギノ角ゴ Pro W3" charset="-128"/>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503F22D7-FF0D-4F32-A785-4269C91CB2C7}" type="slidenum">
              <a:rPr lang="en-US" altLang="nl-NL" sz="1200"/>
              <a:pPr/>
              <a:t>14</a:t>
            </a:fld>
            <a:endParaRPr lang="en-US" altLang="nl-NL" sz="1200"/>
          </a:p>
        </p:txBody>
      </p:sp>
      <p:sp>
        <p:nvSpPr>
          <p:cNvPr id="31747" name="Rectangle 2">
            <a:extLst>
              <a:ext uri="{FF2B5EF4-FFF2-40B4-BE49-F238E27FC236}">
                <a16:creationId xmlns:a16="http://schemas.microsoft.com/office/drawing/2014/main" id="{6C054975-E42A-40D0-9EB6-8CD9F5C7AFDE}"/>
              </a:ext>
            </a:extLst>
          </p:cNvPr>
          <p:cNvSpPr>
            <a:spLocks noGrp="1" noRot="1" noChangeAspect="1" noChangeArrowheads="1" noTextEdit="1"/>
          </p:cNvSpPr>
          <p:nvPr>
            <p:ph type="sldImg"/>
          </p:nvPr>
        </p:nvSpPr>
        <p:spPr>
          <a:xfrm>
            <a:off x="87313" y="744538"/>
            <a:ext cx="6619875" cy="3724275"/>
          </a:xfrm>
          <a:ln/>
        </p:spPr>
      </p:sp>
      <p:sp>
        <p:nvSpPr>
          <p:cNvPr id="31748" name="Rectangle 3">
            <a:extLst>
              <a:ext uri="{FF2B5EF4-FFF2-40B4-BE49-F238E27FC236}">
                <a16:creationId xmlns:a16="http://schemas.microsoft.com/office/drawing/2014/main" id="{AB26D89D-A220-412C-8DC3-82D69D1F4F1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dirty="0">
              <a:latin typeface="Arial" panose="020B0604020202020204" pitchFamily="34" charset="0"/>
              <a:ea typeface="ヒラギノ角ゴ Pro W3"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807BDE52-CB9D-41D5-BB56-2EC297AAD53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6125" indent="-285750" defTabSz="917575">
              <a:defRPr sz="2400">
                <a:solidFill>
                  <a:schemeClr val="tx1"/>
                </a:solidFill>
                <a:latin typeface="Arial" panose="020B0604020202020204" pitchFamily="34" charset="0"/>
                <a:ea typeface="ヒラギノ角ゴ Pro W3" charset="-128"/>
              </a:defRPr>
            </a:lvl2pPr>
            <a:lvl3pPr marL="1147763" indent="-228600" defTabSz="917575">
              <a:defRPr sz="2400">
                <a:solidFill>
                  <a:schemeClr val="tx1"/>
                </a:solidFill>
                <a:latin typeface="Arial" panose="020B0604020202020204" pitchFamily="34" charset="0"/>
                <a:ea typeface="ヒラギノ角ゴ Pro W3" charset="-128"/>
              </a:defRPr>
            </a:lvl3pPr>
            <a:lvl4pPr marL="1608138" indent="-228600" defTabSz="917575">
              <a:defRPr sz="2400">
                <a:solidFill>
                  <a:schemeClr val="tx1"/>
                </a:solidFill>
                <a:latin typeface="Arial" panose="020B0604020202020204" pitchFamily="34" charset="0"/>
                <a:ea typeface="ヒラギノ角ゴ Pro W3" charset="-128"/>
              </a:defRPr>
            </a:lvl4pPr>
            <a:lvl5pPr marL="2068513" indent="-228600" defTabSz="917575">
              <a:defRPr sz="2400">
                <a:solidFill>
                  <a:schemeClr val="tx1"/>
                </a:solidFill>
                <a:latin typeface="Arial" panose="020B0604020202020204" pitchFamily="34" charset="0"/>
                <a:ea typeface="ヒラギノ角ゴ Pro W3" charset="-128"/>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ED7A8449-995E-4929-8EC0-5CCDAC78EBD2}" type="slidenum">
              <a:rPr lang="en-US" altLang="nl-NL" sz="1200"/>
              <a:pPr/>
              <a:t>16</a:t>
            </a:fld>
            <a:endParaRPr lang="en-US" altLang="nl-NL" sz="1200"/>
          </a:p>
        </p:txBody>
      </p:sp>
      <p:sp>
        <p:nvSpPr>
          <p:cNvPr id="35843" name="Rectangle 2">
            <a:extLst>
              <a:ext uri="{FF2B5EF4-FFF2-40B4-BE49-F238E27FC236}">
                <a16:creationId xmlns:a16="http://schemas.microsoft.com/office/drawing/2014/main" id="{1EA0619C-76E5-4D7A-9A2C-3F48F2D5358C}"/>
              </a:ext>
            </a:extLst>
          </p:cNvPr>
          <p:cNvSpPr>
            <a:spLocks noGrp="1" noRot="1" noChangeAspect="1" noChangeArrowheads="1" noTextEdit="1"/>
          </p:cNvSpPr>
          <p:nvPr>
            <p:ph type="sldImg"/>
          </p:nvPr>
        </p:nvSpPr>
        <p:spPr>
          <a:xfrm>
            <a:off x="87313" y="744538"/>
            <a:ext cx="6619875" cy="3724275"/>
          </a:xfrm>
          <a:ln/>
        </p:spPr>
      </p:sp>
      <p:sp>
        <p:nvSpPr>
          <p:cNvPr id="35844" name="Rectangle 3">
            <a:extLst>
              <a:ext uri="{FF2B5EF4-FFF2-40B4-BE49-F238E27FC236}">
                <a16:creationId xmlns:a16="http://schemas.microsoft.com/office/drawing/2014/main" id="{6754B7D0-AE64-4C8A-BD07-F6F22E49FC5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dirty="0">
              <a:latin typeface="Arial" panose="020B0604020202020204" pitchFamily="34" charset="0"/>
              <a:ea typeface="ヒラギノ角ゴ Pro W3"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983866D6-D756-41A0-9F1D-182825C54A3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a:cs typeface="ヒラギノ角ゴ Pro W3"/>
              </a:defRPr>
            </a:lvl1pPr>
            <a:lvl2pPr marL="746125" indent="-285750" defTabSz="917575">
              <a:defRPr sz="2400">
                <a:solidFill>
                  <a:schemeClr val="tx1"/>
                </a:solidFill>
                <a:latin typeface="Arial" panose="020B0604020202020204" pitchFamily="34" charset="0"/>
                <a:ea typeface="ヒラギノ角ゴ Pro W3"/>
                <a:cs typeface="ヒラギノ角ゴ Pro W3"/>
              </a:defRPr>
            </a:lvl2pPr>
            <a:lvl3pPr marL="1147763" indent="-228600" defTabSz="917575">
              <a:defRPr sz="2400">
                <a:solidFill>
                  <a:schemeClr val="tx1"/>
                </a:solidFill>
                <a:latin typeface="Arial" panose="020B0604020202020204" pitchFamily="34" charset="0"/>
                <a:ea typeface="ヒラギノ角ゴ Pro W3"/>
                <a:cs typeface="ヒラギノ角ゴ Pro W3"/>
              </a:defRPr>
            </a:lvl3pPr>
            <a:lvl4pPr marL="1608138" indent="-228600" defTabSz="917575">
              <a:defRPr sz="2400">
                <a:solidFill>
                  <a:schemeClr val="tx1"/>
                </a:solidFill>
                <a:latin typeface="Arial" panose="020B0604020202020204" pitchFamily="34" charset="0"/>
                <a:ea typeface="ヒラギノ角ゴ Pro W3"/>
                <a:cs typeface="ヒラギノ角ゴ Pro W3"/>
              </a:defRPr>
            </a:lvl4pPr>
            <a:lvl5pPr marL="2068513" indent="-228600" defTabSz="917575">
              <a:defRPr sz="2400">
                <a:solidFill>
                  <a:schemeClr val="tx1"/>
                </a:solidFill>
                <a:latin typeface="Arial" panose="020B0604020202020204" pitchFamily="34" charset="0"/>
                <a:ea typeface="ヒラギノ角ゴ Pro W3"/>
                <a:cs typeface="ヒラギノ角ゴ Pro W3"/>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fld id="{AB5B6276-929D-4709-88B1-1B185C9AA223}" type="slidenum">
              <a:rPr lang="en-US" altLang="nl-NL" sz="1200"/>
              <a:pPr/>
              <a:t>19</a:t>
            </a:fld>
            <a:endParaRPr lang="en-US" altLang="nl-NL" sz="1200"/>
          </a:p>
        </p:txBody>
      </p:sp>
      <p:sp>
        <p:nvSpPr>
          <p:cNvPr id="37891" name="Rectangle 2">
            <a:extLst>
              <a:ext uri="{FF2B5EF4-FFF2-40B4-BE49-F238E27FC236}">
                <a16:creationId xmlns:a16="http://schemas.microsoft.com/office/drawing/2014/main" id="{5BE34CF9-C2FA-46AD-8863-AFAB96322F00}"/>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1E88EE3E-CBF6-44AA-9972-751B7B21327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a:latin typeface="Arial" panose="020B0604020202020204" pitchFamily="34" charset="0"/>
                <a:ea typeface="ヒラギノ角ゴ Pro W3"/>
                <a:cs typeface="ヒラギノ角ゴ Pro W3"/>
              </a:rPr>
              <a:t>Data van de Open Dagen en Infoavonden.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F25E7E26-6E47-4B51-99EC-685478F89C1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6125" indent="-285750" defTabSz="917575">
              <a:defRPr sz="2400">
                <a:solidFill>
                  <a:schemeClr val="tx1"/>
                </a:solidFill>
                <a:latin typeface="Arial" panose="020B0604020202020204" pitchFamily="34" charset="0"/>
                <a:ea typeface="ヒラギノ角ゴ Pro W3" charset="-128"/>
              </a:defRPr>
            </a:lvl2pPr>
            <a:lvl3pPr marL="1147763" indent="-228600" defTabSz="917575">
              <a:defRPr sz="2400">
                <a:solidFill>
                  <a:schemeClr val="tx1"/>
                </a:solidFill>
                <a:latin typeface="Arial" panose="020B0604020202020204" pitchFamily="34" charset="0"/>
                <a:ea typeface="ヒラギノ角ゴ Pro W3" charset="-128"/>
              </a:defRPr>
            </a:lvl3pPr>
            <a:lvl4pPr marL="1608138" indent="-228600" defTabSz="917575">
              <a:defRPr sz="2400">
                <a:solidFill>
                  <a:schemeClr val="tx1"/>
                </a:solidFill>
                <a:latin typeface="Arial" panose="020B0604020202020204" pitchFamily="34" charset="0"/>
                <a:ea typeface="ヒラギノ角ゴ Pro W3" charset="-128"/>
              </a:defRPr>
            </a:lvl4pPr>
            <a:lvl5pPr marL="2068513" indent="-228600" defTabSz="917575">
              <a:defRPr sz="2400">
                <a:solidFill>
                  <a:schemeClr val="tx1"/>
                </a:solidFill>
                <a:latin typeface="Arial" panose="020B0604020202020204" pitchFamily="34" charset="0"/>
                <a:ea typeface="ヒラギノ角ゴ Pro W3" charset="-128"/>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C8C98FE0-A301-449C-B9E6-90C690F305BC}" type="slidenum">
              <a:rPr lang="en-US" altLang="nl-NL" sz="1200"/>
              <a:pPr/>
              <a:t>22</a:t>
            </a:fld>
            <a:endParaRPr lang="en-US" altLang="nl-NL" sz="1200"/>
          </a:p>
        </p:txBody>
      </p:sp>
      <p:sp>
        <p:nvSpPr>
          <p:cNvPr id="37891" name="Rectangle 2">
            <a:extLst>
              <a:ext uri="{FF2B5EF4-FFF2-40B4-BE49-F238E27FC236}">
                <a16:creationId xmlns:a16="http://schemas.microsoft.com/office/drawing/2014/main" id="{E1752F7F-1C63-4768-B39E-5B823B0D6A99}"/>
              </a:ext>
            </a:extLst>
          </p:cNvPr>
          <p:cNvSpPr>
            <a:spLocks noGrp="1" noRot="1" noChangeAspect="1" noChangeArrowheads="1" noTextEdit="1"/>
          </p:cNvSpPr>
          <p:nvPr>
            <p:ph type="sldImg"/>
          </p:nvPr>
        </p:nvSpPr>
        <p:spPr>
          <a:xfrm>
            <a:off x="87313" y="744538"/>
            <a:ext cx="6619875" cy="3724275"/>
          </a:xfrm>
          <a:ln/>
        </p:spPr>
      </p:sp>
      <p:sp>
        <p:nvSpPr>
          <p:cNvPr id="37892" name="Rectangle 3">
            <a:extLst>
              <a:ext uri="{FF2B5EF4-FFF2-40B4-BE49-F238E27FC236}">
                <a16:creationId xmlns:a16="http://schemas.microsoft.com/office/drawing/2014/main" id="{553839C1-11CF-4147-B24A-EED3803E617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dirty="0">
              <a:latin typeface="Arial" panose="020B0604020202020204" pitchFamily="34" charset="0"/>
              <a:ea typeface="ヒラギノ角ゴ Pro W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AEEE30D9-F2A6-44D2-8AEB-5F073C303A3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6125" indent="-285750" defTabSz="917575">
              <a:defRPr sz="2400">
                <a:solidFill>
                  <a:schemeClr val="tx1"/>
                </a:solidFill>
                <a:latin typeface="Arial" panose="020B0604020202020204" pitchFamily="34" charset="0"/>
                <a:ea typeface="ヒラギノ角ゴ Pro W3" charset="-128"/>
              </a:defRPr>
            </a:lvl2pPr>
            <a:lvl3pPr marL="1147763" indent="-228600" defTabSz="917575">
              <a:defRPr sz="2400">
                <a:solidFill>
                  <a:schemeClr val="tx1"/>
                </a:solidFill>
                <a:latin typeface="Arial" panose="020B0604020202020204" pitchFamily="34" charset="0"/>
                <a:ea typeface="ヒラギノ角ゴ Pro W3" charset="-128"/>
              </a:defRPr>
            </a:lvl3pPr>
            <a:lvl4pPr marL="1608138" indent="-228600" defTabSz="917575">
              <a:defRPr sz="2400">
                <a:solidFill>
                  <a:schemeClr val="tx1"/>
                </a:solidFill>
                <a:latin typeface="Arial" panose="020B0604020202020204" pitchFamily="34" charset="0"/>
                <a:ea typeface="ヒラギノ角ゴ Pro W3" charset="-128"/>
              </a:defRPr>
            </a:lvl4pPr>
            <a:lvl5pPr marL="2068513" indent="-228600" defTabSz="917575">
              <a:defRPr sz="2400">
                <a:solidFill>
                  <a:schemeClr val="tx1"/>
                </a:solidFill>
                <a:latin typeface="Arial" panose="020B0604020202020204" pitchFamily="34" charset="0"/>
                <a:ea typeface="ヒラギノ角ゴ Pro W3" charset="-128"/>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8BA05130-5C23-4A99-A975-6DA10FC5143D}" type="slidenum">
              <a:rPr lang="en-US" altLang="nl-NL" sz="1200"/>
              <a:pPr/>
              <a:t>2</a:t>
            </a:fld>
            <a:endParaRPr lang="en-US" altLang="nl-NL" sz="1200"/>
          </a:p>
        </p:txBody>
      </p:sp>
      <p:sp>
        <p:nvSpPr>
          <p:cNvPr id="7171" name="Rectangle 2">
            <a:extLst>
              <a:ext uri="{FF2B5EF4-FFF2-40B4-BE49-F238E27FC236}">
                <a16:creationId xmlns:a16="http://schemas.microsoft.com/office/drawing/2014/main" id="{DEB8BD5F-9A0E-40C4-9CE8-E4E1AC2F942A}"/>
              </a:ext>
            </a:extLst>
          </p:cNvPr>
          <p:cNvSpPr>
            <a:spLocks noGrp="1" noRot="1" noChangeAspect="1" noChangeArrowheads="1" noTextEdit="1"/>
          </p:cNvSpPr>
          <p:nvPr>
            <p:ph type="sldImg"/>
          </p:nvPr>
        </p:nvSpPr>
        <p:spPr>
          <a:xfrm>
            <a:off x="87313" y="744538"/>
            <a:ext cx="6619875" cy="3724275"/>
          </a:xfrm>
          <a:ln/>
        </p:spPr>
      </p:sp>
      <p:sp>
        <p:nvSpPr>
          <p:cNvPr id="7172" name="Rectangle 3">
            <a:extLst>
              <a:ext uri="{FF2B5EF4-FFF2-40B4-BE49-F238E27FC236}">
                <a16:creationId xmlns:a16="http://schemas.microsoft.com/office/drawing/2014/main" id="{7A0C28DE-5129-4A78-9369-44B45BF82C2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a:latin typeface="Arial" panose="020B0604020202020204" pitchFamily="34" charset="0"/>
              <a:ea typeface="ヒラギノ角ゴ Pro W3"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E5344AD6-D7C2-4E2C-9D7C-C9ABAE6125B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6125" indent="-285750" defTabSz="917575">
              <a:defRPr sz="2400">
                <a:solidFill>
                  <a:schemeClr val="tx1"/>
                </a:solidFill>
                <a:latin typeface="Arial" panose="020B0604020202020204" pitchFamily="34" charset="0"/>
                <a:ea typeface="ヒラギノ角ゴ Pro W3" charset="-128"/>
              </a:defRPr>
            </a:lvl2pPr>
            <a:lvl3pPr marL="1147763" indent="-228600" defTabSz="917575">
              <a:defRPr sz="2400">
                <a:solidFill>
                  <a:schemeClr val="tx1"/>
                </a:solidFill>
                <a:latin typeface="Arial" panose="020B0604020202020204" pitchFamily="34" charset="0"/>
                <a:ea typeface="ヒラギノ角ゴ Pro W3" charset="-128"/>
              </a:defRPr>
            </a:lvl3pPr>
            <a:lvl4pPr marL="1608138" indent="-228600" defTabSz="917575">
              <a:defRPr sz="2400">
                <a:solidFill>
                  <a:schemeClr val="tx1"/>
                </a:solidFill>
                <a:latin typeface="Arial" panose="020B0604020202020204" pitchFamily="34" charset="0"/>
                <a:ea typeface="ヒラギノ角ゴ Pro W3" charset="-128"/>
              </a:defRPr>
            </a:lvl4pPr>
            <a:lvl5pPr marL="2068513" indent="-228600" defTabSz="917575">
              <a:defRPr sz="2400">
                <a:solidFill>
                  <a:schemeClr val="tx1"/>
                </a:solidFill>
                <a:latin typeface="Arial" panose="020B0604020202020204" pitchFamily="34" charset="0"/>
                <a:ea typeface="ヒラギノ角ゴ Pro W3" charset="-128"/>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42F6B5B8-752C-46A3-BEF1-749B240F7350}" type="slidenum">
              <a:rPr lang="en-US" altLang="nl-NL" sz="1200"/>
              <a:pPr/>
              <a:t>3</a:t>
            </a:fld>
            <a:endParaRPr lang="en-US" altLang="nl-NL" sz="1200"/>
          </a:p>
        </p:txBody>
      </p:sp>
      <p:sp>
        <p:nvSpPr>
          <p:cNvPr id="9219" name="Rectangle 2">
            <a:extLst>
              <a:ext uri="{FF2B5EF4-FFF2-40B4-BE49-F238E27FC236}">
                <a16:creationId xmlns:a16="http://schemas.microsoft.com/office/drawing/2014/main" id="{F9CE4873-8781-4E31-86D3-2825E7BCE476}"/>
              </a:ext>
            </a:extLst>
          </p:cNvPr>
          <p:cNvSpPr>
            <a:spLocks noGrp="1" noRot="1" noChangeAspect="1" noChangeArrowheads="1" noTextEdit="1"/>
          </p:cNvSpPr>
          <p:nvPr>
            <p:ph type="sldImg"/>
          </p:nvPr>
        </p:nvSpPr>
        <p:spPr>
          <a:xfrm>
            <a:off x="87313" y="744538"/>
            <a:ext cx="6619875" cy="3724275"/>
          </a:xfrm>
          <a:ln/>
        </p:spPr>
      </p:sp>
      <p:sp>
        <p:nvSpPr>
          <p:cNvPr id="9220" name="Rectangle 3">
            <a:extLst>
              <a:ext uri="{FF2B5EF4-FFF2-40B4-BE49-F238E27FC236}">
                <a16:creationId xmlns:a16="http://schemas.microsoft.com/office/drawing/2014/main" id="{474ECC8B-1E2E-47AD-BAE7-08A5C27E22C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a:latin typeface="Arial" panose="020B0604020202020204" pitchFamily="34" charset="0"/>
              <a:ea typeface="ヒラギノ角ゴ Pro W3"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C2940D2D-293A-48AD-A385-98F9793BA37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6125" indent="-285750" defTabSz="917575">
              <a:defRPr sz="2400">
                <a:solidFill>
                  <a:schemeClr val="tx1"/>
                </a:solidFill>
                <a:latin typeface="Arial" panose="020B0604020202020204" pitchFamily="34" charset="0"/>
                <a:ea typeface="ヒラギノ角ゴ Pro W3" charset="-128"/>
              </a:defRPr>
            </a:lvl2pPr>
            <a:lvl3pPr marL="1147763" indent="-228600" defTabSz="917575">
              <a:defRPr sz="2400">
                <a:solidFill>
                  <a:schemeClr val="tx1"/>
                </a:solidFill>
                <a:latin typeface="Arial" panose="020B0604020202020204" pitchFamily="34" charset="0"/>
                <a:ea typeface="ヒラギノ角ゴ Pro W3" charset="-128"/>
              </a:defRPr>
            </a:lvl3pPr>
            <a:lvl4pPr marL="1608138" indent="-228600" defTabSz="917575">
              <a:defRPr sz="2400">
                <a:solidFill>
                  <a:schemeClr val="tx1"/>
                </a:solidFill>
                <a:latin typeface="Arial" panose="020B0604020202020204" pitchFamily="34" charset="0"/>
                <a:ea typeface="ヒラギノ角ゴ Pro W3" charset="-128"/>
              </a:defRPr>
            </a:lvl4pPr>
            <a:lvl5pPr marL="2068513" indent="-228600" defTabSz="917575">
              <a:defRPr sz="2400">
                <a:solidFill>
                  <a:schemeClr val="tx1"/>
                </a:solidFill>
                <a:latin typeface="Arial" panose="020B0604020202020204" pitchFamily="34" charset="0"/>
                <a:ea typeface="ヒラギノ角ゴ Pro W3" charset="-128"/>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6240901E-BFDB-4C58-A112-448A0734A898}" type="slidenum">
              <a:rPr lang="en-US" altLang="nl-NL" sz="1200"/>
              <a:pPr/>
              <a:t>4</a:t>
            </a:fld>
            <a:endParaRPr lang="en-US" altLang="nl-NL" sz="1200"/>
          </a:p>
        </p:txBody>
      </p:sp>
      <p:sp>
        <p:nvSpPr>
          <p:cNvPr id="17411" name="Rectangle 2">
            <a:extLst>
              <a:ext uri="{FF2B5EF4-FFF2-40B4-BE49-F238E27FC236}">
                <a16:creationId xmlns:a16="http://schemas.microsoft.com/office/drawing/2014/main" id="{A26DA8B3-544C-4536-A633-157159A2F578}"/>
              </a:ext>
            </a:extLst>
          </p:cNvPr>
          <p:cNvSpPr>
            <a:spLocks noGrp="1" noRot="1" noChangeAspect="1" noChangeArrowheads="1" noTextEdit="1"/>
          </p:cNvSpPr>
          <p:nvPr>
            <p:ph type="sldImg"/>
          </p:nvPr>
        </p:nvSpPr>
        <p:spPr>
          <a:xfrm>
            <a:off x="87313" y="744538"/>
            <a:ext cx="6619875" cy="3724275"/>
          </a:xfrm>
          <a:ln/>
        </p:spPr>
      </p:sp>
      <p:sp>
        <p:nvSpPr>
          <p:cNvPr id="17412" name="Rectangle 3">
            <a:extLst>
              <a:ext uri="{FF2B5EF4-FFF2-40B4-BE49-F238E27FC236}">
                <a16:creationId xmlns:a16="http://schemas.microsoft.com/office/drawing/2014/main" id="{61E0B8FE-D597-4D0E-B3B9-2781C63242C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Tx/>
              <a:buChar char="-"/>
            </a:pPr>
            <a:endParaRPr lang="nl-NL" altLang="nl-NL" dirty="0">
              <a:latin typeface="Arial" panose="020B0604020202020204" pitchFamily="34" charset="0"/>
              <a:ea typeface="ヒラギノ角ゴ Pro W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B3AAF753-1452-4996-B147-681B42372A0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6125" indent="-285750" defTabSz="917575">
              <a:defRPr sz="2400">
                <a:solidFill>
                  <a:schemeClr val="tx1"/>
                </a:solidFill>
                <a:latin typeface="Arial" panose="020B0604020202020204" pitchFamily="34" charset="0"/>
                <a:ea typeface="ヒラギノ角ゴ Pro W3" charset="-128"/>
              </a:defRPr>
            </a:lvl2pPr>
            <a:lvl3pPr marL="1147763" indent="-228600" defTabSz="917575">
              <a:defRPr sz="2400">
                <a:solidFill>
                  <a:schemeClr val="tx1"/>
                </a:solidFill>
                <a:latin typeface="Arial" panose="020B0604020202020204" pitchFamily="34" charset="0"/>
                <a:ea typeface="ヒラギノ角ゴ Pro W3" charset="-128"/>
              </a:defRPr>
            </a:lvl3pPr>
            <a:lvl4pPr marL="1608138" indent="-228600" defTabSz="917575">
              <a:defRPr sz="2400">
                <a:solidFill>
                  <a:schemeClr val="tx1"/>
                </a:solidFill>
                <a:latin typeface="Arial" panose="020B0604020202020204" pitchFamily="34" charset="0"/>
                <a:ea typeface="ヒラギノ角ゴ Pro W3" charset="-128"/>
              </a:defRPr>
            </a:lvl4pPr>
            <a:lvl5pPr marL="2068513" indent="-228600" defTabSz="917575">
              <a:defRPr sz="2400">
                <a:solidFill>
                  <a:schemeClr val="tx1"/>
                </a:solidFill>
                <a:latin typeface="Arial" panose="020B0604020202020204" pitchFamily="34" charset="0"/>
                <a:ea typeface="ヒラギノ角ゴ Pro W3" charset="-128"/>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61FCA672-F308-473D-8D2C-BE7D4C60776D}" type="slidenum">
              <a:rPr lang="en-US" altLang="nl-NL" sz="1200"/>
              <a:pPr/>
              <a:t>5</a:t>
            </a:fld>
            <a:endParaRPr lang="en-US" altLang="nl-NL" sz="1200"/>
          </a:p>
        </p:txBody>
      </p:sp>
      <p:sp>
        <p:nvSpPr>
          <p:cNvPr id="29699" name="Rectangle 2">
            <a:extLst>
              <a:ext uri="{FF2B5EF4-FFF2-40B4-BE49-F238E27FC236}">
                <a16:creationId xmlns:a16="http://schemas.microsoft.com/office/drawing/2014/main" id="{39CB0771-9D16-4E11-BC02-359DFBCBC8C9}"/>
              </a:ext>
            </a:extLst>
          </p:cNvPr>
          <p:cNvSpPr>
            <a:spLocks noGrp="1" noRot="1" noChangeAspect="1" noChangeArrowheads="1" noTextEdit="1"/>
          </p:cNvSpPr>
          <p:nvPr>
            <p:ph type="sldImg"/>
          </p:nvPr>
        </p:nvSpPr>
        <p:spPr>
          <a:xfrm>
            <a:off x="87313" y="744538"/>
            <a:ext cx="6619875" cy="3724275"/>
          </a:xfrm>
          <a:ln/>
        </p:spPr>
      </p:sp>
      <p:sp>
        <p:nvSpPr>
          <p:cNvPr id="29700" name="Rectangle 3">
            <a:extLst>
              <a:ext uri="{FF2B5EF4-FFF2-40B4-BE49-F238E27FC236}">
                <a16:creationId xmlns:a16="http://schemas.microsoft.com/office/drawing/2014/main" id="{C4A6D799-2893-4270-902E-C6A84823C4E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nl-NL" b="1" dirty="0">
                <a:solidFill>
                  <a:srgbClr val="FF0000"/>
                </a:solidFill>
              </a:rPr>
              <a:t>Toelichting bij Stages</a:t>
            </a:r>
          </a:p>
          <a:p>
            <a:r>
              <a:rPr lang="nl-NL" dirty="0">
                <a:solidFill>
                  <a:srgbClr val="FF0000"/>
                </a:solidFill>
              </a:rPr>
              <a:t>Wanneer loop je stage?</a:t>
            </a:r>
          </a:p>
          <a:p>
            <a:r>
              <a:rPr lang="nl-NL" dirty="0">
                <a:solidFill>
                  <a:srgbClr val="FF0000"/>
                </a:solidFill>
              </a:rPr>
              <a:t>Hoe lang loop je stage? </a:t>
            </a:r>
          </a:p>
          <a:p>
            <a:r>
              <a:rPr lang="nl-NL" dirty="0">
                <a:solidFill>
                  <a:srgbClr val="FF0000"/>
                </a:solidFill>
              </a:rPr>
              <a:t>Zelf zoeken of krijg je stage aangereikt? </a:t>
            </a:r>
          </a:p>
          <a:p>
            <a:r>
              <a:rPr lang="nl-NL" dirty="0">
                <a:solidFill>
                  <a:srgbClr val="FF0000"/>
                </a:solidFill>
              </a:rPr>
              <a:t>Waar? Voorbeelden van bedrijven noemen</a:t>
            </a:r>
          </a:p>
          <a:p>
            <a:r>
              <a:rPr lang="nl-NL" dirty="0">
                <a:solidFill>
                  <a:srgbClr val="FF0000"/>
                </a:solidFill>
              </a:rPr>
              <a:t>Wat ga je daar dan ongeveer doen? </a:t>
            </a:r>
          </a:p>
          <a:p>
            <a:r>
              <a:rPr lang="nl-NL" dirty="0" err="1">
                <a:solidFill>
                  <a:srgbClr val="FF0000"/>
                </a:solidFill>
              </a:rPr>
              <a:t>Terugkomendagen</a:t>
            </a:r>
            <a:r>
              <a:rPr lang="nl-NL" dirty="0">
                <a:solidFill>
                  <a:srgbClr val="FF0000"/>
                </a:solidFill>
              </a:rPr>
              <a:t>?</a:t>
            </a:r>
            <a:endParaRPr lang="nl-NL" dirty="0">
              <a:solidFill>
                <a:srgbClr val="FF0000"/>
              </a:solidFill>
              <a:cs typeface="Arial"/>
            </a:endParaRPr>
          </a:p>
          <a:p>
            <a:pPr eaLnBrk="1" hangingPunct="1"/>
            <a:endParaRPr lang="nl-NL" altLang="nl-NL" dirty="0">
              <a:latin typeface="Arial" panose="020B0604020202020204" pitchFamily="34" charset="0"/>
              <a:ea typeface="ヒラギノ角ゴ Pro W3"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Vertellen in de </a:t>
            </a:r>
            <a:r>
              <a:rPr lang="nl-NL" dirty="0" err="1"/>
              <a:t>voice</a:t>
            </a:r>
            <a:r>
              <a:rPr lang="nl-NL" dirty="0"/>
              <a:t> over dat er verschil zit in Nijmegen en Boxmeer. </a:t>
            </a:r>
          </a:p>
          <a:p>
            <a:r>
              <a:rPr lang="nl-NL" dirty="0"/>
              <a:t>In Boxmeer zoeken ze verschillende plekken, in Nijmegen kies je een plek waar je op woensdagmiddag les én stage hebt. Hier wordt de link tussen de theorie en de </a:t>
            </a:r>
            <a:r>
              <a:rPr lang="nl-NL"/>
              <a:t>praktijk gelegd. </a:t>
            </a:r>
          </a:p>
        </p:txBody>
      </p:sp>
      <p:sp>
        <p:nvSpPr>
          <p:cNvPr id="4" name="Tijdelijke aanduiding voor dianummer 3"/>
          <p:cNvSpPr>
            <a:spLocks noGrp="1"/>
          </p:cNvSpPr>
          <p:nvPr>
            <p:ph type="sldNum" sz="quarter" idx="5"/>
          </p:nvPr>
        </p:nvSpPr>
        <p:spPr/>
        <p:txBody>
          <a:bodyPr/>
          <a:lstStyle/>
          <a:p>
            <a:fld id="{1068969C-A98F-4789-AFE5-E17187242823}" type="slidenum">
              <a:rPr lang="nl-NL" smtClean="0"/>
              <a:t>6</a:t>
            </a:fld>
            <a:endParaRPr lang="nl-NL"/>
          </a:p>
        </p:txBody>
      </p:sp>
    </p:spTree>
    <p:extLst>
      <p:ext uri="{BB962C8B-B14F-4D97-AF65-F5344CB8AC3E}">
        <p14:creationId xmlns:p14="http://schemas.microsoft.com/office/powerpoint/2010/main" val="29508893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068969C-A98F-4789-AFE5-E17187242823}" type="slidenum">
              <a:rPr lang="nl-NL" smtClean="0"/>
              <a:t>8</a:t>
            </a:fld>
            <a:endParaRPr lang="nl-NL"/>
          </a:p>
        </p:txBody>
      </p:sp>
    </p:spTree>
    <p:extLst>
      <p:ext uri="{BB962C8B-B14F-4D97-AF65-F5344CB8AC3E}">
        <p14:creationId xmlns:p14="http://schemas.microsoft.com/office/powerpoint/2010/main" val="2045674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AE19821E-0D7C-46EC-AA17-40EC2C70B27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6125" indent="-285750" defTabSz="917575">
              <a:defRPr sz="2400">
                <a:solidFill>
                  <a:schemeClr val="tx1"/>
                </a:solidFill>
                <a:latin typeface="Arial" panose="020B0604020202020204" pitchFamily="34" charset="0"/>
                <a:ea typeface="ヒラギノ角ゴ Pro W3" charset="-128"/>
              </a:defRPr>
            </a:lvl2pPr>
            <a:lvl3pPr marL="1147763" indent="-228600" defTabSz="917575">
              <a:defRPr sz="2400">
                <a:solidFill>
                  <a:schemeClr val="tx1"/>
                </a:solidFill>
                <a:latin typeface="Arial" panose="020B0604020202020204" pitchFamily="34" charset="0"/>
                <a:ea typeface="ヒラギノ角ゴ Pro W3" charset="-128"/>
              </a:defRPr>
            </a:lvl3pPr>
            <a:lvl4pPr marL="1608138" indent="-228600" defTabSz="917575">
              <a:defRPr sz="2400">
                <a:solidFill>
                  <a:schemeClr val="tx1"/>
                </a:solidFill>
                <a:latin typeface="Arial" panose="020B0604020202020204" pitchFamily="34" charset="0"/>
                <a:ea typeface="ヒラギノ角ゴ Pro W3" charset="-128"/>
              </a:defRPr>
            </a:lvl4pPr>
            <a:lvl5pPr marL="2068513" indent="-228600" defTabSz="917575">
              <a:defRPr sz="2400">
                <a:solidFill>
                  <a:schemeClr val="tx1"/>
                </a:solidFill>
                <a:latin typeface="Arial" panose="020B0604020202020204" pitchFamily="34" charset="0"/>
                <a:ea typeface="ヒラギノ角ゴ Pro W3" charset="-128"/>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5E24440F-DF24-445B-974B-F1DE35920E1E}" type="slidenum">
              <a:rPr lang="en-US" altLang="nl-NL" sz="1200"/>
              <a:pPr/>
              <a:t>9</a:t>
            </a:fld>
            <a:endParaRPr lang="en-US" altLang="nl-NL" sz="1200"/>
          </a:p>
        </p:txBody>
      </p:sp>
      <p:sp>
        <p:nvSpPr>
          <p:cNvPr id="21507" name="Rectangle 2">
            <a:extLst>
              <a:ext uri="{FF2B5EF4-FFF2-40B4-BE49-F238E27FC236}">
                <a16:creationId xmlns:a16="http://schemas.microsoft.com/office/drawing/2014/main" id="{75104F69-ABCF-4971-AACF-32CB5E8F0DC4}"/>
              </a:ext>
            </a:extLst>
          </p:cNvPr>
          <p:cNvSpPr>
            <a:spLocks noGrp="1" noRot="1" noChangeAspect="1" noChangeArrowheads="1" noTextEdit="1"/>
          </p:cNvSpPr>
          <p:nvPr>
            <p:ph type="sldImg"/>
          </p:nvPr>
        </p:nvSpPr>
        <p:spPr>
          <a:xfrm>
            <a:off x="87313" y="744538"/>
            <a:ext cx="6619875" cy="3724275"/>
          </a:xfrm>
          <a:ln/>
        </p:spPr>
      </p:sp>
      <p:sp>
        <p:nvSpPr>
          <p:cNvPr id="21508" name="Rectangle 3">
            <a:extLst>
              <a:ext uri="{FF2B5EF4-FFF2-40B4-BE49-F238E27FC236}">
                <a16:creationId xmlns:a16="http://schemas.microsoft.com/office/drawing/2014/main" id="{48617856-8D78-4B42-8336-8594F51E1BA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a:latin typeface="Arial" panose="020B0604020202020204" pitchFamily="34" charset="0"/>
                <a:ea typeface="ヒラギノ角ゴ Pro W3" charset="-128"/>
              </a:rPr>
              <a:t>Voorbeelden werkzaamheden:</a:t>
            </a:r>
          </a:p>
          <a:p>
            <a:pPr eaLnBrk="1" hangingPunct="1"/>
            <a:r>
              <a:rPr lang="nl-NL" altLang="nl-NL">
                <a:latin typeface="Arial" panose="020B0604020202020204" pitchFamily="34" charset="0"/>
                <a:ea typeface="ヒラギノ角ゴ Pro W3" charset="-128"/>
              </a:rPr>
              <a:t>- Werken bij de gemeente (sportservice Nijmegen): ondersteuning en organiseren van sportevenementen of buitenschoolse opvang</a:t>
            </a:r>
          </a:p>
          <a:p>
            <a:pPr eaLnBrk="1" hangingPunct="1"/>
            <a:r>
              <a:rPr lang="nl-NL" altLang="nl-NL">
                <a:latin typeface="Arial" panose="020B0604020202020204" pitchFamily="34" charset="0"/>
                <a:ea typeface="ヒラギノ角ゴ Pro W3" charset="-128"/>
              </a:rPr>
              <a:t>- Kion buitenschoolse opvang activiteiten bezorgen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05371312-AC59-4BEB-BE48-951530A03B90}"/>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sz="2400">
                <a:solidFill>
                  <a:schemeClr val="tx1"/>
                </a:solidFill>
                <a:latin typeface="Arial" panose="020B0604020202020204" pitchFamily="34" charset="0"/>
                <a:ea typeface="ヒラギノ角ゴ Pro W3" charset="-128"/>
              </a:defRPr>
            </a:lvl1pPr>
            <a:lvl2pPr marL="746125" indent="-285750" defTabSz="917575">
              <a:defRPr sz="2400">
                <a:solidFill>
                  <a:schemeClr val="tx1"/>
                </a:solidFill>
                <a:latin typeface="Arial" panose="020B0604020202020204" pitchFamily="34" charset="0"/>
                <a:ea typeface="ヒラギノ角ゴ Pro W3" charset="-128"/>
              </a:defRPr>
            </a:lvl2pPr>
            <a:lvl3pPr marL="1147763" indent="-228600" defTabSz="917575">
              <a:defRPr sz="2400">
                <a:solidFill>
                  <a:schemeClr val="tx1"/>
                </a:solidFill>
                <a:latin typeface="Arial" panose="020B0604020202020204" pitchFamily="34" charset="0"/>
                <a:ea typeface="ヒラギノ角ゴ Pro W3" charset="-128"/>
              </a:defRPr>
            </a:lvl3pPr>
            <a:lvl4pPr marL="1608138" indent="-228600" defTabSz="917575">
              <a:defRPr sz="2400">
                <a:solidFill>
                  <a:schemeClr val="tx1"/>
                </a:solidFill>
                <a:latin typeface="Arial" panose="020B0604020202020204" pitchFamily="34" charset="0"/>
                <a:ea typeface="ヒラギノ角ゴ Pro W3" charset="-128"/>
              </a:defRPr>
            </a:lvl4pPr>
            <a:lvl5pPr marL="2068513" indent="-228600" defTabSz="917575">
              <a:defRPr sz="2400">
                <a:solidFill>
                  <a:schemeClr val="tx1"/>
                </a:solidFill>
                <a:latin typeface="Arial" panose="020B0604020202020204" pitchFamily="34" charset="0"/>
                <a:ea typeface="ヒラギノ角ゴ Pro W3" charset="-128"/>
              </a:defRPr>
            </a:lvl5pPr>
            <a:lvl6pPr marL="25257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6pPr>
            <a:lvl7pPr marL="29829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7pPr>
            <a:lvl8pPr marL="34401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8pPr>
            <a:lvl9pPr marL="3897313" indent="-228600" defTabSz="917575" eaLnBrk="0" fontAlgn="base" hangingPunct="0">
              <a:spcBef>
                <a:spcPct val="0"/>
              </a:spcBef>
              <a:spcAft>
                <a:spcPct val="0"/>
              </a:spcAft>
              <a:defRPr sz="2400">
                <a:solidFill>
                  <a:schemeClr val="tx1"/>
                </a:solidFill>
                <a:latin typeface="Arial" panose="020B0604020202020204" pitchFamily="34" charset="0"/>
                <a:ea typeface="ヒラギノ角ゴ Pro W3" charset="-128"/>
              </a:defRPr>
            </a:lvl9pPr>
          </a:lstStyle>
          <a:p>
            <a:fld id="{2D3CD0A4-28C1-4D0F-93F9-4D33C9F9377D}" type="slidenum">
              <a:rPr lang="en-US" altLang="nl-NL" sz="1200"/>
              <a:pPr/>
              <a:t>10</a:t>
            </a:fld>
            <a:endParaRPr lang="en-US" altLang="nl-NL" sz="1200"/>
          </a:p>
        </p:txBody>
      </p:sp>
      <p:sp>
        <p:nvSpPr>
          <p:cNvPr id="23555" name="Rectangle 2">
            <a:extLst>
              <a:ext uri="{FF2B5EF4-FFF2-40B4-BE49-F238E27FC236}">
                <a16:creationId xmlns:a16="http://schemas.microsoft.com/office/drawing/2014/main" id="{CC9F4AA4-1330-4766-BEDA-C6C718EA4E1B}"/>
              </a:ext>
            </a:extLst>
          </p:cNvPr>
          <p:cNvSpPr>
            <a:spLocks noGrp="1" noRot="1" noChangeAspect="1" noChangeArrowheads="1" noTextEdit="1"/>
          </p:cNvSpPr>
          <p:nvPr>
            <p:ph type="sldImg"/>
          </p:nvPr>
        </p:nvSpPr>
        <p:spPr>
          <a:xfrm>
            <a:off x="87313" y="744538"/>
            <a:ext cx="6619875" cy="3724275"/>
          </a:xfrm>
          <a:ln/>
        </p:spPr>
      </p:sp>
      <p:sp>
        <p:nvSpPr>
          <p:cNvPr id="23556" name="Rectangle 3">
            <a:extLst>
              <a:ext uri="{FF2B5EF4-FFF2-40B4-BE49-F238E27FC236}">
                <a16:creationId xmlns:a16="http://schemas.microsoft.com/office/drawing/2014/main" id="{9CF2D29A-A547-471C-B288-6624E0A09E03}"/>
              </a:ext>
            </a:extLst>
          </p:cNvPr>
          <p:cNvSpPr>
            <a:spLocks noGrp="1" noChangeArrowheads="1"/>
          </p:cNvSpPr>
          <p:nvPr>
            <p:ph type="body" idx="1"/>
          </p:nvPr>
        </p:nvSpPr>
        <p:spPr/>
        <p:txBody>
          <a:bodyPr/>
          <a:lstStyle/>
          <a:p>
            <a:pPr eaLnBrk="1" hangingPunct="1">
              <a:defRPr/>
            </a:pPr>
            <a:r>
              <a:rPr lang="nl-NL" altLang="nl-NL" dirty="0">
                <a:latin typeface="Arial" panose="020B0604020202020204" pitchFamily="34" charset="0"/>
                <a:ea typeface="ヒラギノ角ゴ Pro W3" charset="-128"/>
              </a:rPr>
              <a:t>Voorbeelden werkzaamheden:</a:t>
            </a:r>
          </a:p>
          <a:p>
            <a:pPr marL="171450" indent="-171450" eaLnBrk="1" hangingPunct="1">
              <a:buFontTx/>
              <a:buChar char="-"/>
              <a:defRPr/>
            </a:pPr>
            <a:r>
              <a:rPr lang="nl-NL" altLang="nl-NL" dirty="0">
                <a:latin typeface="Arial" panose="020B0604020202020204" pitchFamily="34" charset="0"/>
                <a:ea typeface="ヒラギノ角ゴ Pro W3" charset="-128"/>
              </a:rPr>
              <a:t>Fysiotherapie praktijken: opzetten en begeleiden van beweegprogramma’s.</a:t>
            </a:r>
          </a:p>
          <a:p>
            <a:pPr marL="171450" indent="-171450" eaLnBrk="1" hangingPunct="1">
              <a:buFontTx/>
              <a:buChar char="-"/>
              <a:defRPr/>
            </a:pPr>
            <a:r>
              <a:rPr lang="nl-NL" altLang="nl-NL" dirty="0">
                <a:latin typeface="Arial" panose="020B0604020202020204" pitchFamily="34" charset="0"/>
                <a:ea typeface="ヒラギノ角ゴ Pro W3" charset="-128"/>
              </a:rPr>
              <a:t>Medische fitness centra: begeleiden van verschillende doelgroepen.</a:t>
            </a:r>
          </a:p>
          <a:p>
            <a:pPr marL="171450" indent="-171450" eaLnBrk="1" hangingPunct="1">
              <a:buFontTx/>
              <a:buChar char="-"/>
              <a:defRPr/>
            </a:pPr>
            <a:r>
              <a:rPr lang="nl-NL" altLang="nl-NL" dirty="0">
                <a:latin typeface="Arial" panose="020B0604020202020204" pitchFamily="34" charset="0"/>
                <a:ea typeface="ヒラギノ角ゴ Pro W3" charset="-128"/>
              </a:rPr>
              <a:t>Vanuit een school of gemeente ontwikkelen van een beweegprogramma, beweeginterventie voor verschillende doelgroepen (bijv. beweeg je fit)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DF04AC4B-66EF-4650-BB0E-5DCF93A8F899}" type="datetimeFigureOut">
              <a:rPr lang="nl-NL" smtClean="0"/>
              <a:t>13-1-2022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46F519E-DACD-47E7-B273-750CFE3CFD5D}" type="slidenum">
              <a:rPr lang="nl-NL" smtClean="0"/>
              <a:t>‹nr.›</a:t>
            </a:fld>
            <a:endParaRPr lang="nl-NL"/>
          </a:p>
        </p:txBody>
      </p:sp>
    </p:spTree>
    <p:extLst>
      <p:ext uri="{BB962C8B-B14F-4D97-AF65-F5344CB8AC3E}">
        <p14:creationId xmlns:p14="http://schemas.microsoft.com/office/powerpoint/2010/main" val="4034697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F04AC4B-66EF-4650-BB0E-5DCF93A8F899}" type="datetimeFigureOut">
              <a:rPr lang="nl-NL" smtClean="0"/>
              <a:t>13-1-2022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46F519E-DACD-47E7-B273-750CFE3CFD5D}" type="slidenum">
              <a:rPr lang="nl-NL" smtClean="0"/>
              <a:t>‹nr.›</a:t>
            </a:fld>
            <a:endParaRPr lang="nl-NL"/>
          </a:p>
        </p:txBody>
      </p:sp>
    </p:spTree>
    <p:extLst>
      <p:ext uri="{BB962C8B-B14F-4D97-AF65-F5344CB8AC3E}">
        <p14:creationId xmlns:p14="http://schemas.microsoft.com/office/powerpoint/2010/main" val="660321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F04AC4B-66EF-4650-BB0E-5DCF93A8F899}" type="datetimeFigureOut">
              <a:rPr lang="nl-NL" smtClean="0"/>
              <a:t>13-1-2022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46F519E-DACD-47E7-B273-750CFE3CFD5D}" type="slidenum">
              <a:rPr lang="nl-NL" smtClean="0"/>
              <a:t>‹nr.›</a:t>
            </a:fld>
            <a:endParaRPr lang="nl-NL"/>
          </a:p>
        </p:txBody>
      </p:sp>
    </p:spTree>
    <p:extLst>
      <p:ext uri="{BB962C8B-B14F-4D97-AF65-F5344CB8AC3E}">
        <p14:creationId xmlns:p14="http://schemas.microsoft.com/office/powerpoint/2010/main" val="3225665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838200" y="1865251"/>
            <a:ext cx="105156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265435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F04AC4B-66EF-4650-BB0E-5DCF93A8F899}" type="datetimeFigureOut">
              <a:rPr lang="nl-NL" smtClean="0"/>
              <a:t>13-1-2022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46F519E-DACD-47E7-B273-750CFE3CFD5D}" type="slidenum">
              <a:rPr lang="nl-NL" smtClean="0"/>
              <a:t>‹nr.›</a:t>
            </a:fld>
            <a:endParaRPr lang="nl-NL"/>
          </a:p>
        </p:txBody>
      </p:sp>
    </p:spTree>
    <p:extLst>
      <p:ext uri="{BB962C8B-B14F-4D97-AF65-F5344CB8AC3E}">
        <p14:creationId xmlns:p14="http://schemas.microsoft.com/office/powerpoint/2010/main" val="2203822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DF04AC4B-66EF-4650-BB0E-5DCF93A8F899}" type="datetimeFigureOut">
              <a:rPr lang="nl-NL" smtClean="0"/>
              <a:t>13-1-2022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46F519E-DACD-47E7-B273-750CFE3CFD5D}" type="slidenum">
              <a:rPr lang="nl-NL" smtClean="0"/>
              <a:t>‹nr.›</a:t>
            </a:fld>
            <a:endParaRPr lang="nl-NL"/>
          </a:p>
        </p:txBody>
      </p:sp>
    </p:spTree>
    <p:extLst>
      <p:ext uri="{BB962C8B-B14F-4D97-AF65-F5344CB8AC3E}">
        <p14:creationId xmlns:p14="http://schemas.microsoft.com/office/powerpoint/2010/main" val="665874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DF04AC4B-66EF-4650-BB0E-5DCF93A8F899}" type="datetimeFigureOut">
              <a:rPr lang="nl-NL" smtClean="0"/>
              <a:t>13-1-2022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46F519E-DACD-47E7-B273-750CFE3CFD5D}" type="slidenum">
              <a:rPr lang="nl-NL" smtClean="0"/>
              <a:t>‹nr.›</a:t>
            </a:fld>
            <a:endParaRPr lang="nl-NL"/>
          </a:p>
        </p:txBody>
      </p:sp>
    </p:spTree>
    <p:extLst>
      <p:ext uri="{BB962C8B-B14F-4D97-AF65-F5344CB8AC3E}">
        <p14:creationId xmlns:p14="http://schemas.microsoft.com/office/powerpoint/2010/main" val="1420062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F04AC4B-66EF-4650-BB0E-5DCF93A8F899}" type="datetimeFigureOut">
              <a:rPr lang="nl-NL" smtClean="0"/>
              <a:t>13-1-2022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46F519E-DACD-47E7-B273-750CFE3CFD5D}" type="slidenum">
              <a:rPr lang="nl-NL" smtClean="0"/>
              <a:t>‹nr.›</a:t>
            </a:fld>
            <a:endParaRPr lang="nl-NL"/>
          </a:p>
        </p:txBody>
      </p:sp>
    </p:spTree>
    <p:extLst>
      <p:ext uri="{BB962C8B-B14F-4D97-AF65-F5344CB8AC3E}">
        <p14:creationId xmlns:p14="http://schemas.microsoft.com/office/powerpoint/2010/main" val="3029040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DF04AC4B-66EF-4650-BB0E-5DCF93A8F899}" type="datetimeFigureOut">
              <a:rPr lang="nl-NL" smtClean="0"/>
              <a:t>13-1-2022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46F519E-DACD-47E7-B273-750CFE3CFD5D}" type="slidenum">
              <a:rPr lang="nl-NL" smtClean="0"/>
              <a:t>‹nr.›</a:t>
            </a:fld>
            <a:endParaRPr lang="nl-NL"/>
          </a:p>
        </p:txBody>
      </p:sp>
    </p:spTree>
    <p:extLst>
      <p:ext uri="{BB962C8B-B14F-4D97-AF65-F5344CB8AC3E}">
        <p14:creationId xmlns:p14="http://schemas.microsoft.com/office/powerpoint/2010/main" val="1164291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4AC4B-66EF-4650-BB0E-5DCF93A8F899}" type="datetimeFigureOut">
              <a:rPr lang="nl-NL" smtClean="0"/>
              <a:t>13-1-2022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646F519E-DACD-47E7-B273-750CFE3CFD5D}" type="slidenum">
              <a:rPr lang="nl-NL" smtClean="0"/>
              <a:t>‹nr.›</a:t>
            </a:fld>
            <a:endParaRPr lang="nl-NL"/>
          </a:p>
        </p:txBody>
      </p:sp>
    </p:spTree>
    <p:extLst>
      <p:ext uri="{BB962C8B-B14F-4D97-AF65-F5344CB8AC3E}">
        <p14:creationId xmlns:p14="http://schemas.microsoft.com/office/powerpoint/2010/main" val="745856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DF04AC4B-66EF-4650-BB0E-5DCF93A8F899}" type="datetimeFigureOut">
              <a:rPr lang="nl-NL" smtClean="0"/>
              <a:t>13-1-2022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46F519E-DACD-47E7-B273-750CFE3CFD5D}" type="slidenum">
              <a:rPr lang="nl-NL" smtClean="0"/>
              <a:t>‹nr.›</a:t>
            </a:fld>
            <a:endParaRPr lang="nl-NL"/>
          </a:p>
        </p:txBody>
      </p:sp>
    </p:spTree>
    <p:extLst>
      <p:ext uri="{BB962C8B-B14F-4D97-AF65-F5344CB8AC3E}">
        <p14:creationId xmlns:p14="http://schemas.microsoft.com/office/powerpoint/2010/main" val="2605848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DF04AC4B-66EF-4650-BB0E-5DCF93A8F899}" type="datetimeFigureOut">
              <a:rPr lang="nl-NL" smtClean="0"/>
              <a:t>13-1-2022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46F519E-DACD-47E7-B273-750CFE3CFD5D}" type="slidenum">
              <a:rPr lang="nl-NL" smtClean="0"/>
              <a:t>‹nr.›</a:t>
            </a:fld>
            <a:endParaRPr lang="nl-NL"/>
          </a:p>
        </p:txBody>
      </p:sp>
    </p:spTree>
    <p:extLst>
      <p:ext uri="{BB962C8B-B14F-4D97-AF65-F5344CB8AC3E}">
        <p14:creationId xmlns:p14="http://schemas.microsoft.com/office/powerpoint/2010/main" val="2379510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04AC4B-66EF-4650-BB0E-5DCF93A8F899}" type="datetimeFigureOut">
              <a:rPr lang="nl-NL" smtClean="0"/>
              <a:t>13-1-2022</a:t>
            </a:fld>
            <a:endParaRPr lang="nl-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6F519E-DACD-47E7-B273-750CFE3CFD5D}" type="slidenum">
              <a:rPr lang="nl-NL" smtClean="0"/>
              <a:t>‹nr.›</a:t>
            </a:fld>
            <a:endParaRPr lang="nl-NL"/>
          </a:p>
        </p:txBody>
      </p:sp>
    </p:spTree>
    <p:extLst>
      <p:ext uri="{BB962C8B-B14F-4D97-AF65-F5344CB8AC3E}">
        <p14:creationId xmlns:p14="http://schemas.microsoft.com/office/powerpoint/2010/main" val="3983431148"/>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jpeg"/><Relationship Id="rId5" Type="http://schemas.openxmlformats.org/officeDocument/2006/relationships/image" Target="../media/image1.emf"/><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emf"/><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3.png"/><Relationship Id="rId5" Type="http://schemas.openxmlformats.org/officeDocument/2006/relationships/image" Target="../media/image19.jpeg"/><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emf"/><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3.png"/><Relationship Id="rId5" Type="http://schemas.openxmlformats.org/officeDocument/2006/relationships/image" Target="../media/image19.jpeg"/><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17.png"/><Relationship Id="rId5" Type="http://schemas.openxmlformats.org/officeDocument/2006/relationships/image" Target="../media/image20.png"/><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1.emf"/></Relationships>
</file>

<file path=ppt/slides/_rels/slide17.xml.rels><?xml version="1.0" encoding="UTF-8" standalone="yes"?>
<Relationships xmlns="http://schemas.openxmlformats.org/package/2006/relationships"><Relationship Id="rId3" Type="http://schemas.openxmlformats.org/officeDocument/2006/relationships/audio" Target="../media/media15.m4a"/><Relationship Id="rId7" Type="http://schemas.openxmlformats.org/officeDocument/2006/relationships/image" Target="../media/image1.emf"/><Relationship Id="rId2" Type="http://schemas.microsoft.com/office/2007/relationships/media" Target="../media/media15.m4a"/><Relationship Id="rId1" Type="http://schemas.openxmlformats.org/officeDocument/2006/relationships/video" Target="https://www.youtube.com/embed/UtXENcUiF48?feature=oembed" TargetMode="External"/><Relationship Id="rId6" Type="http://schemas.openxmlformats.org/officeDocument/2006/relationships/image" Target="../media/image3.png"/><Relationship Id="rId5" Type="http://schemas.openxmlformats.org/officeDocument/2006/relationships/image" Target="../media/image24.jpeg"/><Relationship Id="rId4"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image" Target="../media/image26.jpe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1.emf"/><Relationship Id="rId5" Type="http://schemas.openxmlformats.org/officeDocument/2006/relationships/hyperlink" Target="http://www.roc.nl/" TargetMode="External"/><Relationship Id="rId4"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1.emf"/><Relationship Id="rId5" Type="http://schemas.openxmlformats.org/officeDocument/2006/relationships/image" Target="../media/image4.jpe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emf"/><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3.png"/><Relationship Id="rId5" Type="http://schemas.openxmlformats.org/officeDocument/2006/relationships/image" Target="../media/image27.jpeg"/><Relationship Id="rId4" Type="http://schemas.openxmlformats.org/officeDocument/2006/relationships/hyperlink" Target="http://www.roc-nijmegen.nl/aanmelden-mbo"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2.xml"/><Relationship Id="rId7" Type="http://schemas.openxmlformats.org/officeDocument/2006/relationships/image" Target="../media/image3.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hyperlink" Target="mailto:Jessevaneijden@roc-nijmegen.nl"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30.jpeg"/><Relationship Id="rId5" Type="http://schemas.openxmlformats.org/officeDocument/2006/relationships/image" Target="../media/image1.emf"/><Relationship Id="rId4" Type="http://schemas.openxmlformats.org/officeDocument/2006/relationships/notesSlide" Target="../notesSlides/notesSlide15.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emf"/><Relationship Id="rId5" Type="http://schemas.openxmlformats.org/officeDocument/2006/relationships/image" Target="../media/image5.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emf"/><Relationship Id="rId5" Type="http://schemas.openxmlformats.org/officeDocument/2006/relationships/image" Target="../media/image6.emf"/><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emf"/><Relationship Id="rId5" Type="http://schemas.openxmlformats.org/officeDocument/2006/relationships/image" Target="../media/image7.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image" Target="../media/image8.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audio" Target="../media/media7.m4a"/><Relationship Id="rId7" Type="http://schemas.openxmlformats.org/officeDocument/2006/relationships/image" Target="../media/image3.png"/><Relationship Id="rId2" Type="http://schemas.microsoft.com/office/2007/relationships/media" Target="../media/media7.m4a"/><Relationship Id="rId1" Type="http://schemas.openxmlformats.org/officeDocument/2006/relationships/video" Target="https://www.youtube.com/embed/r4hjdLAFbJU?feature=oembed" TargetMode="Externa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slideLayout" Target="../slideLayouts/slideLayout2.xml"/><Relationship Id="rId7" Type="http://schemas.openxmlformats.org/officeDocument/2006/relationships/image" Target="../media/image13.jpe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12.jpeg"/><Relationship Id="rId5" Type="http://schemas.openxmlformats.org/officeDocument/2006/relationships/image" Target="../media/image11.jpeg"/><Relationship Id="rId10" Type="http://schemas.openxmlformats.org/officeDocument/2006/relationships/image" Target="../media/image1.emf"/><Relationship Id="rId4" Type="http://schemas.openxmlformats.org/officeDocument/2006/relationships/notesSlide" Target="../notesSlides/notesSlide7.xml"/><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emf"/><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image" Target="../media/image15.jpe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1" descr="ROC DSB Ppt standaard.pdf">
            <a:extLst>
              <a:ext uri="{FF2B5EF4-FFF2-40B4-BE49-F238E27FC236}">
                <a16:creationId xmlns:a16="http://schemas.microsoft.com/office/drawing/2014/main" id="{DC11DC92-ACD7-41F0-AEA6-F066811FD64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80617"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6" descr="Sport- en bewegingscoördinator MBO Opleiding - BOL Niveau 4 ROC ...">
            <a:extLst>
              <a:ext uri="{FF2B5EF4-FFF2-40B4-BE49-F238E27FC236}">
                <a16:creationId xmlns:a16="http://schemas.microsoft.com/office/drawing/2014/main" id="{ED76C404-EFC3-474A-A47A-17FFC007EF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099" name="Titel 1">
            <a:extLst>
              <a:ext uri="{FF2B5EF4-FFF2-40B4-BE49-F238E27FC236}">
                <a16:creationId xmlns:a16="http://schemas.microsoft.com/office/drawing/2014/main" id="{9396C6D2-B048-4437-A255-C9CACEFB3270}"/>
              </a:ext>
            </a:extLst>
          </p:cNvPr>
          <p:cNvSpPr>
            <a:spLocks noGrp="1" noChangeArrowheads="1"/>
          </p:cNvSpPr>
          <p:nvPr>
            <p:ph type="ctrTitle"/>
          </p:nvPr>
        </p:nvSpPr>
        <p:spPr>
          <a:xfrm>
            <a:off x="3080617" y="4746508"/>
            <a:ext cx="6400800" cy="961684"/>
          </a:xfrm>
          <a:solidFill>
            <a:srgbClr val="EA8016"/>
          </a:solidFill>
        </p:spPr>
        <p:txBody>
          <a:bodyPr>
            <a:normAutofit/>
          </a:bodyPr>
          <a:lstStyle/>
          <a:p>
            <a:r>
              <a:rPr lang="nl-NL" altLang="nl-NL" b="1" dirty="0">
                <a:solidFill>
                  <a:schemeClr val="bg1"/>
                </a:solidFill>
                <a:highlight>
                  <a:srgbClr val="EA8016"/>
                </a:highlight>
                <a:latin typeface="Calibri (hoofdtekst)"/>
              </a:rPr>
              <a:t>Sport en Bewegen </a:t>
            </a:r>
          </a:p>
        </p:txBody>
      </p:sp>
      <p:sp>
        <p:nvSpPr>
          <p:cNvPr id="4100" name="Ondertitel 2">
            <a:extLst>
              <a:ext uri="{FF2B5EF4-FFF2-40B4-BE49-F238E27FC236}">
                <a16:creationId xmlns:a16="http://schemas.microsoft.com/office/drawing/2014/main" id="{E6A3FB47-7886-4F6B-AD72-0B90D06E6749}"/>
              </a:ext>
            </a:extLst>
          </p:cNvPr>
          <p:cNvSpPr>
            <a:spLocks noGrp="1" noChangeArrowheads="1"/>
          </p:cNvSpPr>
          <p:nvPr>
            <p:ph type="subTitle" idx="1"/>
          </p:nvPr>
        </p:nvSpPr>
        <p:spPr>
          <a:xfrm>
            <a:off x="3630582" y="5802254"/>
            <a:ext cx="5300869" cy="961684"/>
          </a:xfrm>
          <a:noFill/>
        </p:spPr>
        <p:txBody>
          <a:bodyPr>
            <a:normAutofit fontScale="92500" lnSpcReduction="10000"/>
          </a:bodyPr>
          <a:lstStyle/>
          <a:p>
            <a:r>
              <a:rPr lang="nl-NL" altLang="nl-NL" sz="3200" b="1" dirty="0">
                <a:highlight>
                  <a:srgbClr val="EA8016"/>
                </a:highlight>
              </a:rPr>
              <a:t>Niveau 4</a:t>
            </a:r>
          </a:p>
          <a:p>
            <a:r>
              <a:rPr lang="nl-NL" altLang="nl-NL" sz="3200" b="1" dirty="0">
                <a:highlight>
                  <a:srgbClr val="EA8016"/>
                </a:highlight>
              </a:rPr>
              <a:t>Sport- en bewegingscoördinator</a:t>
            </a:r>
          </a:p>
          <a:p>
            <a:endParaRPr lang="nl-NL" altLang="nl-NL" b="1" dirty="0"/>
          </a:p>
          <a:p>
            <a:endParaRPr lang="nl-NL" altLang="nl-NL" dirty="0"/>
          </a:p>
        </p:txBody>
      </p:sp>
      <p:pic>
        <p:nvPicPr>
          <p:cNvPr id="10" name="Afbeelding 1" descr="ROC DSB Ppt standaard.pdf">
            <a:extLst>
              <a:ext uri="{FF2B5EF4-FFF2-40B4-BE49-F238E27FC236}">
                <a16:creationId xmlns:a16="http://schemas.microsoft.com/office/drawing/2014/main" id="{D9E09611-1C88-4670-B03E-0D0F435AA3C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55937"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7">
            <a:hlinkClick r:id="" action="ppaction://media"/>
            <a:extLst>
              <a:ext uri="{FF2B5EF4-FFF2-40B4-BE49-F238E27FC236}">
                <a16:creationId xmlns:a16="http://schemas.microsoft.com/office/drawing/2014/main" id="{CC960B2E-88C9-4033-B82C-73F0A0AB24B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237734" y="6346432"/>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06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EEFF05FB-72F4-46EE-A4A9-881BCA817376}"/>
              </a:ext>
            </a:extLst>
          </p:cNvPr>
          <p:cNvPicPr>
            <a:picLocks noChangeAspect="1"/>
          </p:cNvPicPr>
          <p:nvPr/>
        </p:nvPicPr>
        <p:blipFill rotWithShape="1">
          <a:blip r:embed="rId5">
            <a:alphaModFix/>
          </a:blip>
          <a:srcRect l="29277" r="18277"/>
          <a:stretch/>
        </p:blipFill>
        <p:spPr>
          <a:xfrm>
            <a:off x="5797543" y="10"/>
            <a:ext cx="6394152" cy="6857990"/>
          </a:xfrm>
          <a:prstGeom prst="rect">
            <a:avLst/>
          </a:prstGeom>
        </p:spPr>
      </p:pic>
      <p:pic>
        <p:nvPicPr>
          <p:cNvPr id="15" name="Picture 9">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5" name="Rectangle 3">
            <a:extLst>
              <a:ext uri="{FF2B5EF4-FFF2-40B4-BE49-F238E27FC236}">
                <a16:creationId xmlns:a16="http://schemas.microsoft.com/office/drawing/2014/main" id="{60763D20-868F-4121-B1D4-492DF15674E8}"/>
              </a:ext>
            </a:extLst>
          </p:cNvPr>
          <p:cNvSpPr txBox="1">
            <a:spLocks noChangeArrowheads="1"/>
          </p:cNvSpPr>
          <p:nvPr/>
        </p:nvSpPr>
        <p:spPr bwMode="auto">
          <a:xfrm>
            <a:off x="804997" y="2272143"/>
            <a:ext cx="4706803" cy="3788830"/>
          </a:xfrm>
        </p:spPr>
        <p:txBody>
          <a:bodyPr vert="horz" lIns="91440" tIns="45720" rIns="91440" bIns="45720" rtlCol="0" anchor="ctr">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marL="0" indent="0" defTabSz="914400" eaLnBrk="1" hangingPunct="1">
              <a:lnSpc>
                <a:spcPct val="90000"/>
              </a:lnSpc>
              <a:buNone/>
              <a:defRPr/>
            </a:pPr>
            <a:r>
              <a:rPr lang="en-US" sz="2000" i="1" dirty="0" err="1">
                <a:solidFill>
                  <a:srgbClr val="000000"/>
                </a:solidFill>
              </a:rPr>
              <a:t>Werkt</a:t>
            </a:r>
            <a:r>
              <a:rPr lang="en-US" sz="2000" i="1" dirty="0">
                <a:solidFill>
                  <a:srgbClr val="000000"/>
                </a:solidFill>
              </a:rPr>
              <a:t> met </a:t>
            </a:r>
            <a:r>
              <a:rPr lang="en-US" sz="2000" i="1" dirty="0" err="1">
                <a:solidFill>
                  <a:srgbClr val="000000"/>
                </a:solidFill>
              </a:rPr>
              <a:t>cliënten</a:t>
            </a:r>
            <a:r>
              <a:rPr lang="en-US" sz="2000" i="1" dirty="0">
                <a:solidFill>
                  <a:srgbClr val="000000"/>
                </a:solidFill>
              </a:rPr>
              <a:t> </a:t>
            </a:r>
            <a:r>
              <a:rPr lang="en-US" sz="2000" i="1" dirty="0" err="1">
                <a:solidFill>
                  <a:srgbClr val="000000"/>
                </a:solidFill>
              </a:rPr>
              <a:t>aan</a:t>
            </a:r>
            <a:r>
              <a:rPr lang="en-US" sz="2000" i="1" dirty="0">
                <a:solidFill>
                  <a:srgbClr val="000000"/>
                </a:solidFill>
              </a:rPr>
              <a:t> </a:t>
            </a:r>
            <a:r>
              <a:rPr lang="en-US" sz="2000" i="1" dirty="0" err="1">
                <a:solidFill>
                  <a:srgbClr val="000000"/>
                </a:solidFill>
              </a:rPr>
              <a:t>voorkomen</a:t>
            </a:r>
            <a:r>
              <a:rPr lang="en-US" sz="2000" i="1" dirty="0">
                <a:solidFill>
                  <a:srgbClr val="000000"/>
                </a:solidFill>
              </a:rPr>
              <a:t>, </a:t>
            </a:r>
            <a:r>
              <a:rPr lang="en-US" sz="2000" i="1" dirty="0" err="1">
                <a:solidFill>
                  <a:srgbClr val="000000"/>
                </a:solidFill>
              </a:rPr>
              <a:t>terugdringen</a:t>
            </a:r>
            <a:r>
              <a:rPr lang="en-US" sz="2000" i="1" dirty="0">
                <a:solidFill>
                  <a:srgbClr val="000000"/>
                </a:solidFill>
              </a:rPr>
              <a:t> of tot </a:t>
            </a:r>
            <a:r>
              <a:rPr lang="en-US" sz="2000" i="1" dirty="0" err="1">
                <a:solidFill>
                  <a:srgbClr val="000000"/>
                </a:solidFill>
              </a:rPr>
              <a:t>staan</a:t>
            </a:r>
            <a:r>
              <a:rPr lang="en-US" sz="2000" i="1" dirty="0">
                <a:solidFill>
                  <a:srgbClr val="000000"/>
                </a:solidFill>
              </a:rPr>
              <a:t> </a:t>
            </a:r>
            <a:r>
              <a:rPr lang="en-US" sz="2000" i="1" dirty="0" err="1">
                <a:solidFill>
                  <a:srgbClr val="000000"/>
                </a:solidFill>
              </a:rPr>
              <a:t>brengen</a:t>
            </a:r>
            <a:r>
              <a:rPr lang="en-US" sz="2000" i="1" dirty="0">
                <a:solidFill>
                  <a:srgbClr val="000000"/>
                </a:solidFill>
              </a:rPr>
              <a:t> </a:t>
            </a:r>
          </a:p>
          <a:p>
            <a:pPr marL="0" indent="0" defTabSz="914400" eaLnBrk="1" hangingPunct="1">
              <a:lnSpc>
                <a:spcPct val="90000"/>
              </a:lnSpc>
              <a:buNone/>
              <a:defRPr/>
            </a:pPr>
            <a:r>
              <a:rPr lang="en-US" sz="2000" i="1" dirty="0">
                <a:solidFill>
                  <a:srgbClr val="000000"/>
                </a:solidFill>
              </a:rPr>
              <a:t>van </a:t>
            </a:r>
            <a:r>
              <a:rPr lang="en-US" sz="2000" i="1" dirty="0" err="1">
                <a:solidFill>
                  <a:srgbClr val="000000"/>
                </a:solidFill>
              </a:rPr>
              <a:t>gezondheidsrisico’s</a:t>
            </a:r>
            <a:r>
              <a:rPr lang="en-US" sz="2000" i="1" dirty="0">
                <a:solidFill>
                  <a:srgbClr val="000000"/>
                </a:solidFill>
              </a:rPr>
              <a:t>.</a:t>
            </a:r>
          </a:p>
          <a:p>
            <a:pPr marL="0" indent="-228600" defTabSz="914400" eaLnBrk="1" hangingPunct="1">
              <a:lnSpc>
                <a:spcPct val="90000"/>
              </a:lnSpc>
              <a:buFont typeface="Arial" panose="020B0604020202020204" pitchFamily="34" charset="0"/>
              <a:buChar char="•"/>
              <a:defRPr/>
            </a:pPr>
            <a:endParaRPr lang="en-US" sz="2000" dirty="0">
              <a:solidFill>
                <a:srgbClr val="000000"/>
              </a:solidFill>
            </a:endParaRPr>
          </a:p>
          <a:p>
            <a:pPr marL="114300" indent="-228600" defTabSz="914400" eaLnBrk="1" hangingPunct="1">
              <a:lnSpc>
                <a:spcPct val="90000"/>
              </a:lnSpc>
              <a:buFont typeface="Arial" panose="020B0604020202020204" pitchFamily="34" charset="0"/>
              <a:buChar char="•"/>
              <a:defRPr/>
            </a:pPr>
            <a:endParaRPr lang="en-US" sz="2000" u="sng" dirty="0">
              <a:solidFill>
                <a:srgbClr val="000000"/>
              </a:solidFill>
            </a:endParaRPr>
          </a:p>
          <a:p>
            <a:pPr marL="0" indent="0" defTabSz="914400" eaLnBrk="1" hangingPunct="1">
              <a:lnSpc>
                <a:spcPct val="90000"/>
              </a:lnSpc>
              <a:buNone/>
              <a:defRPr/>
            </a:pPr>
            <a:r>
              <a:rPr lang="en-US" sz="2000" b="1" dirty="0">
                <a:solidFill>
                  <a:srgbClr val="000000"/>
                </a:solidFill>
              </a:rPr>
              <a:t>Doel </a:t>
            </a:r>
          </a:p>
          <a:p>
            <a:pPr marL="0" indent="0" defTabSz="914400" eaLnBrk="1" hangingPunct="1">
              <a:lnSpc>
                <a:spcPct val="90000"/>
              </a:lnSpc>
              <a:buNone/>
              <a:defRPr/>
            </a:pPr>
            <a:r>
              <a:rPr lang="en-US" sz="2000" dirty="0">
                <a:solidFill>
                  <a:srgbClr val="000000"/>
                </a:solidFill>
              </a:rPr>
              <a:t>Het </a:t>
            </a:r>
            <a:r>
              <a:rPr lang="en-US" sz="2000" dirty="0" err="1">
                <a:solidFill>
                  <a:srgbClr val="000000"/>
                </a:solidFill>
              </a:rPr>
              <a:t>bevorderen</a:t>
            </a:r>
            <a:r>
              <a:rPr lang="en-US" sz="2000" dirty="0">
                <a:solidFill>
                  <a:srgbClr val="000000"/>
                </a:solidFill>
              </a:rPr>
              <a:t> van </a:t>
            </a:r>
            <a:r>
              <a:rPr lang="en-US" sz="2000" dirty="0" err="1">
                <a:solidFill>
                  <a:srgbClr val="000000"/>
                </a:solidFill>
              </a:rPr>
              <a:t>een</a:t>
            </a:r>
            <a:r>
              <a:rPr lang="en-US" sz="2000" dirty="0">
                <a:solidFill>
                  <a:srgbClr val="000000"/>
                </a:solidFill>
              </a:rPr>
              <a:t> </a:t>
            </a:r>
            <a:r>
              <a:rPr lang="en-US" sz="2000" dirty="0" err="1">
                <a:solidFill>
                  <a:srgbClr val="000000"/>
                </a:solidFill>
              </a:rPr>
              <a:t>gezonde</a:t>
            </a:r>
            <a:r>
              <a:rPr lang="en-US" sz="2000" dirty="0">
                <a:solidFill>
                  <a:srgbClr val="000000"/>
                </a:solidFill>
              </a:rPr>
              <a:t> </a:t>
            </a:r>
            <a:r>
              <a:rPr lang="en-US" sz="2000" dirty="0" err="1">
                <a:solidFill>
                  <a:srgbClr val="000000"/>
                </a:solidFill>
              </a:rPr>
              <a:t>leefstijl</a:t>
            </a:r>
            <a:endParaRPr lang="en-US" sz="2000" dirty="0">
              <a:solidFill>
                <a:srgbClr val="000000"/>
              </a:solidFill>
            </a:endParaRPr>
          </a:p>
        </p:txBody>
      </p:sp>
      <p:sp>
        <p:nvSpPr>
          <p:cNvPr id="14" name="Titel 1">
            <a:extLst>
              <a:ext uri="{FF2B5EF4-FFF2-40B4-BE49-F238E27FC236}">
                <a16:creationId xmlns:a16="http://schemas.microsoft.com/office/drawing/2014/main" id="{AC92DEFA-6798-4365-B028-361A1054D024}"/>
              </a:ext>
            </a:extLst>
          </p:cNvPr>
          <p:cNvSpPr txBox="1">
            <a:spLocks/>
          </p:cNvSpPr>
          <p:nvPr/>
        </p:nvSpPr>
        <p:spPr bwMode="auto">
          <a:xfrm>
            <a:off x="419510" y="372257"/>
            <a:ext cx="11025988" cy="849540"/>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kern="0" dirty="0">
                <a:solidFill>
                  <a:schemeClr val="bg1"/>
                </a:solidFill>
                <a:latin typeface="Arial" panose="020B0604020202020204" pitchFamily="34" charset="0"/>
                <a:cs typeface="Arial" panose="020B0604020202020204" pitchFamily="34" charset="0"/>
              </a:rPr>
              <a:t>Coördinator Sport, Bewegen en Gezondheid</a:t>
            </a:r>
          </a:p>
        </p:txBody>
      </p:sp>
      <p:pic>
        <p:nvPicPr>
          <p:cNvPr id="3" name="15">
            <a:hlinkClick r:id="" action="ppaction://media"/>
            <a:extLst>
              <a:ext uri="{FF2B5EF4-FFF2-40B4-BE49-F238E27FC236}">
                <a16:creationId xmlns:a16="http://schemas.microsoft.com/office/drawing/2014/main" id="{4676DAB4-E705-4DF4-AE0D-CA3FD4577EA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6432438" y="5635466"/>
            <a:ext cx="487363" cy="487363"/>
          </a:xfrm>
          <a:prstGeom prst="rect">
            <a:avLst/>
          </a:prstGeom>
        </p:spPr>
      </p:pic>
      <p:pic>
        <p:nvPicPr>
          <p:cNvPr id="7" name="Afbeelding 1" descr="ROC DSB Ppt standaard.pdf">
            <a:extLst>
              <a:ext uri="{FF2B5EF4-FFF2-40B4-BE49-F238E27FC236}">
                <a16:creationId xmlns:a16="http://schemas.microsoft.com/office/drawing/2014/main" id="{85E59D7E-8A41-4E6E-A48B-072C46BE15EE}"/>
              </a:ext>
            </a:extLst>
          </p:cNvPr>
          <p:cNvPicPr>
            <a:picLocks noChangeAspect="1"/>
          </p:cNvPicPr>
          <p:nvPr/>
        </p:nvPicPr>
        <p:blipFill rotWithShape="1">
          <a:blip r:embed="rId8">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86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C469D7-B6E4-417C-A37D-AD6E35C8EAAD}"/>
              </a:ext>
            </a:extLst>
          </p:cNvPr>
          <p:cNvSpPr>
            <a:spLocks noGrp="1"/>
          </p:cNvSpPr>
          <p:nvPr>
            <p:ph type="title"/>
          </p:nvPr>
        </p:nvSpPr>
        <p:spPr>
          <a:xfrm>
            <a:off x="6513788" y="365125"/>
            <a:ext cx="4840010" cy="1807305"/>
          </a:xfrm>
        </p:spPr>
        <p:txBody>
          <a:bodyPr>
            <a:normAutofit/>
          </a:bodyPr>
          <a:lstStyle/>
          <a:p>
            <a:endParaRPr lang="nl-NL" sz="4100" dirty="0">
              <a:latin typeface="+mn-lt"/>
            </a:endParaRPr>
          </a:p>
        </p:txBody>
      </p:sp>
      <p:pic>
        <p:nvPicPr>
          <p:cNvPr id="1026" name="Picture 2" descr="De bronafbeelding bekijken">
            <a:extLst>
              <a:ext uri="{FF2B5EF4-FFF2-40B4-BE49-F238E27FC236}">
                <a16:creationId xmlns:a16="http://schemas.microsoft.com/office/drawing/2014/main" id="{33AB3617-1E4B-4046-8DD6-4A983F89F9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461" r="2837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93B013FE-E2CC-4067-9720-DBD5FDD8D41E}"/>
              </a:ext>
            </a:extLst>
          </p:cNvPr>
          <p:cNvSpPr>
            <a:spLocks noGrp="1"/>
          </p:cNvSpPr>
          <p:nvPr>
            <p:ph idx="1"/>
          </p:nvPr>
        </p:nvSpPr>
        <p:spPr>
          <a:xfrm>
            <a:off x="6513788" y="2333297"/>
            <a:ext cx="4840010" cy="3843666"/>
          </a:xfrm>
        </p:spPr>
        <p:txBody>
          <a:bodyPr>
            <a:normAutofit lnSpcReduction="10000"/>
          </a:bodyPr>
          <a:lstStyle/>
          <a:p>
            <a:pPr marL="0" indent="0">
              <a:buNone/>
            </a:pPr>
            <a:r>
              <a:rPr lang="nl-NL" sz="2000" b="0" i="0" dirty="0">
                <a:effectLst/>
              </a:rPr>
              <a:t>Breed inzetbaar binnen o.a. fitness, zwembaden, diverse sportclubs maar ook inzetbaar als bewegingsleider binnen de zorg</a:t>
            </a:r>
            <a:r>
              <a:rPr lang="nl-NL" sz="2000" dirty="0"/>
              <a:t> of op de BSO. Werken met deelnemers van jong tot oud!</a:t>
            </a:r>
            <a:endParaRPr lang="nl-NL" sz="2000" b="0" i="0" dirty="0">
              <a:effectLst/>
            </a:endParaRPr>
          </a:p>
          <a:p>
            <a:endParaRPr lang="nl-NL" sz="2000" dirty="0"/>
          </a:p>
          <a:p>
            <a:pPr marL="0" indent="0">
              <a:buNone/>
            </a:pPr>
            <a:r>
              <a:rPr lang="nl-NL" sz="2000" dirty="0"/>
              <a:t>Doel: </a:t>
            </a:r>
            <a:r>
              <a:rPr lang="nl-NL" sz="2000" b="1" i="0" dirty="0">
                <a:effectLst/>
              </a:rPr>
              <a:t>aanbieden van sport- en bewegingsactiviteiten</a:t>
            </a:r>
            <a:r>
              <a:rPr lang="nl-NL" sz="2000" b="0" i="0" dirty="0">
                <a:effectLst/>
              </a:rPr>
              <a:t>. Mensen laten bewegen binnen verschillende settingen. Van zwembad tot fitness en van outdoor tot hockey vereniging. Les geven, evenementen organiseren en zorgen dat alles op de club reilt en zeilt.</a:t>
            </a:r>
            <a:endParaRPr lang="nl-NL" sz="2000" dirty="0"/>
          </a:p>
        </p:txBody>
      </p:sp>
      <p:sp>
        <p:nvSpPr>
          <p:cNvPr id="6" name="Titel 1">
            <a:extLst>
              <a:ext uri="{FF2B5EF4-FFF2-40B4-BE49-F238E27FC236}">
                <a16:creationId xmlns:a16="http://schemas.microsoft.com/office/drawing/2014/main" id="{6DC55571-EBD1-4DBF-BB26-0A2F013FFB59}"/>
              </a:ext>
            </a:extLst>
          </p:cNvPr>
          <p:cNvSpPr txBox="1">
            <a:spLocks/>
          </p:cNvSpPr>
          <p:nvPr/>
        </p:nvSpPr>
        <p:spPr bwMode="auto">
          <a:xfrm>
            <a:off x="5534527" y="204259"/>
            <a:ext cx="6504530" cy="1968172"/>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sz="4000" b="1">
                <a:solidFill>
                  <a:schemeClr val="bg1"/>
                </a:solidFill>
                <a:latin typeface="+mn-lt"/>
              </a:rPr>
              <a:t>SBL niveau </a:t>
            </a:r>
            <a:r>
              <a:rPr lang="nl-NL" sz="4000" b="1" dirty="0">
                <a:solidFill>
                  <a:schemeClr val="bg1"/>
                </a:solidFill>
                <a:latin typeface="+mn-lt"/>
              </a:rPr>
              <a:t>3</a:t>
            </a:r>
            <a:br>
              <a:rPr lang="nl-NL" sz="4000" dirty="0">
                <a:solidFill>
                  <a:schemeClr val="bg1"/>
                </a:solidFill>
                <a:latin typeface="+mn-lt"/>
              </a:rPr>
            </a:br>
            <a:r>
              <a:rPr lang="nl-NL" sz="4000" dirty="0">
                <a:solidFill>
                  <a:schemeClr val="bg1"/>
                </a:solidFill>
                <a:latin typeface="+mn-lt"/>
              </a:rPr>
              <a:t>sport- en bewegingsleider</a:t>
            </a:r>
            <a:endParaRPr lang="nl-NL" altLang="nl-NL" sz="4000" b="1" kern="0" dirty="0">
              <a:solidFill>
                <a:schemeClr val="bg1"/>
              </a:solidFill>
              <a:latin typeface="Arial" panose="020B0604020202020204" pitchFamily="34" charset="0"/>
              <a:cs typeface="Arial" panose="020B0604020202020204" pitchFamily="34" charset="0"/>
            </a:endParaRPr>
          </a:p>
        </p:txBody>
      </p:sp>
      <p:pic>
        <p:nvPicPr>
          <p:cNvPr id="7" name="Afbeelding 1" descr="ROC DSB Ppt standaard.pdf">
            <a:extLst>
              <a:ext uri="{FF2B5EF4-FFF2-40B4-BE49-F238E27FC236}">
                <a16:creationId xmlns:a16="http://schemas.microsoft.com/office/drawing/2014/main" id="{4717D912-ACDF-4ACB-858E-9DE2963B3628}"/>
              </a:ext>
            </a:extLst>
          </p:cNvPr>
          <p:cNvPicPr>
            <a:picLocks noChangeAspect="1"/>
          </p:cNvPicPr>
          <p:nvPr/>
        </p:nvPicPr>
        <p:blipFill rotWithShape="1">
          <a:blip r:embed="rId3">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34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6" name="Rectangle 135">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8" name="Group 137">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39"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0"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1"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2"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3" name="Rectangle 142">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9" name="Titel 1">
            <a:extLst>
              <a:ext uri="{FF2B5EF4-FFF2-40B4-BE49-F238E27FC236}">
                <a16:creationId xmlns:a16="http://schemas.microsoft.com/office/drawing/2014/main" id="{C30AE253-CED7-4F41-9C13-3D185033B86D}"/>
              </a:ext>
            </a:extLst>
          </p:cNvPr>
          <p:cNvSpPr txBox="1">
            <a:spLocks/>
          </p:cNvSpPr>
          <p:nvPr/>
        </p:nvSpPr>
        <p:spPr bwMode="auto">
          <a:xfrm>
            <a:off x="1047280" y="759805"/>
            <a:ext cx="10306520" cy="1325563"/>
          </a:xfrm>
        </p:spPr>
        <p:txBody>
          <a:bodyPr vert="horz" lIns="91440" tIns="45720" rIns="91440" bIns="45720" rtlCol="0" anchor="ct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lgn="l" defTabSz="914400" eaLnBrk="1" hangingPunct="1">
              <a:lnSpc>
                <a:spcPct val="90000"/>
              </a:lnSpc>
              <a:spcAft>
                <a:spcPts val="600"/>
              </a:spcAft>
              <a:defRPr/>
            </a:pPr>
            <a:r>
              <a:rPr lang="en-US" altLang="nl-NL" sz="4000" b="1">
                <a:solidFill>
                  <a:srgbClr val="FFFFFF"/>
                </a:solidFill>
              </a:rPr>
              <a:t>Keuzedelen leerjaar 2</a:t>
            </a:r>
          </a:p>
        </p:txBody>
      </p:sp>
      <p:sp>
        <p:nvSpPr>
          <p:cNvPr id="3" name="Rechthoek 2">
            <a:extLst>
              <a:ext uri="{FF2B5EF4-FFF2-40B4-BE49-F238E27FC236}">
                <a16:creationId xmlns:a16="http://schemas.microsoft.com/office/drawing/2014/main" id="{C745207C-72A6-4FFF-9EDA-74BE10B8BDC9}"/>
              </a:ext>
            </a:extLst>
          </p:cNvPr>
          <p:cNvSpPr/>
          <p:nvPr/>
        </p:nvSpPr>
        <p:spPr>
          <a:xfrm>
            <a:off x="1424904" y="2494450"/>
            <a:ext cx="4053545" cy="3563159"/>
          </a:xfrm>
        </p:spPr>
        <p:txBody>
          <a:bodyPr vert="horz" lIns="91440" tIns="45720" rIns="91440" bIns="45720" rtlCol="0">
            <a:normAutofit/>
          </a:bodyPr>
          <a:lstStyle/>
          <a:p>
            <a:pPr marL="571500" indent="-228600" defTabSz="914400">
              <a:lnSpc>
                <a:spcPct val="90000"/>
              </a:lnSpc>
              <a:spcAft>
                <a:spcPts val="600"/>
              </a:spcAft>
              <a:buFont typeface="Arial" panose="020B0604020202020204" pitchFamily="34" charset="0"/>
              <a:buChar char="•"/>
              <a:defRPr/>
            </a:pPr>
            <a:r>
              <a:rPr lang="en-US" altLang="nl-NL" sz="1700"/>
              <a:t>Instructeur / Trainer coach </a:t>
            </a:r>
          </a:p>
          <a:p>
            <a:pPr marL="1028700" lvl="1" indent="-228600" defTabSz="914400">
              <a:lnSpc>
                <a:spcPct val="90000"/>
              </a:lnSpc>
              <a:spcAft>
                <a:spcPts val="600"/>
              </a:spcAft>
              <a:buFont typeface="Arial" panose="020B0604020202020204" pitchFamily="34" charset="0"/>
              <a:buChar char="•"/>
              <a:defRPr/>
            </a:pPr>
            <a:r>
              <a:rPr lang="en-US" altLang="nl-NL" sz="1700"/>
              <a:t>Voetbaltrainer</a:t>
            </a:r>
          </a:p>
          <a:p>
            <a:pPr marL="1028700" lvl="1" indent="-228600" defTabSz="914400">
              <a:lnSpc>
                <a:spcPct val="90000"/>
              </a:lnSpc>
              <a:spcAft>
                <a:spcPts val="600"/>
              </a:spcAft>
              <a:buFont typeface="Arial" panose="020B0604020202020204" pitchFamily="34" charset="0"/>
              <a:buChar char="•"/>
              <a:defRPr/>
            </a:pPr>
            <a:r>
              <a:rPr lang="en-US" altLang="nl-NL" sz="1700"/>
              <a:t>Zwem ABC-instructeur</a:t>
            </a:r>
          </a:p>
          <a:p>
            <a:pPr marL="1028700" lvl="1" indent="-228600" defTabSz="914400">
              <a:lnSpc>
                <a:spcPct val="90000"/>
              </a:lnSpc>
              <a:spcAft>
                <a:spcPts val="600"/>
              </a:spcAft>
              <a:buFont typeface="Arial" panose="020B0604020202020204" pitchFamily="34" charset="0"/>
              <a:buChar char="•"/>
              <a:defRPr/>
            </a:pPr>
            <a:r>
              <a:rPr lang="en-US" altLang="nl-NL" sz="1700"/>
              <a:t>Snow sports-instructeur</a:t>
            </a:r>
          </a:p>
          <a:p>
            <a:pPr marL="1028700" lvl="1" indent="-228600" defTabSz="914400">
              <a:lnSpc>
                <a:spcPct val="90000"/>
              </a:lnSpc>
              <a:spcAft>
                <a:spcPts val="600"/>
              </a:spcAft>
              <a:buFont typeface="Arial" panose="020B0604020202020204" pitchFamily="34" charset="0"/>
              <a:buChar char="•"/>
              <a:defRPr/>
            </a:pPr>
            <a:r>
              <a:rPr lang="en-US" altLang="nl-NL" sz="1700"/>
              <a:t>Buitensport-instructeur</a:t>
            </a:r>
          </a:p>
          <a:p>
            <a:pPr marL="1028700" lvl="1" indent="-228600" defTabSz="914400">
              <a:lnSpc>
                <a:spcPct val="90000"/>
              </a:lnSpc>
              <a:spcAft>
                <a:spcPts val="600"/>
              </a:spcAft>
              <a:buFont typeface="Arial" panose="020B0604020202020204" pitchFamily="34" charset="0"/>
              <a:buChar char="•"/>
              <a:defRPr/>
            </a:pPr>
            <a:r>
              <a:rPr lang="en-US" altLang="nl-NL" sz="1700"/>
              <a:t>Fitness-instructeur</a:t>
            </a:r>
          </a:p>
          <a:p>
            <a:pPr marL="1028700" lvl="1" indent="-228600" defTabSz="914400">
              <a:lnSpc>
                <a:spcPct val="90000"/>
              </a:lnSpc>
              <a:spcAft>
                <a:spcPts val="600"/>
              </a:spcAft>
              <a:buFont typeface="Arial" panose="020B0604020202020204" pitchFamily="34" charset="0"/>
              <a:buChar char="•"/>
              <a:defRPr/>
            </a:pPr>
            <a:r>
              <a:rPr lang="en-US" altLang="nl-NL" sz="1700"/>
              <a:t>Instructeur bewegen op muziek</a:t>
            </a:r>
          </a:p>
          <a:p>
            <a:pPr marL="571500" indent="-228600" defTabSz="914400">
              <a:lnSpc>
                <a:spcPct val="90000"/>
              </a:lnSpc>
              <a:spcAft>
                <a:spcPts val="600"/>
              </a:spcAft>
              <a:buFont typeface="Arial" panose="020B0604020202020204" pitchFamily="34" charset="0"/>
              <a:buChar char="•"/>
              <a:defRPr/>
            </a:pPr>
            <a:r>
              <a:rPr lang="en-US" altLang="nl-NL" sz="1700"/>
              <a:t>Specifieke doelgroepen</a:t>
            </a:r>
          </a:p>
          <a:p>
            <a:pPr marL="571500" indent="-228600" defTabSz="914400">
              <a:lnSpc>
                <a:spcPct val="90000"/>
              </a:lnSpc>
              <a:spcAft>
                <a:spcPts val="600"/>
              </a:spcAft>
              <a:buFont typeface="Arial" panose="020B0604020202020204" pitchFamily="34" charset="0"/>
              <a:buChar char="•"/>
              <a:defRPr/>
            </a:pPr>
            <a:r>
              <a:rPr lang="en-US" altLang="nl-NL" sz="1700"/>
              <a:t>Gezonde leefstijl</a:t>
            </a:r>
          </a:p>
          <a:p>
            <a:pPr marL="571500" indent="-228600" defTabSz="914400">
              <a:lnSpc>
                <a:spcPct val="90000"/>
              </a:lnSpc>
              <a:spcAft>
                <a:spcPts val="600"/>
              </a:spcAft>
              <a:buFont typeface="Arial" panose="020B0604020202020204" pitchFamily="34" charset="0"/>
              <a:buChar char="•"/>
              <a:defRPr/>
            </a:pPr>
            <a:r>
              <a:rPr lang="en-US" altLang="nl-NL" sz="1700"/>
              <a:t>Internationalisering 2</a:t>
            </a:r>
          </a:p>
        </p:txBody>
      </p:sp>
      <p:pic>
        <p:nvPicPr>
          <p:cNvPr id="11268" name="Picture 4" descr="Keuzedelen voor studenten">
            <a:extLst>
              <a:ext uri="{FF2B5EF4-FFF2-40B4-BE49-F238E27FC236}">
                <a16:creationId xmlns:a16="http://schemas.microsoft.com/office/drawing/2014/main" id="{4CF6DBBD-B742-450E-91BD-7C16BB0DBAC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5463" r="8727" b="-1"/>
          <a:stretch/>
        </p:blipFill>
        <p:spPr bwMode="auto">
          <a:xfrm>
            <a:off x="6200540" y="2289112"/>
            <a:ext cx="4802404" cy="3563372"/>
          </a:xfrm>
          <a:prstGeom prst="rect">
            <a:avLst/>
          </a:prstGeom>
          <a:noFill/>
          <a:extLst>
            <a:ext uri="{909E8E84-426E-40DD-AFC4-6F175D3DCCD1}">
              <a14:hiddenFill xmlns:a14="http://schemas.microsoft.com/office/drawing/2010/main">
                <a:solidFill>
                  <a:srgbClr val="FFFFFF"/>
                </a:solidFill>
              </a14:hiddenFill>
            </a:ext>
          </a:extLst>
        </p:spPr>
      </p:pic>
      <p:sp>
        <p:nvSpPr>
          <p:cNvPr id="8" name="Titel 1">
            <a:extLst>
              <a:ext uri="{FF2B5EF4-FFF2-40B4-BE49-F238E27FC236}">
                <a16:creationId xmlns:a16="http://schemas.microsoft.com/office/drawing/2014/main" id="{4AB3F2D8-CF29-4F94-8D8A-EBAB5DA2CFF1}"/>
              </a:ext>
            </a:extLst>
          </p:cNvPr>
          <p:cNvSpPr txBox="1">
            <a:spLocks/>
          </p:cNvSpPr>
          <p:nvPr/>
        </p:nvSpPr>
        <p:spPr bwMode="auto">
          <a:xfrm>
            <a:off x="838200" y="4560914"/>
            <a:ext cx="4869179" cy="1325563"/>
          </a:xfrm>
          <a:prstGeom prst="rect">
            <a:avLst/>
          </a:prstGeom>
        </p:spPr>
        <p:txBody>
          <a:bodyPr vert="horz" lIns="91440" tIns="45720" rIns="91440" bIns="45720" rtlCol="0" anchor="ct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lgn="l" eaLnBrk="1" hangingPunct="1">
              <a:lnSpc>
                <a:spcPct val="90000"/>
              </a:lnSpc>
              <a:spcAft>
                <a:spcPts val="600"/>
              </a:spcAft>
              <a:defRPr/>
            </a:pPr>
            <a:endParaRPr lang="en-US" altLang="nl-NL" b="1" dirty="0">
              <a:solidFill>
                <a:srgbClr val="000000"/>
              </a:solidFill>
            </a:endParaRPr>
          </a:p>
        </p:txBody>
      </p:sp>
      <p:sp>
        <p:nvSpPr>
          <p:cNvPr id="23555" name="Rectangle 3">
            <a:extLst>
              <a:ext uri="{FF2B5EF4-FFF2-40B4-BE49-F238E27FC236}">
                <a16:creationId xmlns:a16="http://schemas.microsoft.com/office/drawing/2014/main" id="{05C756F9-93ED-461E-BEDF-F23A61197C1B}"/>
              </a:ext>
            </a:extLst>
          </p:cNvPr>
          <p:cNvSpPr txBox="1">
            <a:spLocks noChangeArrowheads="1"/>
          </p:cNvSpPr>
          <p:nvPr/>
        </p:nvSpPr>
        <p:spPr bwMode="auto">
          <a:xfrm>
            <a:off x="838201" y="1382165"/>
            <a:ext cx="4869179" cy="3047946"/>
          </a:xfrm>
          <a:prstGeom prst="rect">
            <a:avLst/>
          </a:prstGeom>
        </p:spPr>
        <p:txBody>
          <a:bodyPr vert="horz" lIns="91440" tIns="45720" rIns="91440" bIns="45720" rtlCol="0" anchor="b">
            <a:normAutofit/>
          </a:bodyPr>
          <a:lstStyle>
            <a:lvl1pPr>
              <a:spcBef>
                <a:spcPct val="20000"/>
              </a:spcBef>
              <a:buChar char="•"/>
              <a:defRPr sz="3200">
                <a:solidFill>
                  <a:schemeClr val="tx1"/>
                </a:solidFill>
                <a:latin typeface="Arial" panose="020B0604020202020204" pitchFamily="34" charset="0"/>
                <a:ea typeface="ヒラギノ角ゴ Pro W3" charset="-128"/>
              </a:defRPr>
            </a:lvl1pPr>
            <a:lvl2pPr marL="1314450" indent="-57150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marL="228600">
              <a:lnSpc>
                <a:spcPct val="90000"/>
              </a:lnSpc>
              <a:buNone/>
              <a:defRPr/>
            </a:pPr>
            <a:endParaRPr lang="en-US" altLang="nl-NL" sz="1800" dirty="0">
              <a:solidFill>
                <a:srgbClr val="000000"/>
              </a:solidFill>
              <a:latin typeface="+mn-lt"/>
              <a:ea typeface="+mn-ea"/>
            </a:endParaRPr>
          </a:p>
          <a:p>
            <a:pPr indent="-228600">
              <a:lnSpc>
                <a:spcPct val="90000"/>
              </a:lnSpc>
              <a:buFont typeface="Arial" panose="020B0604020202020204" pitchFamily="34" charset="0"/>
              <a:buChar char="•"/>
              <a:defRPr/>
            </a:pPr>
            <a:endParaRPr lang="en-US" altLang="nl-NL" sz="1800" dirty="0">
              <a:solidFill>
                <a:srgbClr val="000000"/>
              </a:solidFill>
              <a:latin typeface="+mn-lt"/>
              <a:ea typeface="+mn-ea"/>
            </a:endParaRPr>
          </a:p>
          <a:p>
            <a:pPr indent="-228600">
              <a:lnSpc>
                <a:spcPct val="90000"/>
              </a:lnSpc>
              <a:buFont typeface="Arial" panose="020B0604020202020204" pitchFamily="34" charset="0"/>
              <a:buChar char="•"/>
              <a:defRPr/>
            </a:pPr>
            <a:endParaRPr lang="en-US" altLang="nl-NL" sz="1800" b="1" dirty="0">
              <a:solidFill>
                <a:srgbClr val="000000"/>
              </a:solidFill>
              <a:latin typeface="+mn-lt"/>
              <a:ea typeface="+mn-ea"/>
            </a:endParaRPr>
          </a:p>
        </p:txBody>
      </p:sp>
      <p:pic>
        <p:nvPicPr>
          <p:cNvPr id="2" name="15">
            <a:hlinkClick r:id="" action="ppaction://media"/>
            <a:extLst>
              <a:ext uri="{FF2B5EF4-FFF2-40B4-BE49-F238E27FC236}">
                <a16:creationId xmlns:a16="http://schemas.microsoft.com/office/drawing/2014/main" id="{BA859320-23D8-476D-BD76-29E8F58995E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927290" y="6172858"/>
            <a:ext cx="487363" cy="487363"/>
          </a:xfrm>
          <a:prstGeom prst="rect">
            <a:avLst/>
          </a:prstGeom>
        </p:spPr>
      </p:pic>
      <p:pic>
        <p:nvPicPr>
          <p:cNvPr id="16" name="Afbeelding 1" descr="ROC DSB Ppt standaard.pdf">
            <a:extLst>
              <a:ext uri="{FF2B5EF4-FFF2-40B4-BE49-F238E27FC236}">
                <a16:creationId xmlns:a16="http://schemas.microsoft.com/office/drawing/2014/main" id="{40D62C67-628C-4755-8E04-8E7FA664B453}"/>
              </a:ext>
            </a:extLst>
          </p:cNvPr>
          <p:cNvPicPr>
            <a:picLocks noChangeAspect="1"/>
          </p:cNvPicPr>
          <p:nvPr/>
        </p:nvPicPr>
        <p:blipFill rotWithShape="1">
          <a:blip r:embed="rId7">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7408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175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557" name="Rectangle 135">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558" name="Group 137">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23559"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560"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561"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562"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563" name="Rectangle 142">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9" name="Titel 1">
            <a:extLst>
              <a:ext uri="{FF2B5EF4-FFF2-40B4-BE49-F238E27FC236}">
                <a16:creationId xmlns:a16="http://schemas.microsoft.com/office/drawing/2014/main" id="{C30AE253-CED7-4F41-9C13-3D185033B86D}"/>
              </a:ext>
            </a:extLst>
          </p:cNvPr>
          <p:cNvSpPr txBox="1">
            <a:spLocks/>
          </p:cNvSpPr>
          <p:nvPr/>
        </p:nvSpPr>
        <p:spPr bwMode="auto">
          <a:xfrm>
            <a:off x="1047280" y="759805"/>
            <a:ext cx="10306520" cy="1325563"/>
          </a:xfrm>
        </p:spPr>
        <p:txBody>
          <a:bodyPr vert="horz" lIns="91440" tIns="45720" rIns="91440" bIns="45720" rtlCol="0" anchor="ct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lgn="l" defTabSz="914400" eaLnBrk="1" hangingPunct="1">
              <a:lnSpc>
                <a:spcPct val="90000"/>
              </a:lnSpc>
              <a:spcAft>
                <a:spcPts val="600"/>
              </a:spcAft>
              <a:defRPr/>
            </a:pPr>
            <a:r>
              <a:rPr lang="en-US" altLang="nl-NL" sz="4000" b="1" dirty="0">
                <a:solidFill>
                  <a:srgbClr val="FFFFFF"/>
                </a:solidFill>
              </a:rPr>
              <a:t>En </a:t>
            </a:r>
            <a:r>
              <a:rPr lang="en-US" altLang="nl-NL" sz="4000" b="1" dirty="0" err="1">
                <a:solidFill>
                  <a:srgbClr val="FFFFFF"/>
                </a:solidFill>
              </a:rPr>
              <a:t>keuzedelen</a:t>
            </a:r>
            <a:r>
              <a:rPr lang="en-US" altLang="nl-NL" sz="4000" b="1" dirty="0">
                <a:solidFill>
                  <a:srgbClr val="FFFFFF"/>
                </a:solidFill>
              </a:rPr>
              <a:t> in </a:t>
            </a:r>
            <a:r>
              <a:rPr lang="en-US" altLang="nl-NL" sz="4000" b="1" dirty="0" err="1">
                <a:solidFill>
                  <a:srgbClr val="FFFFFF"/>
                </a:solidFill>
              </a:rPr>
              <a:t>leerjaar</a:t>
            </a:r>
            <a:r>
              <a:rPr lang="en-US" altLang="nl-NL" sz="4000" b="1" dirty="0">
                <a:solidFill>
                  <a:srgbClr val="FFFFFF"/>
                </a:solidFill>
              </a:rPr>
              <a:t> 3</a:t>
            </a:r>
          </a:p>
        </p:txBody>
      </p:sp>
      <p:sp>
        <p:nvSpPr>
          <p:cNvPr id="3" name="Rechthoek 2">
            <a:extLst>
              <a:ext uri="{FF2B5EF4-FFF2-40B4-BE49-F238E27FC236}">
                <a16:creationId xmlns:a16="http://schemas.microsoft.com/office/drawing/2014/main" id="{C745207C-72A6-4FFF-9EDA-74BE10B8BDC9}"/>
              </a:ext>
            </a:extLst>
          </p:cNvPr>
          <p:cNvSpPr/>
          <p:nvPr/>
        </p:nvSpPr>
        <p:spPr>
          <a:xfrm>
            <a:off x="1424904" y="2494450"/>
            <a:ext cx="4053545" cy="3563159"/>
          </a:xfrm>
        </p:spPr>
        <p:txBody>
          <a:bodyPr vert="horz" lIns="91440" tIns="45720" rIns="91440" bIns="45720" rtlCol="0">
            <a:normAutofit/>
          </a:bodyPr>
          <a:lstStyle/>
          <a:p>
            <a:pPr marL="342900" indent="-228600" defTabSz="914400">
              <a:lnSpc>
                <a:spcPct val="90000"/>
              </a:lnSpc>
              <a:spcAft>
                <a:spcPts val="600"/>
              </a:spcAft>
              <a:buFont typeface="Arial" panose="020B0604020202020204" pitchFamily="34" charset="0"/>
              <a:buChar char="•"/>
              <a:defRPr/>
            </a:pPr>
            <a:r>
              <a:rPr lang="en-US" altLang="nl-NL" sz="2400" dirty="0" err="1"/>
              <a:t>Alle</a:t>
            </a:r>
            <a:r>
              <a:rPr lang="en-US" altLang="nl-NL" sz="2400" dirty="0"/>
              <a:t> </a:t>
            </a:r>
            <a:r>
              <a:rPr lang="en-US" altLang="nl-NL" sz="2400" dirty="0" err="1"/>
              <a:t>keuzedelen</a:t>
            </a:r>
            <a:r>
              <a:rPr lang="en-US" altLang="nl-NL" sz="2400" dirty="0"/>
              <a:t> LJ 2 </a:t>
            </a:r>
          </a:p>
          <a:p>
            <a:pPr marL="342900" indent="-228600" defTabSz="914400">
              <a:lnSpc>
                <a:spcPct val="90000"/>
              </a:lnSpc>
              <a:spcAft>
                <a:spcPts val="600"/>
              </a:spcAft>
              <a:buFont typeface="Arial" panose="020B0604020202020204" pitchFamily="34" charset="0"/>
              <a:buChar char="•"/>
              <a:defRPr/>
            </a:pPr>
            <a:r>
              <a:rPr lang="en-US" altLang="nl-NL" sz="2400" dirty="0"/>
              <a:t>(-</a:t>
            </a:r>
            <a:r>
              <a:rPr lang="en-US" altLang="nl-NL" sz="2400" dirty="0" err="1"/>
              <a:t>Internationalisering</a:t>
            </a:r>
            <a:r>
              <a:rPr lang="en-US" altLang="nl-NL" sz="2400" dirty="0"/>
              <a:t>)</a:t>
            </a:r>
            <a:endParaRPr lang="en-US" altLang="nl-NL" sz="2400" b="1" dirty="0"/>
          </a:p>
          <a:p>
            <a:pPr marL="342900" indent="-228600" defTabSz="914400">
              <a:lnSpc>
                <a:spcPct val="90000"/>
              </a:lnSpc>
              <a:spcAft>
                <a:spcPts val="600"/>
              </a:spcAft>
              <a:buFont typeface="Arial" panose="020B0604020202020204" pitchFamily="34" charset="0"/>
              <a:buChar char="•"/>
              <a:defRPr/>
            </a:pPr>
            <a:r>
              <a:rPr lang="en-US" altLang="nl-NL" sz="2400" dirty="0" err="1"/>
              <a:t>Sportmassage</a:t>
            </a:r>
            <a:endParaRPr lang="en-US" altLang="nl-NL" sz="2400" dirty="0"/>
          </a:p>
          <a:p>
            <a:pPr marL="342900" indent="-228600" defTabSz="914400">
              <a:lnSpc>
                <a:spcPct val="90000"/>
              </a:lnSpc>
              <a:spcAft>
                <a:spcPts val="600"/>
              </a:spcAft>
              <a:buFont typeface="Arial" panose="020B0604020202020204" pitchFamily="34" charset="0"/>
              <a:buChar char="•"/>
              <a:defRPr/>
            </a:pPr>
            <a:r>
              <a:rPr lang="en-US" altLang="nl-NL" sz="2400" dirty="0" err="1"/>
              <a:t>Conditie</a:t>
            </a:r>
            <a:r>
              <a:rPr lang="en-US" altLang="nl-NL" sz="2400" dirty="0"/>
              <a:t>-/</a:t>
            </a:r>
            <a:r>
              <a:rPr lang="en-US" altLang="nl-NL" sz="2400" dirty="0" err="1"/>
              <a:t>hersteltrainer</a:t>
            </a:r>
            <a:endParaRPr lang="en-US" altLang="nl-NL" sz="2400" dirty="0"/>
          </a:p>
          <a:p>
            <a:pPr marL="342900" indent="-228600" defTabSz="914400">
              <a:lnSpc>
                <a:spcPct val="90000"/>
              </a:lnSpc>
              <a:spcAft>
                <a:spcPts val="600"/>
              </a:spcAft>
              <a:buFont typeface="Arial" panose="020B0604020202020204" pitchFamily="34" charset="0"/>
              <a:buChar char="•"/>
              <a:defRPr/>
            </a:pPr>
            <a:r>
              <a:rPr lang="en-US" altLang="nl-NL" sz="2400" dirty="0" err="1"/>
              <a:t>Voorbereiding</a:t>
            </a:r>
            <a:r>
              <a:rPr lang="en-US" altLang="nl-NL" sz="2400" dirty="0"/>
              <a:t> HBO</a:t>
            </a:r>
          </a:p>
          <a:p>
            <a:pPr marL="342900" indent="-228600" defTabSz="914400">
              <a:lnSpc>
                <a:spcPct val="90000"/>
              </a:lnSpc>
              <a:spcAft>
                <a:spcPts val="600"/>
              </a:spcAft>
              <a:buFont typeface="Arial" panose="020B0604020202020204" pitchFamily="34" charset="0"/>
              <a:buChar char="•"/>
              <a:defRPr/>
            </a:pPr>
            <a:r>
              <a:rPr lang="en-US" altLang="nl-NL" sz="2400" dirty="0" err="1"/>
              <a:t>Ondernemend</a:t>
            </a:r>
            <a:r>
              <a:rPr lang="en-US" altLang="nl-NL" sz="2400" dirty="0"/>
              <a:t> </a:t>
            </a:r>
            <a:r>
              <a:rPr lang="en-US" altLang="nl-NL" sz="2400" dirty="0" err="1"/>
              <a:t>gedrag</a:t>
            </a:r>
            <a:endParaRPr lang="en-US" altLang="nl-NL" sz="2400" dirty="0"/>
          </a:p>
        </p:txBody>
      </p:sp>
      <p:pic>
        <p:nvPicPr>
          <p:cNvPr id="11268" name="Picture 4" descr="Keuzedelen voor studenten">
            <a:extLst>
              <a:ext uri="{FF2B5EF4-FFF2-40B4-BE49-F238E27FC236}">
                <a16:creationId xmlns:a16="http://schemas.microsoft.com/office/drawing/2014/main" id="{4CF6DBBD-B742-450E-91BD-7C16BB0DBAC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5463" r="8727" b="-1"/>
          <a:stretch/>
        </p:blipFill>
        <p:spPr bwMode="auto">
          <a:xfrm>
            <a:off x="6098892" y="2492376"/>
            <a:ext cx="4802404" cy="3563372"/>
          </a:xfrm>
          <a:prstGeom prst="rect">
            <a:avLst/>
          </a:prstGeom>
          <a:noFill/>
          <a:extLst>
            <a:ext uri="{909E8E84-426E-40DD-AFC4-6F175D3DCCD1}">
              <a14:hiddenFill xmlns:a14="http://schemas.microsoft.com/office/drawing/2010/main">
                <a:solidFill>
                  <a:srgbClr val="FFFFFF"/>
                </a:solidFill>
              </a14:hiddenFill>
            </a:ext>
          </a:extLst>
        </p:spPr>
      </p:pic>
      <p:sp>
        <p:nvSpPr>
          <p:cNvPr id="8" name="Titel 1">
            <a:extLst>
              <a:ext uri="{FF2B5EF4-FFF2-40B4-BE49-F238E27FC236}">
                <a16:creationId xmlns:a16="http://schemas.microsoft.com/office/drawing/2014/main" id="{4AB3F2D8-CF29-4F94-8D8A-EBAB5DA2CFF1}"/>
              </a:ext>
            </a:extLst>
          </p:cNvPr>
          <p:cNvSpPr txBox="1">
            <a:spLocks/>
          </p:cNvSpPr>
          <p:nvPr/>
        </p:nvSpPr>
        <p:spPr bwMode="auto">
          <a:xfrm>
            <a:off x="838200" y="4560914"/>
            <a:ext cx="4869179" cy="1325563"/>
          </a:xfrm>
          <a:prstGeom prst="rect">
            <a:avLst/>
          </a:prstGeom>
        </p:spPr>
        <p:txBody>
          <a:bodyPr vert="horz" lIns="91440" tIns="45720" rIns="91440" bIns="45720" rtlCol="0" anchor="ct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lgn="l" eaLnBrk="1" hangingPunct="1">
              <a:lnSpc>
                <a:spcPct val="90000"/>
              </a:lnSpc>
              <a:spcAft>
                <a:spcPts val="600"/>
              </a:spcAft>
              <a:defRPr/>
            </a:pPr>
            <a:endParaRPr lang="en-US" altLang="nl-NL" b="1" dirty="0">
              <a:solidFill>
                <a:srgbClr val="000000"/>
              </a:solidFill>
            </a:endParaRPr>
          </a:p>
        </p:txBody>
      </p:sp>
      <p:sp>
        <p:nvSpPr>
          <p:cNvPr id="23555" name="Rectangle 3">
            <a:extLst>
              <a:ext uri="{FF2B5EF4-FFF2-40B4-BE49-F238E27FC236}">
                <a16:creationId xmlns:a16="http://schemas.microsoft.com/office/drawing/2014/main" id="{05C756F9-93ED-461E-BEDF-F23A61197C1B}"/>
              </a:ext>
            </a:extLst>
          </p:cNvPr>
          <p:cNvSpPr txBox="1">
            <a:spLocks noChangeArrowheads="1"/>
          </p:cNvSpPr>
          <p:nvPr/>
        </p:nvSpPr>
        <p:spPr bwMode="auto">
          <a:xfrm>
            <a:off x="838201" y="1382165"/>
            <a:ext cx="4869179" cy="3047946"/>
          </a:xfrm>
          <a:prstGeom prst="rect">
            <a:avLst/>
          </a:prstGeom>
        </p:spPr>
        <p:txBody>
          <a:bodyPr vert="horz" lIns="91440" tIns="45720" rIns="91440" bIns="45720" rtlCol="0" anchor="b">
            <a:normAutofit/>
          </a:bodyPr>
          <a:lstStyle>
            <a:lvl1pPr>
              <a:spcBef>
                <a:spcPct val="20000"/>
              </a:spcBef>
              <a:buChar char="•"/>
              <a:defRPr sz="3200">
                <a:solidFill>
                  <a:schemeClr val="tx1"/>
                </a:solidFill>
                <a:latin typeface="Arial" panose="020B0604020202020204" pitchFamily="34" charset="0"/>
                <a:ea typeface="ヒラギノ角ゴ Pro W3" charset="-128"/>
              </a:defRPr>
            </a:lvl1pPr>
            <a:lvl2pPr marL="1314450" indent="-57150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marL="228600">
              <a:lnSpc>
                <a:spcPct val="90000"/>
              </a:lnSpc>
              <a:buNone/>
              <a:defRPr/>
            </a:pPr>
            <a:endParaRPr lang="en-US" altLang="nl-NL" sz="1800" dirty="0">
              <a:solidFill>
                <a:srgbClr val="000000"/>
              </a:solidFill>
              <a:latin typeface="+mn-lt"/>
              <a:ea typeface="+mn-ea"/>
            </a:endParaRPr>
          </a:p>
          <a:p>
            <a:pPr indent="-228600">
              <a:lnSpc>
                <a:spcPct val="90000"/>
              </a:lnSpc>
              <a:buFont typeface="Arial" panose="020B0604020202020204" pitchFamily="34" charset="0"/>
              <a:buChar char="•"/>
              <a:defRPr/>
            </a:pPr>
            <a:endParaRPr lang="en-US" altLang="nl-NL" sz="1800" dirty="0">
              <a:solidFill>
                <a:srgbClr val="000000"/>
              </a:solidFill>
              <a:latin typeface="+mn-lt"/>
              <a:ea typeface="+mn-ea"/>
            </a:endParaRPr>
          </a:p>
          <a:p>
            <a:pPr indent="-228600">
              <a:lnSpc>
                <a:spcPct val="90000"/>
              </a:lnSpc>
              <a:buFont typeface="Arial" panose="020B0604020202020204" pitchFamily="34" charset="0"/>
              <a:buChar char="•"/>
              <a:defRPr/>
            </a:pPr>
            <a:endParaRPr lang="en-US" altLang="nl-NL" sz="1800" b="1" dirty="0">
              <a:solidFill>
                <a:srgbClr val="000000"/>
              </a:solidFill>
              <a:latin typeface="+mn-lt"/>
              <a:ea typeface="+mn-ea"/>
            </a:endParaRPr>
          </a:p>
        </p:txBody>
      </p:sp>
      <p:pic>
        <p:nvPicPr>
          <p:cNvPr id="2" name="15">
            <a:hlinkClick r:id="" action="ppaction://media"/>
            <a:extLst>
              <a:ext uri="{FF2B5EF4-FFF2-40B4-BE49-F238E27FC236}">
                <a16:creationId xmlns:a16="http://schemas.microsoft.com/office/drawing/2014/main" id="{53E5F031-7B8F-4B01-B76C-B121234067A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990338" y="6055748"/>
            <a:ext cx="487363" cy="487363"/>
          </a:xfrm>
          <a:prstGeom prst="rect">
            <a:avLst/>
          </a:prstGeom>
        </p:spPr>
      </p:pic>
      <p:pic>
        <p:nvPicPr>
          <p:cNvPr id="16" name="Afbeelding 1" descr="ROC DSB Ppt standaard.pdf">
            <a:extLst>
              <a:ext uri="{FF2B5EF4-FFF2-40B4-BE49-F238E27FC236}">
                <a16:creationId xmlns:a16="http://schemas.microsoft.com/office/drawing/2014/main" id="{AFCC20A5-C6CC-4056-A824-0982BB6FD307}"/>
              </a:ext>
            </a:extLst>
          </p:cNvPr>
          <p:cNvPicPr>
            <a:picLocks noChangeAspect="1"/>
          </p:cNvPicPr>
          <p:nvPr/>
        </p:nvPicPr>
        <p:blipFill rotWithShape="1">
          <a:blip r:embed="rId7">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261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248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24" name="Afbeelding 2">
            <a:extLst>
              <a:ext uri="{FF2B5EF4-FFF2-40B4-BE49-F238E27FC236}">
                <a16:creationId xmlns:a16="http://schemas.microsoft.com/office/drawing/2014/main" id="{63544ADD-2884-49B1-93AE-94AE7EF933A6}"/>
              </a:ext>
            </a:extLst>
          </p:cNvPr>
          <p:cNvPicPr>
            <a:picLocks noChangeAspect="1"/>
          </p:cNvPicPr>
          <p:nvPr/>
        </p:nvPicPr>
        <p:blipFill rotWithShape="1">
          <a:blip r:embed="rId5">
            <a:extLst>
              <a:ext uri="{28A0092B-C50C-407E-A947-70E740481C1C}">
                <a14:useLocalDpi xmlns:a14="http://schemas.microsoft.com/office/drawing/2010/main" val="0"/>
              </a:ext>
            </a:extLst>
          </a:blip>
          <a:srcRect t="16681" r="-2" b="9041"/>
          <a:stretch/>
        </p:blipFill>
        <p:spPr bwMode="auto">
          <a:xfrm>
            <a:off x="-11909" y="10"/>
            <a:ext cx="6324601"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72">
            <a:extLst>
              <a:ext uri="{FF2B5EF4-FFF2-40B4-BE49-F238E27FC236}">
                <a16:creationId xmlns:a16="http://schemas.microsoft.com/office/drawing/2014/main" id="{19AE98B8-B73A-4724-B639-017087F9239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723" name="Rectangle 3">
            <a:extLst>
              <a:ext uri="{FF2B5EF4-FFF2-40B4-BE49-F238E27FC236}">
                <a16:creationId xmlns:a16="http://schemas.microsoft.com/office/drawing/2014/main" id="{8E193F57-CBA2-45D7-BF81-BEB0BF984B4E}"/>
              </a:ext>
            </a:extLst>
          </p:cNvPr>
          <p:cNvSpPr txBox="1">
            <a:spLocks noChangeArrowheads="1"/>
          </p:cNvSpPr>
          <p:nvPr/>
        </p:nvSpPr>
        <p:spPr bwMode="auto">
          <a:xfrm>
            <a:off x="6707559" y="1382155"/>
            <a:ext cx="4869179" cy="384154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a:spcBef>
                <a:spcPct val="20000"/>
              </a:spcBef>
              <a:buChar char="•"/>
              <a:defRPr sz="3200">
                <a:solidFill>
                  <a:schemeClr val="tx1"/>
                </a:solidFill>
                <a:latin typeface="Arial" panose="020B0604020202020204" pitchFamily="34" charset="0"/>
                <a:ea typeface="ヒラギノ角ゴ Pro W3" charset="-128"/>
              </a:defRPr>
            </a:lvl1pPr>
            <a:lvl2pPr marL="1200150" indent="-45720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defTabSz="914400">
              <a:lnSpc>
                <a:spcPct val="90000"/>
              </a:lnSpc>
              <a:buNone/>
            </a:pPr>
            <a:r>
              <a:rPr lang="en-US" altLang="nl-NL" sz="1600" b="1" dirty="0" err="1">
                <a:solidFill>
                  <a:srgbClr val="000000"/>
                </a:solidFill>
                <a:latin typeface="+mn-lt"/>
                <a:ea typeface="+mn-ea"/>
              </a:rPr>
              <a:t>Sportevenementen</a:t>
            </a:r>
            <a:endParaRPr lang="en-US" altLang="nl-NL" sz="1600" b="1" dirty="0">
              <a:solidFill>
                <a:srgbClr val="000000"/>
              </a:solidFill>
              <a:latin typeface="+mn-lt"/>
              <a:ea typeface="+mn-ea"/>
            </a:endParaRPr>
          </a:p>
          <a:p>
            <a:pPr defTabSz="914400">
              <a:lnSpc>
                <a:spcPct val="90000"/>
              </a:lnSpc>
              <a:buNone/>
            </a:pPr>
            <a:r>
              <a:rPr lang="en-US" altLang="nl-NL" sz="1600" dirty="0">
                <a:solidFill>
                  <a:srgbClr val="000000"/>
                </a:solidFill>
                <a:latin typeface="+mn-lt"/>
                <a:ea typeface="+mn-ea"/>
              </a:rPr>
              <a:t>7 </a:t>
            </a:r>
            <a:r>
              <a:rPr lang="en-US" altLang="nl-NL" sz="1600" dirty="0" err="1">
                <a:solidFill>
                  <a:srgbClr val="000000"/>
                </a:solidFill>
                <a:latin typeface="+mn-lt"/>
                <a:ea typeface="+mn-ea"/>
              </a:rPr>
              <a:t>heuvelenloop</a:t>
            </a:r>
            <a:endParaRPr lang="en-US" altLang="nl-NL" sz="1600" dirty="0">
              <a:solidFill>
                <a:srgbClr val="000000"/>
              </a:solidFill>
              <a:latin typeface="+mn-lt"/>
              <a:ea typeface="+mn-ea"/>
            </a:endParaRPr>
          </a:p>
          <a:p>
            <a:pPr defTabSz="914400">
              <a:lnSpc>
                <a:spcPct val="90000"/>
              </a:lnSpc>
              <a:buNone/>
            </a:pPr>
            <a:r>
              <a:rPr lang="en-US" altLang="nl-NL" sz="1600" dirty="0" err="1">
                <a:solidFill>
                  <a:srgbClr val="000000"/>
                </a:solidFill>
                <a:latin typeface="+mn-lt"/>
                <a:ea typeface="+mn-ea"/>
              </a:rPr>
              <a:t>Vikingrun</a:t>
            </a:r>
            <a:endParaRPr lang="en-US" altLang="nl-NL" sz="1600" dirty="0">
              <a:solidFill>
                <a:srgbClr val="000000"/>
              </a:solidFill>
              <a:latin typeface="+mn-lt"/>
              <a:ea typeface="+mn-ea"/>
            </a:endParaRPr>
          </a:p>
          <a:p>
            <a:pPr indent="-228600" defTabSz="914400">
              <a:lnSpc>
                <a:spcPct val="90000"/>
              </a:lnSpc>
              <a:buFont typeface="Arial" panose="020B0604020202020204" pitchFamily="34" charset="0"/>
              <a:buChar char="•"/>
            </a:pPr>
            <a:endParaRPr lang="en-US" altLang="nl-NL" sz="1600" dirty="0">
              <a:solidFill>
                <a:srgbClr val="000000"/>
              </a:solidFill>
              <a:latin typeface="+mn-lt"/>
              <a:ea typeface="+mn-ea"/>
            </a:endParaRPr>
          </a:p>
          <a:p>
            <a:pPr defTabSz="914400">
              <a:lnSpc>
                <a:spcPct val="90000"/>
              </a:lnSpc>
              <a:buNone/>
            </a:pPr>
            <a:r>
              <a:rPr lang="en-US" altLang="nl-NL" sz="1600" b="1" dirty="0" err="1">
                <a:solidFill>
                  <a:srgbClr val="000000"/>
                </a:solidFill>
                <a:latin typeface="+mn-lt"/>
                <a:ea typeface="+mn-ea"/>
              </a:rPr>
              <a:t>Kampen</a:t>
            </a:r>
            <a:r>
              <a:rPr lang="en-US" altLang="nl-NL" sz="1600" dirty="0">
                <a:solidFill>
                  <a:srgbClr val="000000"/>
                </a:solidFill>
                <a:latin typeface="+mn-lt"/>
                <a:ea typeface="+mn-ea"/>
              </a:rPr>
              <a:t> </a:t>
            </a:r>
          </a:p>
          <a:p>
            <a:pPr defTabSz="914400">
              <a:lnSpc>
                <a:spcPct val="90000"/>
              </a:lnSpc>
              <a:buNone/>
            </a:pPr>
            <a:r>
              <a:rPr lang="en-US" altLang="nl-NL" sz="1600" dirty="0" err="1">
                <a:solidFill>
                  <a:srgbClr val="000000"/>
                </a:solidFill>
                <a:latin typeface="+mn-lt"/>
                <a:ea typeface="+mn-ea"/>
              </a:rPr>
              <a:t>Ardennenkamp</a:t>
            </a:r>
            <a:r>
              <a:rPr lang="en-US" altLang="nl-NL" sz="1600" dirty="0">
                <a:solidFill>
                  <a:srgbClr val="000000"/>
                </a:solidFill>
                <a:latin typeface="+mn-lt"/>
                <a:ea typeface="+mn-ea"/>
              </a:rPr>
              <a:t>, </a:t>
            </a:r>
          </a:p>
          <a:p>
            <a:pPr defTabSz="914400">
              <a:lnSpc>
                <a:spcPct val="90000"/>
              </a:lnSpc>
              <a:buNone/>
            </a:pPr>
            <a:r>
              <a:rPr lang="en-US" altLang="nl-NL" sz="1600" dirty="0" err="1">
                <a:solidFill>
                  <a:srgbClr val="000000"/>
                </a:solidFill>
                <a:latin typeface="+mn-lt"/>
                <a:ea typeface="+mn-ea"/>
              </a:rPr>
              <a:t>Wintersportkamp</a:t>
            </a:r>
            <a:r>
              <a:rPr lang="en-US" altLang="nl-NL" sz="1600" dirty="0">
                <a:solidFill>
                  <a:srgbClr val="000000"/>
                </a:solidFill>
                <a:latin typeface="+mn-lt"/>
                <a:ea typeface="+mn-ea"/>
              </a:rPr>
              <a:t> (</a:t>
            </a:r>
            <a:r>
              <a:rPr lang="en-US" altLang="nl-NL" sz="1600" dirty="0" err="1">
                <a:solidFill>
                  <a:srgbClr val="000000"/>
                </a:solidFill>
                <a:latin typeface="+mn-lt"/>
                <a:ea typeface="+mn-ea"/>
              </a:rPr>
              <a:t>optioneel</a:t>
            </a:r>
            <a:r>
              <a:rPr lang="en-US" altLang="nl-NL" sz="1600" dirty="0">
                <a:solidFill>
                  <a:srgbClr val="000000"/>
                </a:solidFill>
                <a:latin typeface="+mn-lt"/>
                <a:ea typeface="+mn-ea"/>
              </a:rPr>
              <a:t>)</a:t>
            </a:r>
            <a:br>
              <a:rPr lang="en-US" altLang="nl-NL" sz="1600" dirty="0">
                <a:solidFill>
                  <a:srgbClr val="000000"/>
                </a:solidFill>
                <a:latin typeface="+mn-lt"/>
                <a:ea typeface="+mn-ea"/>
              </a:rPr>
            </a:br>
            <a:r>
              <a:rPr lang="en-US" altLang="nl-NL" sz="1600" dirty="0" err="1">
                <a:solidFill>
                  <a:srgbClr val="000000"/>
                </a:solidFill>
                <a:latin typeface="+mn-lt"/>
                <a:ea typeface="+mn-ea"/>
              </a:rPr>
              <a:t>Surfkamp</a:t>
            </a:r>
            <a:endParaRPr lang="en-US" altLang="nl-NL" sz="1600" dirty="0">
              <a:solidFill>
                <a:srgbClr val="000000"/>
              </a:solidFill>
              <a:latin typeface="+mn-lt"/>
              <a:ea typeface="+mn-ea"/>
            </a:endParaRPr>
          </a:p>
          <a:p>
            <a:pPr indent="-228600" defTabSz="914400">
              <a:lnSpc>
                <a:spcPct val="90000"/>
              </a:lnSpc>
              <a:buFont typeface="Arial" panose="020B0604020202020204" pitchFamily="34" charset="0"/>
              <a:buChar char="•"/>
            </a:pPr>
            <a:endParaRPr lang="en-US" altLang="nl-NL" sz="1600" dirty="0">
              <a:solidFill>
                <a:srgbClr val="000000"/>
              </a:solidFill>
              <a:latin typeface="+mn-lt"/>
              <a:ea typeface="+mn-ea"/>
            </a:endParaRPr>
          </a:p>
          <a:p>
            <a:pPr defTabSz="914400">
              <a:lnSpc>
                <a:spcPct val="90000"/>
              </a:lnSpc>
              <a:buNone/>
            </a:pPr>
            <a:r>
              <a:rPr lang="en-US" altLang="nl-NL" sz="1600" b="1" dirty="0" err="1">
                <a:solidFill>
                  <a:srgbClr val="000000"/>
                </a:solidFill>
                <a:latin typeface="+mn-lt"/>
                <a:ea typeface="+mn-ea"/>
              </a:rPr>
              <a:t>Buitenlandstages</a:t>
            </a:r>
            <a:endParaRPr lang="en-US" altLang="nl-NL" sz="1600" b="1" dirty="0">
              <a:solidFill>
                <a:srgbClr val="000000"/>
              </a:solidFill>
              <a:latin typeface="+mn-lt"/>
              <a:ea typeface="+mn-ea"/>
            </a:endParaRPr>
          </a:p>
          <a:p>
            <a:pPr defTabSz="914400">
              <a:lnSpc>
                <a:spcPct val="90000"/>
              </a:lnSpc>
              <a:buNone/>
            </a:pPr>
            <a:r>
              <a:rPr lang="en-US" altLang="nl-NL" sz="1600" dirty="0" err="1">
                <a:solidFill>
                  <a:srgbClr val="000000"/>
                </a:solidFill>
                <a:latin typeface="+mn-lt"/>
                <a:ea typeface="+mn-ea"/>
              </a:rPr>
              <a:t>Filipijnen</a:t>
            </a:r>
            <a:r>
              <a:rPr lang="en-US" altLang="nl-NL" sz="1600" dirty="0">
                <a:solidFill>
                  <a:srgbClr val="000000"/>
                </a:solidFill>
                <a:latin typeface="+mn-lt"/>
                <a:ea typeface="+mn-ea"/>
              </a:rPr>
              <a:t>, </a:t>
            </a:r>
            <a:r>
              <a:rPr lang="en-US" altLang="nl-NL" sz="1600" dirty="0" err="1">
                <a:solidFill>
                  <a:srgbClr val="000000"/>
                </a:solidFill>
                <a:latin typeface="+mn-lt"/>
                <a:ea typeface="+mn-ea"/>
              </a:rPr>
              <a:t>Spanje</a:t>
            </a:r>
            <a:r>
              <a:rPr lang="en-US" altLang="nl-NL" sz="1600" dirty="0">
                <a:solidFill>
                  <a:srgbClr val="000000"/>
                </a:solidFill>
                <a:latin typeface="+mn-lt"/>
                <a:ea typeface="+mn-ea"/>
              </a:rPr>
              <a:t>, </a:t>
            </a:r>
            <a:r>
              <a:rPr lang="en-US" altLang="nl-NL" sz="1600" dirty="0" err="1">
                <a:solidFill>
                  <a:srgbClr val="000000"/>
                </a:solidFill>
                <a:latin typeface="+mn-lt"/>
                <a:ea typeface="+mn-ea"/>
              </a:rPr>
              <a:t>Engeland</a:t>
            </a:r>
            <a:r>
              <a:rPr lang="en-US" altLang="nl-NL" sz="1600" dirty="0">
                <a:solidFill>
                  <a:srgbClr val="000000"/>
                </a:solidFill>
                <a:latin typeface="+mn-lt"/>
                <a:ea typeface="+mn-ea"/>
              </a:rPr>
              <a:t>,</a:t>
            </a:r>
          </a:p>
          <a:p>
            <a:pPr defTabSz="914400">
              <a:lnSpc>
                <a:spcPct val="90000"/>
              </a:lnSpc>
              <a:buNone/>
            </a:pPr>
            <a:r>
              <a:rPr lang="en-US" altLang="nl-NL" sz="1600" dirty="0" err="1">
                <a:solidFill>
                  <a:srgbClr val="000000"/>
                </a:solidFill>
                <a:latin typeface="+mn-lt"/>
                <a:ea typeface="+mn-ea"/>
              </a:rPr>
              <a:t>Oostenrijk</a:t>
            </a:r>
            <a:r>
              <a:rPr lang="en-US" altLang="nl-NL" sz="1600" dirty="0">
                <a:solidFill>
                  <a:srgbClr val="000000"/>
                </a:solidFill>
                <a:latin typeface="+mn-lt"/>
                <a:ea typeface="+mn-ea"/>
              </a:rPr>
              <a:t>, </a:t>
            </a:r>
            <a:r>
              <a:rPr lang="en-US" altLang="nl-NL" sz="1600" dirty="0" err="1">
                <a:solidFill>
                  <a:srgbClr val="000000"/>
                </a:solidFill>
                <a:latin typeface="+mn-lt"/>
                <a:ea typeface="+mn-ea"/>
              </a:rPr>
              <a:t>België</a:t>
            </a:r>
            <a:r>
              <a:rPr lang="en-US" altLang="nl-NL" sz="1600" dirty="0">
                <a:solidFill>
                  <a:srgbClr val="000000"/>
                </a:solidFill>
                <a:latin typeface="+mn-lt"/>
                <a:ea typeface="+mn-ea"/>
              </a:rPr>
              <a:t>, Malta</a:t>
            </a:r>
          </a:p>
          <a:p>
            <a:pPr indent="-228600" defTabSz="914400">
              <a:lnSpc>
                <a:spcPct val="90000"/>
              </a:lnSpc>
              <a:buFont typeface="Arial" panose="020B0604020202020204" pitchFamily="34" charset="0"/>
              <a:buChar char="•"/>
            </a:pPr>
            <a:endParaRPr lang="en-US" altLang="nl-NL" sz="1400" dirty="0">
              <a:solidFill>
                <a:srgbClr val="000000"/>
              </a:solidFill>
              <a:latin typeface="+mn-lt"/>
              <a:ea typeface="+mn-ea"/>
            </a:endParaRPr>
          </a:p>
        </p:txBody>
      </p:sp>
      <p:sp>
        <p:nvSpPr>
          <p:cNvPr id="11" name="Titel 1">
            <a:extLst>
              <a:ext uri="{FF2B5EF4-FFF2-40B4-BE49-F238E27FC236}">
                <a16:creationId xmlns:a16="http://schemas.microsoft.com/office/drawing/2014/main" id="{43E768E0-3251-4F0A-BB6A-CEF37C385C9B}"/>
              </a:ext>
            </a:extLst>
          </p:cNvPr>
          <p:cNvSpPr txBox="1">
            <a:spLocks/>
          </p:cNvSpPr>
          <p:nvPr/>
        </p:nvSpPr>
        <p:spPr bwMode="auto">
          <a:xfrm>
            <a:off x="6751320" y="4560914"/>
            <a:ext cx="4869179" cy="1325563"/>
          </a:xfrm>
        </p:spPr>
        <p:txBody>
          <a:bodyPr vert="horz" lIns="91440" tIns="45720" rIns="91440" bIns="45720" rtlCol="0" anchor="ct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lgn="l" defTabSz="914400" eaLnBrk="1" hangingPunct="1">
              <a:lnSpc>
                <a:spcPct val="90000"/>
              </a:lnSpc>
              <a:spcAft>
                <a:spcPts val="600"/>
              </a:spcAft>
              <a:defRPr/>
            </a:pPr>
            <a:endParaRPr lang="en-US" altLang="nl-NL" b="1" dirty="0">
              <a:solidFill>
                <a:srgbClr val="000000"/>
              </a:solidFill>
            </a:endParaRPr>
          </a:p>
        </p:txBody>
      </p:sp>
      <p:sp>
        <p:nvSpPr>
          <p:cNvPr id="12" name="Titel 1">
            <a:extLst>
              <a:ext uri="{FF2B5EF4-FFF2-40B4-BE49-F238E27FC236}">
                <a16:creationId xmlns:a16="http://schemas.microsoft.com/office/drawing/2014/main" id="{5E6CC1C5-4CF2-4206-8258-DFF5869415DF}"/>
              </a:ext>
            </a:extLst>
          </p:cNvPr>
          <p:cNvSpPr txBox="1">
            <a:spLocks/>
          </p:cNvSpPr>
          <p:nvPr/>
        </p:nvSpPr>
        <p:spPr bwMode="auto">
          <a:xfrm>
            <a:off x="3649717" y="258659"/>
            <a:ext cx="8321889" cy="864847"/>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kern="0">
                <a:solidFill>
                  <a:schemeClr val="bg1"/>
                </a:solidFill>
                <a:latin typeface="Arial" panose="020B0604020202020204" pitchFamily="34" charset="0"/>
                <a:cs typeface="Arial" panose="020B0604020202020204" pitchFamily="34" charset="0"/>
              </a:rPr>
              <a:t>De extra’s bij Sport en Bewegen</a:t>
            </a:r>
            <a:endParaRPr lang="nl-NL" altLang="nl-NL" sz="4000" b="1" kern="0" dirty="0">
              <a:solidFill>
                <a:schemeClr val="bg1"/>
              </a:solidFill>
              <a:latin typeface="Arial" panose="020B0604020202020204" pitchFamily="34" charset="0"/>
              <a:cs typeface="Arial" panose="020B0604020202020204" pitchFamily="34" charset="0"/>
            </a:endParaRPr>
          </a:p>
        </p:txBody>
      </p:sp>
      <p:pic>
        <p:nvPicPr>
          <p:cNvPr id="2" name="16">
            <a:hlinkClick r:id="" action="ppaction://media"/>
            <a:extLst>
              <a:ext uri="{FF2B5EF4-FFF2-40B4-BE49-F238E27FC236}">
                <a16:creationId xmlns:a16="http://schemas.microsoft.com/office/drawing/2014/main" id="{3135FA27-3FFF-4D2A-8B39-61D24DB9130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566979" y="5650746"/>
            <a:ext cx="487363" cy="487363"/>
          </a:xfrm>
          <a:prstGeom prst="rect">
            <a:avLst/>
          </a:prstGeom>
        </p:spPr>
      </p:pic>
      <p:pic>
        <p:nvPicPr>
          <p:cNvPr id="9" name="Afbeelding 1" descr="ROC DSB Ppt standaard.pdf">
            <a:extLst>
              <a:ext uri="{FF2B5EF4-FFF2-40B4-BE49-F238E27FC236}">
                <a16:creationId xmlns:a16="http://schemas.microsoft.com/office/drawing/2014/main" id="{33682CFB-ADB5-48D3-88EF-ED48C397183B}"/>
              </a:ext>
            </a:extLst>
          </p:cNvPr>
          <p:cNvPicPr>
            <a:picLocks noChangeAspect="1"/>
          </p:cNvPicPr>
          <p:nvPr/>
        </p:nvPicPr>
        <p:blipFill rotWithShape="1">
          <a:blip r:embed="rId8">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75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6" descr="Sport- en bewegingscoördinator MBO Opleiding - BOL Niveau 4 ROC ...">
            <a:extLst>
              <a:ext uri="{FF2B5EF4-FFF2-40B4-BE49-F238E27FC236}">
                <a16:creationId xmlns:a16="http://schemas.microsoft.com/office/drawing/2014/main" id="{EE055037-36EE-43E8-BAEF-2831D1B5D1DB}"/>
              </a:ext>
            </a:extLst>
          </p:cNvPr>
          <p:cNvPicPr>
            <a:picLocks noGrp="1" noChangeAspect="1" noChangeArrowheads="1"/>
          </p:cNvPicPr>
          <p:nvPr>
            <p:ph idx="1"/>
          </p:nvPr>
        </p:nvPicPr>
        <p:blipFill rotWithShape="1">
          <a:blip r:embed="rId4">
            <a:extLst>
              <a:ext uri="{28A0092B-C50C-407E-A947-70E740481C1C}">
                <a14:useLocalDpi xmlns:a14="http://schemas.microsoft.com/office/drawing/2010/main" val="0"/>
              </a:ext>
            </a:extLst>
          </a:blip>
          <a:srcRect l="8593" r="498" b="909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E862BE82-D00D-42C1-BF16-93AA37870C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F6D92C2D-1D3D-4974-918C-06579FB354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50141" y="-2"/>
            <a:ext cx="5441859"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6C3F748-F79B-412E-BB9B-B29EC15B099D}"/>
              </a:ext>
            </a:extLst>
          </p:cNvPr>
          <p:cNvSpPr>
            <a:spLocks noGrp="1"/>
          </p:cNvSpPr>
          <p:nvPr>
            <p:ph type="title"/>
          </p:nvPr>
        </p:nvSpPr>
        <p:spPr>
          <a:xfrm>
            <a:off x="7851031" y="632990"/>
            <a:ext cx="4062643" cy="1043409"/>
          </a:xfrm>
        </p:spPr>
        <p:txBody>
          <a:bodyPr vert="horz" lIns="91440" tIns="45720" rIns="91440" bIns="45720" rtlCol="0" anchor="ctr">
            <a:normAutofit/>
          </a:bodyPr>
          <a:lstStyle/>
          <a:p>
            <a:endParaRPr lang="en-US" sz="3600"/>
          </a:p>
        </p:txBody>
      </p:sp>
      <p:sp>
        <p:nvSpPr>
          <p:cNvPr id="5" name="Rechthoek 4">
            <a:extLst>
              <a:ext uri="{FF2B5EF4-FFF2-40B4-BE49-F238E27FC236}">
                <a16:creationId xmlns:a16="http://schemas.microsoft.com/office/drawing/2014/main" id="{24D90C61-88C7-4B89-8A0E-FDB8936AA924}"/>
              </a:ext>
            </a:extLst>
          </p:cNvPr>
          <p:cNvSpPr/>
          <p:nvPr/>
        </p:nvSpPr>
        <p:spPr>
          <a:xfrm>
            <a:off x="7621030" y="1774372"/>
            <a:ext cx="4570949" cy="3359102"/>
          </a:xfrm>
        </p:spPr>
        <p:txBody>
          <a:bodyPr vert="horz" lIns="91440" tIns="45720" rIns="91440" bIns="45720" rtlCol="0" anchor="t">
            <a:normAutofit lnSpcReduction="10000"/>
          </a:bodyPr>
          <a:lstStyle/>
          <a:p>
            <a:pPr defTabSz="914400">
              <a:lnSpc>
                <a:spcPct val="90000"/>
              </a:lnSpc>
              <a:spcAft>
                <a:spcPts val="600"/>
              </a:spcAft>
              <a:defRPr/>
            </a:pPr>
            <a:r>
              <a:rPr lang="en-US" sz="1400" b="1" dirty="0" err="1"/>
              <a:t>Werk</a:t>
            </a:r>
            <a:endParaRPr lang="en-US" sz="1400" b="1" dirty="0"/>
          </a:p>
          <a:p>
            <a:pPr marL="400050" indent="-228600" defTabSz="914400">
              <a:lnSpc>
                <a:spcPct val="90000"/>
              </a:lnSpc>
              <a:spcAft>
                <a:spcPts val="600"/>
              </a:spcAft>
              <a:buFont typeface="Arial" panose="020B0604020202020204" pitchFamily="34" charset="0"/>
              <a:buChar char="•"/>
              <a:defRPr/>
            </a:pPr>
            <a:r>
              <a:rPr lang="en-US" sz="1400" dirty="0" err="1"/>
              <a:t>Werken</a:t>
            </a:r>
            <a:r>
              <a:rPr lang="en-US" sz="1400" dirty="0"/>
              <a:t> </a:t>
            </a:r>
            <a:r>
              <a:rPr lang="en-US" sz="1400" dirty="0" err="1"/>
              <a:t>als</a:t>
            </a:r>
            <a:r>
              <a:rPr lang="en-US" sz="1400" dirty="0"/>
              <a:t> </a:t>
            </a:r>
            <a:r>
              <a:rPr lang="en-US" sz="1400" dirty="0" err="1"/>
              <a:t>Bewegingsagoog</a:t>
            </a:r>
            <a:r>
              <a:rPr lang="en-US" sz="1400" dirty="0"/>
              <a:t> (</a:t>
            </a:r>
            <a:r>
              <a:rPr lang="en-US" sz="1400" dirty="0" err="1"/>
              <a:t>specifieke</a:t>
            </a:r>
            <a:r>
              <a:rPr lang="en-US" sz="1400" dirty="0"/>
              <a:t> </a:t>
            </a:r>
            <a:r>
              <a:rPr lang="en-US" sz="1400" dirty="0" err="1"/>
              <a:t>doelgroepen</a:t>
            </a:r>
            <a:r>
              <a:rPr lang="en-US" sz="1400" dirty="0"/>
              <a:t>)</a:t>
            </a:r>
          </a:p>
          <a:p>
            <a:pPr marL="400050" indent="-228600" defTabSz="914400">
              <a:lnSpc>
                <a:spcPct val="90000"/>
              </a:lnSpc>
              <a:spcAft>
                <a:spcPts val="600"/>
              </a:spcAft>
              <a:buFont typeface="Arial" panose="020B0604020202020204" pitchFamily="34" charset="0"/>
              <a:buChar char="•"/>
              <a:defRPr/>
            </a:pPr>
            <a:r>
              <a:rPr lang="en-US" sz="1400" dirty="0" err="1"/>
              <a:t>Werken</a:t>
            </a:r>
            <a:r>
              <a:rPr lang="en-US" sz="1400" dirty="0"/>
              <a:t> </a:t>
            </a:r>
            <a:r>
              <a:rPr lang="en-US" sz="1400" dirty="0" err="1"/>
              <a:t>als</a:t>
            </a:r>
            <a:r>
              <a:rPr lang="en-US" sz="1400" dirty="0"/>
              <a:t> BOS-</a:t>
            </a:r>
            <a:r>
              <a:rPr lang="en-US" sz="1400" dirty="0" err="1"/>
              <a:t>medewerker</a:t>
            </a:r>
            <a:r>
              <a:rPr lang="en-US" sz="1400" dirty="0"/>
              <a:t> </a:t>
            </a:r>
            <a:br>
              <a:rPr lang="en-US" sz="1400" dirty="0"/>
            </a:br>
            <a:r>
              <a:rPr lang="en-US" sz="1400" dirty="0"/>
              <a:t>(</a:t>
            </a:r>
            <a:r>
              <a:rPr lang="en-US" sz="1400" dirty="0" err="1"/>
              <a:t>buurtsportcoach</a:t>
            </a:r>
            <a:r>
              <a:rPr lang="en-US" sz="1400" dirty="0"/>
              <a:t>, </a:t>
            </a:r>
            <a:r>
              <a:rPr lang="en-US" sz="1400" dirty="0" err="1"/>
              <a:t>combinatiefunctionaris</a:t>
            </a:r>
            <a:r>
              <a:rPr lang="en-US" sz="1400" dirty="0"/>
              <a:t>)</a:t>
            </a:r>
          </a:p>
          <a:p>
            <a:pPr marL="400050" indent="-228600" defTabSz="914400">
              <a:lnSpc>
                <a:spcPct val="90000"/>
              </a:lnSpc>
              <a:spcAft>
                <a:spcPts val="600"/>
              </a:spcAft>
              <a:buFont typeface="Arial" panose="020B0604020202020204" pitchFamily="34" charset="0"/>
              <a:buChar char="•"/>
              <a:defRPr/>
            </a:pPr>
            <a:r>
              <a:rPr lang="en-US" sz="1400" dirty="0" err="1"/>
              <a:t>Werken</a:t>
            </a:r>
            <a:r>
              <a:rPr lang="en-US" sz="1400" dirty="0"/>
              <a:t> </a:t>
            </a:r>
            <a:r>
              <a:rPr lang="en-US" sz="1400" dirty="0" err="1"/>
              <a:t>als</a:t>
            </a:r>
            <a:r>
              <a:rPr lang="en-US" sz="1400" dirty="0"/>
              <a:t> </a:t>
            </a:r>
            <a:r>
              <a:rPr lang="en-US" sz="1400" dirty="0" err="1"/>
              <a:t>coördinator</a:t>
            </a:r>
            <a:r>
              <a:rPr lang="en-US" sz="1400" dirty="0"/>
              <a:t> SBG </a:t>
            </a:r>
            <a:br>
              <a:rPr lang="en-US" sz="1400" dirty="0"/>
            </a:br>
            <a:r>
              <a:rPr lang="en-US" sz="1400" dirty="0"/>
              <a:t>(personal trainer, </a:t>
            </a:r>
            <a:r>
              <a:rPr lang="en-US" sz="1400" dirty="0" err="1"/>
              <a:t>gezondheidscoach</a:t>
            </a:r>
            <a:r>
              <a:rPr lang="en-US" sz="1400" dirty="0"/>
              <a:t>)</a:t>
            </a:r>
          </a:p>
          <a:p>
            <a:pPr marL="400050" indent="-228600" defTabSz="914400">
              <a:lnSpc>
                <a:spcPct val="90000"/>
              </a:lnSpc>
              <a:spcAft>
                <a:spcPts val="600"/>
              </a:spcAft>
              <a:buFont typeface="Arial" panose="020B0604020202020204" pitchFamily="34" charset="0"/>
              <a:buChar char="•"/>
              <a:defRPr/>
            </a:pPr>
            <a:r>
              <a:rPr lang="en-US" sz="1400" dirty="0" err="1"/>
              <a:t>Werken</a:t>
            </a:r>
            <a:r>
              <a:rPr lang="en-US" sz="1400" dirty="0"/>
              <a:t> </a:t>
            </a:r>
            <a:r>
              <a:rPr lang="en-US" sz="1400" dirty="0" err="1"/>
              <a:t>als</a:t>
            </a:r>
            <a:r>
              <a:rPr lang="en-US" sz="1400" dirty="0"/>
              <a:t> </a:t>
            </a:r>
            <a:r>
              <a:rPr lang="en-US" sz="1400" dirty="0" err="1"/>
              <a:t>instructeur</a:t>
            </a:r>
            <a:r>
              <a:rPr lang="en-US" sz="1400" dirty="0"/>
              <a:t> </a:t>
            </a:r>
            <a:br>
              <a:rPr lang="en-US" sz="1400" dirty="0"/>
            </a:br>
            <a:r>
              <a:rPr lang="en-US" sz="1400" dirty="0"/>
              <a:t>(</a:t>
            </a:r>
            <a:r>
              <a:rPr lang="en-US" sz="1400" dirty="0" err="1"/>
              <a:t>keuzedelen</a:t>
            </a:r>
            <a:r>
              <a:rPr lang="en-US" sz="1400" dirty="0"/>
              <a:t> </a:t>
            </a:r>
            <a:r>
              <a:rPr lang="en-US" sz="1400" dirty="0" err="1"/>
              <a:t>branchecertificaten</a:t>
            </a:r>
            <a:r>
              <a:rPr lang="en-US" sz="1400" dirty="0"/>
              <a:t>)</a:t>
            </a:r>
          </a:p>
          <a:p>
            <a:pPr indent="-228600" defTabSz="914400">
              <a:lnSpc>
                <a:spcPct val="90000"/>
              </a:lnSpc>
              <a:spcAft>
                <a:spcPts val="600"/>
              </a:spcAft>
              <a:buFont typeface="Arial" panose="020B0604020202020204" pitchFamily="34" charset="0"/>
              <a:buChar char="•"/>
              <a:defRPr/>
            </a:pPr>
            <a:endParaRPr lang="en-US" sz="1400" b="1" dirty="0"/>
          </a:p>
          <a:p>
            <a:pPr defTabSz="914400">
              <a:lnSpc>
                <a:spcPct val="90000"/>
              </a:lnSpc>
              <a:spcAft>
                <a:spcPts val="600"/>
              </a:spcAft>
              <a:defRPr/>
            </a:pPr>
            <a:r>
              <a:rPr lang="en-US" sz="1400" b="1" dirty="0" err="1"/>
              <a:t>Studie</a:t>
            </a:r>
            <a:endParaRPr lang="en-US" sz="1400" b="1" dirty="0"/>
          </a:p>
          <a:p>
            <a:pPr defTabSz="914400">
              <a:lnSpc>
                <a:spcPct val="90000"/>
              </a:lnSpc>
              <a:spcAft>
                <a:spcPts val="600"/>
              </a:spcAft>
              <a:defRPr/>
            </a:pPr>
            <a:r>
              <a:rPr lang="en-US" sz="1400" dirty="0" err="1"/>
              <a:t>Vervolgopleiding</a:t>
            </a:r>
            <a:r>
              <a:rPr lang="en-US" sz="1400" dirty="0"/>
              <a:t> op het HBO:</a:t>
            </a:r>
          </a:p>
          <a:p>
            <a:pPr lvl="1" indent="-228600" defTabSz="914400">
              <a:lnSpc>
                <a:spcPct val="90000"/>
              </a:lnSpc>
              <a:spcAft>
                <a:spcPts val="600"/>
              </a:spcAft>
              <a:buFont typeface="Arial" panose="020B0604020202020204" pitchFamily="34" charset="0"/>
              <a:buChar char="•"/>
              <a:defRPr/>
            </a:pPr>
            <a:r>
              <a:rPr lang="en-US" sz="1400" dirty="0" err="1"/>
              <a:t>Bijvoorbeeld</a:t>
            </a:r>
            <a:r>
              <a:rPr lang="en-US" sz="1400" dirty="0"/>
              <a:t> ALO, PABO, PMT, </a:t>
            </a:r>
            <a:r>
              <a:rPr lang="en-US" sz="1400" dirty="0" err="1"/>
              <a:t>Fysiotherapie</a:t>
            </a:r>
            <a:r>
              <a:rPr lang="en-US" sz="1400" dirty="0"/>
              <a:t>, </a:t>
            </a:r>
            <a:r>
              <a:rPr lang="en-US" sz="1400" dirty="0" err="1"/>
              <a:t>Sportkunde</a:t>
            </a:r>
            <a:endParaRPr lang="en-US" sz="1400" dirty="0"/>
          </a:p>
          <a:p>
            <a:pPr lvl="1" indent="-228600" defTabSz="914400">
              <a:lnSpc>
                <a:spcPct val="90000"/>
              </a:lnSpc>
              <a:spcAft>
                <a:spcPts val="600"/>
              </a:spcAft>
              <a:buFont typeface="Arial" panose="020B0604020202020204" pitchFamily="34" charset="0"/>
              <a:buChar char="•"/>
              <a:defRPr/>
            </a:pPr>
            <a:r>
              <a:rPr lang="en-US" sz="1400" dirty="0"/>
              <a:t>70% </a:t>
            </a:r>
            <a:r>
              <a:rPr lang="en-US" sz="1400" dirty="0" err="1"/>
              <a:t>v.d.</a:t>
            </a:r>
            <a:r>
              <a:rPr lang="en-US" sz="1400" dirty="0"/>
              <a:t> </a:t>
            </a:r>
            <a:r>
              <a:rPr lang="en-US" sz="1400" dirty="0" err="1"/>
              <a:t>studenten</a:t>
            </a:r>
            <a:r>
              <a:rPr lang="en-US" sz="1400" dirty="0"/>
              <a:t> </a:t>
            </a:r>
            <a:r>
              <a:rPr lang="en-US" sz="1400" dirty="0" err="1"/>
              <a:t>studeert</a:t>
            </a:r>
            <a:r>
              <a:rPr lang="en-US" sz="1400" dirty="0"/>
              <a:t> door op HBO</a:t>
            </a:r>
          </a:p>
          <a:p>
            <a:pPr indent="-228600" defTabSz="914400">
              <a:lnSpc>
                <a:spcPct val="90000"/>
              </a:lnSpc>
              <a:spcAft>
                <a:spcPts val="600"/>
              </a:spcAft>
              <a:buFont typeface="Arial" panose="020B0604020202020204" pitchFamily="34" charset="0"/>
              <a:buChar char="•"/>
              <a:defRPr/>
            </a:pPr>
            <a:r>
              <a:rPr lang="en-US" sz="700" dirty="0"/>
              <a:t> </a:t>
            </a:r>
            <a:endParaRPr lang="en-US" sz="700" b="1" dirty="0"/>
          </a:p>
        </p:txBody>
      </p:sp>
      <p:sp>
        <p:nvSpPr>
          <p:cNvPr id="8" name="Titel 1">
            <a:extLst>
              <a:ext uri="{FF2B5EF4-FFF2-40B4-BE49-F238E27FC236}">
                <a16:creationId xmlns:a16="http://schemas.microsoft.com/office/drawing/2014/main" id="{02BA9B2D-A4AB-4DC5-A149-1827FE9EF498}"/>
              </a:ext>
            </a:extLst>
          </p:cNvPr>
          <p:cNvSpPr txBox="1">
            <a:spLocks/>
          </p:cNvSpPr>
          <p:nvPr/>
        </p:nvSpPr>
        <p:spPr bwMode="auto">
          <a:xfrm>
            <a:off x="7621030" y="618099"/>
            <a:ext cx="4340948" cy="1043408"/>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kern="0" dirty="0">
                <a:solidFill>
                  <a:schemeClr val="bg1"/>
                </a:solidFill>
                <a:latin typeface="Arial" panose="020B0604020202020204" pitchFamily="34" charset="0"/>
                <a:cs typeface="Arial" panose="020B0604020202020204" pitchFamily="34" charset="0"/>
              </a:rPr>
              <a:t>Na je studie?</a:t>
            </a:r>
          </a:p>
        </p:txBody>
      </p:sp>
      <p:pic>
        <p:nvPicPr>
          <p:cNvPr id="9" name="Afbeelding 1" descr="ROC DSB Ppt standaard.pdf">
            <a:extLst>
              <a:ext uri="{FF2B5EF4-FFF2-40B4-BE49-F238E27FC236}">
                <a16:creationId xmlns:a16="http://schemas.microsoft.com/office/drawing/2014/main" id="{AF5CFD56-ACB6-4A47-BD8C-D3875C2258E7}"/>
              </a:ext>
            </a:extLst>
          </p:cNvPr>
          <p:cNvPicPr>
            <a:picLocks noChangeAspect="1"/>
          </p:cNvPicPr>
          <p:nvPr/>
        </p:nvPicPr>
        <p:blipFill rotWithShape="1">
          <a:blip r:embed="rId5">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22">
            <a:hlinkClick r:id="" action="ppaction://media"/>
            <a:extLst>
              <a:ext uri="{FF2B5EF4-FFF2-40B4-BE49-F238E27FC236}">
                <a16:creationId xmlns:a16="http://schemas.microsoft.com/office/drawing/2014/main" id="{758E7F7C-68A2-4D03-A307-A27EA621CFB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35440" y="5654938"/>
            <a:ext cx="609600" cy="609600"/>
          </a:xfrm>
          <a:prstGeom prst="rect">
            <a:avLst/>
          </a:prstGeom>
        </p:spPr>
      </p:pic>
    </p:spTree>
    <p:extLst>
      <p:ext uri="{BB962C8B-B14F-4D97-AF65-F5344CB8AC3E}">
        <p14:creationId xmlns:p14="http://schemas.microsoft.com/office/powerpoint/2010/main" val="2306383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822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BadBeek inzamelactie Spieren voor Spieren">
            <a:extLst>
              <a:ext uri="{FF2B5EF4-FFF2-40B4-BE49-F238E27FC236}">
                <a16:creationId xmlns:a16="http://schemas.microsoft.com/office/drawing/2014/main" id="{77804FAE-399B-4E96-A5EC-05D368203C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091" t="909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34823" name="Freeform: Shape 72">
            <a:extLst>
              <a:ext uri="{FF2B5EF4-FFF2-40B4-BE49-F238E27FC236}">
                <a16:creationId xmlns:a16="http://schemas.microsoft.com/office/drawing/2014/main" id="{E862BE82-D00D-42C1-BF16-93AA37870C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825" name="Freeform: Shape 74">
            <a:extLst>
              <a:ext uri="{FF2B5EF4-FFF2-40B4-BE49-F238E27FC236}">
                <a16:creationId xmlns:a16="http://schemas.microsoft.com/office/drawing/2014/main" id="{F6D92C2D-1D3D-4974-918C-06579FB354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50141" y="-2"/>
            <a:ext cx="5441859"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itel 1">
            <a:extLst>
              <a:ext uri="{FF2B5EF4-FFF2-40B4-BE49-F238E27FC236}">
                <a16:creationId xmlns:a16="http://schemas.microsoft.com/office/drawing/2014/main" id="{C0B4DB28-84DA-4CC6-AC2A-5C871DE5900C}"/>
              </a:ext>
            </a:extLst>
          </p:cNvPr>
          <p:cNvSpPr txBox="1">
            <a:spLocks/>
          </p:cNvSpPr>
          <p:nvPr/>
        </p:nvSpPr>
        <p:spPr bwMode="auto">
          <a:xfrm>
            <a:off x="7851031" y="632990"/>
            <a:ext cx="4062643" cy="1043409"/>
          </a:xfrm>
        </p:spPr>
        <p:txBody>
          <a:bodyPr vert="horz" lIns="91440" tIns="45720" rIns="91440" bIns="45720" rtlCol="0" anchor="ct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lgn="l" defTabSz="914400" eaLnBrk="1" hangingPunct="1">
              <a:lnSpc>
                <a:spcPct val="90000"/>
              </a:lnSpc>
              <a:spcAft>
                <a:spcPts val="600"/>
              </a:spcAft>
              <a:defRPr/>
            </a:pPr>
            <a:r>
              <a:rPr lang="en-US" altLang="nl-NL" sz="3300" b="1">
                <a:solidFill>
                  <a:schemeClr val="tx1"/>
                </a:solidFill>
              </a:rPr>
              <a:t>Arbeidskansen in sport nemen toe</a:t>
            </a:r>
          </a:p>
        </p:txBody>
      </p:sp>
      <p:sp>
        <p:nvSpPr>
          <p:cNvPr id="34819" name="Rectangle 3">
            <a:extLst>
              <a:ext uri="{FF2B5EF4-FFF2-40B4-BE49-F238E27FC236}">
                <a16:creationId xmlns:a16="http://schemas.microsoft.com/office/drawing/2014/main" id="{9CD56A84-1289-411A-A9E6-AA819F6419F6}"/>
              </a:ext>
            </a:extLst>
          </p:cNvPr>
          <p:cNvSpPr txBox="1">
            <a:spLocks noChangeArrowheads="1"/>
          </p:cNvSpPr>
          <p:nvPr/>
        </p:nvSpPr>
        <p:spPr bwMode="auto">
          <a:xfrm>
            <a:off x="7621031" y="1774372"/>
            <a:ext cx="4062642" cy="275408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rmAutofit/>
          </a:bodyPr>
          <a:lstStyle>
            <a:lvl1pPr marL="457200" indent="-457200">
              <a:spcBef>
                <a:spcPct val="20000"/>
              </a:spcBef>
              <a:buChar char="•"/>
              <a:defRPr sz="3200">
                <a:solidFill>
                  <a:schemeClr val="tx1"/>
                </a:solidFill>
                <a:latin typeface="Arial" panose="020B0604020202020204" pitchFamily="34" charset="0"/>
                <a:ea typeface="ヒラギノ角ゴ Pro W3" charset="-128"/>
              </a:defRPr>
            </a:lvl1pPr>
            <a:lvl2pPr marL="742950" indent="-28575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indent="-228600" defTabSz="914400">
              <a:lnSpc>
                <a:spcPct val="90000"/>
              </a:lnSpc>
              <a:buFont typeface="Arial" panose="020B0604020202020204" pitchFamily="34" charset="0"/>
              <a:buChar char="•"/>
            </a:pPr>
            <a:endParaRPr lang="en-US" altLang="nl-NL" sz="1500" b="1" dirty="0">
              <a:latin typeface="+mn-lt"/>
              <a:ea typeface="+mn-ea"/>
            </a:endParaRPr>
          </a:p>
          <a:p>
            <a:pPr marL="0" indent="0" defTabSz="914400">
              <a:lnSpc>
                <a:spcPct val="90000"/>
              </a:lnSpc>
              <a:buNone/>
            </a:pPr>
            <a:r>
              <a:rPr lang="en-US" altLang="nl-NL" sz="1500" b="1" dirty="0" err="1">
                <a:latin typeface="+mn-lt"/>
                <a:ea typeface="+mn-ea"/>
              </a:rPr>
              <a:t>Arbeidsmonitor</a:t>
            </a:r>
            <a:r>
              <a:rPr lang="en-US" altLang="nl-NL" sz="1500" b="1" dirty="0">
                <a:latin typeface="+mn-lt"/>
                <a:ea typeface="+mn-ea"/>
              </a:rPr>
              <a:t> Sport en </a:t>
            </a:r>
            <a:r>
              <a:rPr lang="en-US" altLang="nl-NL" sz="1500" b="1" dirty="0" err="1">
                <a:latin typeface="+mn-lt"/>
                <a:ea typeface="+mn-ea"/>
              </a:rPr>
              <a:t>bewegen</a:t>
            </a:r>
            <a:r>
              <a:rPr lang="en-US" altLang="nl-NL" sz="1500" b="1" dirty="0">
                <a:latin typeface="+mn-lt"/>
                <a:ea typeface="+mn-ea"/>
              </a:rPr>
              <a:t> 2020:</a:t>
            </a:r>
          </a:p>
          <a:p>
            <a:pPr indent="-228600" defTabSz="914400">
              <a:lnSpc>
                <a:spcPct val="90000"/>
              </a:lnSpc>
              <a:buFont typeface="Arial" panose="020B0604020202020204" pitchFamily="34" charset="0"/>
              <a:buChar char="•"/>
            </a:pPr>
            <a:r>
              <a:rPr lang="en-US" altLang="nl-NL" sz="1500" dirty="0">
                <a:latin typeface="+mn-lt"/>
                <a:ea typeface="+mn-ea"/>
              </a:rPr>
              <a:t>Het </a:t>
            </a:r>
            <a:r>
              <a:rPr lang="en-US" altLang="nl-NL" sz="1500" dirty="0" err="1">
                <a:latin typeface="+mn-lt"/>
                <a:ea typeface="+mn-ea"/>
              </a:rPr>
              <a:t>overgrote</a:t>
            </a:r>
            <a:r>
              <a:rPr lang="en-US" altLang="nl-NL" sz="1500" dirty="0">
                <a:latin typeface="+mn-lt"/>
                <a:ea typeface="+mn-ea"/>
              </a:rPr>
              <a:t> </a:t>
            </a:r>
            <a:r>
              <a:rPr lang="en-US" altLang="nl-NL" sz="1500" dirty="0" err="1">
                <a:latin typeface="+mn-lt"/>
                <a:ea typeface="+mn-ea"/>
              </a:rPr>
              <a:t>deel</a:t>
            </a:r>
            <a:r>
              <a:rPr lang="en-US" altLang="nl-NL" sz="1500" dirty="0">
                <a:latin typeface="+mn-lt"/>
                <a:ea typeface="+mn-ea"/>
              </a:rPr>
              <a:t> van de </a:t>
            </a:r>
            <a:r>
              <a:rPr lang="en-US" altLang="nl-NL" sz="1500" dirty="0" err="1">
                <a:latin typeface="+mn-lt"/>
                <a:ea typeface="+mn-ea"/>
              </a:rPr>
              <a:t>studenten</a:t>
            </a:r>
            <a:r>
              <a:rPr lang="en-US" altLang="nl-NL" sz="1500" dirty="0">
                <a:latin typeface="+mn-lt"/>
                <a:ea typeface="+mn-ea"/>
              </a:rPr>
              <a:t> </a:t>
            </a:r>
            <a:r>
              <a:rPr lang="en-US" altLang="nl-NL" sz="1500" dirty="0" err="1">
                <a:latin typeface="+mn-lt"/>
                <a:ea typeface="+mn-ea"/>
              </a:rPr>
              <a:t>heeft</a:t>
            </a:r>
            <a:r>
              <a:rPr lang="en-US" altLang="nl-NL" sz="1500" dirty="0">
                <a:latin typeface="+mn-lt"/>
                <a:ea typeface="+mn-ea"/>
              </a:rPr>
              <a:t> </a:t>
            </a:r>
            <a:r>
              <a:rPr lang="en-US" altLang="nl-NL" sz="1500" dirty="0" err="1">
                <a:latin typeface="+mn-lt"/>
                <a:ea typeface="+mn-ea"/>
              </a:rPr>
              <a:t>enkele</a:t>
            </a:r>
            <a:r>
              <a:rPr lang="en-US" altLang="nl-NL" sz="1500" dirty="0">
                <a:latin typeface="+mn-lt"/>
                <a:ea typeface="+mn-ea"/>
              </a:rPr>
              <a:t> </a:t>
            </a:r>
            <a:r>
              <a:rPr lang="en-US" altLang="nl-NL" sz="1500" dirty="0" err="1">
                <a:latin typeface="+mn-lt"/>
                <a:ea typeface="+mn-ea"/>
              </a:rPr>
              <a:t>jaren</a:t>
            </a:r>
            <a:r>
              <a:rPr lang="en-US" altLang="nl-NL" sz="1500" dirty="0">
                <a:latin typeface="+mn-lt"/>
                <a:ea typeface="+mn-ea"/>
              </a:rPr>
              <a:t> </a:t>
            </a:r>
            <a:r>
              <a:rPr lang="en-US" altLang="nl-NL" sz="1500" dirty="0" err="1">
                <a:latin typeface="+mn-lt"/>
                <a:ea typeface="+mn-ea"/>
              </a:rPr>
              <a:t>na</a:t>
            </a:r>
            <a:r>
              <a:rPr lang="en-US" altLang="nl-NL" sz="1500" dirty="0">
                <a:latin typeface="+mn-lt"/>
                <a:ea typeface="+mn-ea"/>
              </a:rPr>
              <a:t> het </a:t>
            </a:r>
            <a:r>
              <a:rPr lang="en-US" altLang="nl-NL" sz="1500" dirty="0" err="1">
                <a:latin typeface="+mn-lt"/>
                <a:ea typeface="+mn-ea"/>
              </a:rPr>
              <a:t>afstuderen</a:t>
            </a:r>
            <a:r>
              <a:rPr lang="en-US" altLang="nl-NL" sz="1500" dirty="0">
                <a:latin typeface="+mn-lt"/>
                <a:ea typeface="+mn-ea"/>
              </a:rPr>
              <a:t> </a:t>
            </a:r>
            <a:r>
              <a:rPr lang="en-US" altLang="nl-NL" sz="1500" dirty="0" err="1">
                <a:latin typeface="+mn-lt"/>
                <a:ea typeface="+mn-ea"/>
              </a:rPr>
              <a:t>werk</a:t>
            </a:r>
            <a:r>
              <a:rPr lang="en-US" altLang="nl-NL" sz="1500" dirty="0">
                <a:latin typeface="+mn-lt"/>
                <a:ea typeface="+mn-ea"/>
              </a:rPr>
              <a:t> (88%)</a:t>
            </a:r>
          </a:p>
          <a:p>
            <a:pPr indent="-228600" defTabSz="914400">
              <a:lnSpc>
                <a:spcPct val="90000"/>
              </a:lnSpc>
              <a:buFont typeface="Arial" panose="020B0604020202020204" pitchFamily="34" charset="0"/>
              <a:buChar char="•"/>
            </a:pPr>
            <a:r>
              <a:rPr lang="en-US" altLang="nl-NL" sz="1500" dirty="0" err="1">
                <a:latin typeface="+mn-lt"/>
                <a:ea typeface="+mn-ea"/>
              </a:rPr>
              <a:t>Baanomvang</a:t>
            </a:r>
            <a:r>
              <a:rPr lang="en-US" altLang="nl-NL" sz="1500" dirty="0">
                <a:latin typeface="+mn-lt"/>
                <a:ea typeface="+mn-ea"/>
              </a:rPr>
              <a:t> in </a:t>
            </a:r>
            <a:r>
              <a:rPr lang="en-US" altLang="nl-NL" sz="1500" dirty="0" err="1">
                <a:latin typeface="+mn-lt"/>
                <a:ea typeface="+mn-ea"/>
              </a:rPr>
              <a:t>uren</a:t>
            </a:r>
            <a:r>
              <a:rPr lang="en-US" altLang="nl-NL" sz="1500" dirty="0">
                <a:latin typeface="+mn-lt"/>
                <a:ea typeface="+mn-ea"/>
              </a:rPr>
              <a:t> per week </a:t>
            </a:r>
            <a:r>
              <a:rPr lang="en-US" altLang="nl-NL" sz="1500" dirty="0" err="1">
                <a:latin typeface="+mn-lt"/>
                <a:ea typeface="+mn-ea"/>
              </a:rPr>
              <a:t>neemt</a:t>
            </a:r>
            <a:r>
              <a:rPr lang="en-US" altLang="nl-NL" sz="1500" dirty="0">
                <a:latin typeface="+mn-lt"/>
                <a:ea typeface="+mn-ea"/>
              </a:rPr>
              <a:t> toe</a:t>
            </a:r>
          </a:p>
          <a:p>
            <a:pPr indent="-228600" defTabSz="914400">
              <a:lnSpc>
                <a:spcPct val="90000"/>
              </a:lnSpc>
              <a:buFont typeface="Arial" panose="020B0604020202020204" pitchFamily="34" charset="0"/>
              <a:buChar char="•"/>
            </a:pPr>
            <a:r>
              <a:rPr lang="en-US" altLang="nl-NL" sz="1500" dirty="0">
                <a:latin typeface="+mn-lt"/>
                <a:ea typeface="+mn-ea"/>
              </a:rPr>
              <a:t>Er is </a:t>
            </a:r>
            <a:r>
              <a:rPr lang="en-US" altLang="nl-NL" sz="1500" dirty="0" err="1">
                <a:latin typeface="+mn-lt"/>
                <a:ea typeface="+mn-ea"/>
              </a:rPr>
              <a:t>sprake</a:t>
            </a:r>
            <a:r>
              <a:rPr lang="en-US" altLang="nl-NL" sz="1500" dirty="0">
                <a:latin typeface="+mn-lt"/>
                <a:ea typeface="+mn-ea"/>
              </a:rPr>
              <a:t> van </a:t>
            </a:r>
            <a:r>
              <a:rPr lang="en-US" altLang="nl-NL" sz="1500" dirty="0" err="1">
                <a:latin typeface="+mn-lt"/>
                <a:ea typeface="+mn-ea"/>
              </a:rPr>
              <a:t>versnippering</a:t>
            </a:r>
            <a:r>
              <a:rPr lang="en-US" altLang="nl-NL" sz="1500" dirty="0">
                <a:latin typeface="+mn-lt"/>
                <a:ea typeface="+mn-ea"/>
              </a:rPr>
              <a:t> van </a:t>
            </a:r>
            <a:r>
              <a:rPr lang="en-US" altLang="nl-NL" sz="1500" dirty="0" err="1">
                <a:latin typeface="+mn-lt"/>
                <a:ea typeface="+mn-ea"/>
              </a:rPr>
              <a:t>werk</a:t>
            </a:r>
            <a:r>
              <a:rPr lang="en-US" altLang="nl-NL" sz="1500" dirty="0">
                <a:latin typeface="+mn-lt"/>
                <a:ea typeface="+mn-ea"/>
              </a:rPr>
              <a:t> over </a:t>
            </a:r>
            <a:r>
              <a:rPr lang="en-US" altLang="nl-NL" sz="1500" dirty="0" err="1">
                <a:latin typeface="+mn-lt"/>
                <a:ea typeface="+mn-ea"/>
              </a:rPr>
              <a:t>meerdere</a:t>
            </a:r>
            <a:r>
              <a:rPr lang="en-US" altLang="nl-NL" sz="1500" dirty="0">
                <a:latin typeface="+mn-lt"/>
                <a:ea typeface="+mn-ea"/>
              </a:rPr>
              <a:t> </a:t>
            </a:r>
            <a:r>
              <a:rPr lang="en-US" altLang="nl-NL" sz="1500" dirty="0" err="1">
                <a:latin typeface="+mn-lt"/>
                <a:ea typeface="+mn-ea"/>
              </a:rPr>
              <a:t>banen</a:t>
            </a:r>
            <a:r>
              <a:rPr lang="en-US" altLang="nl-NL" sz="1500" b="1" dirty="0">
                <a:latin typeface="+mn-lt"/>
                <a:ea typeface="+mn-ea"/>
              </a:rPr>
              <a:t>. </a:t>
            </a:r>
          </a:p>
          <a:p>
            <a:pPr indent="-228600" defTabSz="914400">
              <a:lnSpc>
                <a:spcPct val="90000"/>
              </a:lnSpc>
              <a:buFont typeface="Arial" panose="020B0604020202020204" pitchFamily="34" charset="0"/>
              <a:buChar char="•"/>
            </a:pPr>
            <a:endParaRPr lang="en-US" altLang="nl-NL" sz="1500" b="1" dirty="0">
              <a:latin typeface="+mn-lt"/>
              <a:ea typeface="+mn-ea"/>
            </a:endParaRPr>
          </a:p>
          <a:p>
            <a:pPr marL="228600" indent="0" defTabSz="914400">
              <a:lnSpc>
                <a:spcPct val="90000"/>
              </a:lnSpc>
              <a:buNone/>
            </a:pPr>
            <a:r>
              <a:rPr lang="en-US" altLang="nl-NL" sz="1500" b="1" dirty="0">
                <a:latin typeface="+mn-lt"/>
                <a:ea typeface="+mn-ea"/>
              </a:rPr>
              <a:t>Sport &amp; </a:t>
            </a:r>
            <a:r>
              <a:rPr lang="en-US" altLang="nl-NL" sz="1500" b="1" dirty="0" err="1">
                <a:latin typeface="+mn-lt"/>
                <a:ea typeface="+mn-ea"/>
              </a:rPr>
              <a:t>bewegen</a:t>
            </a:r>
            <a:r>
              <a:rPr lang="en-US" altLang="nl-NL" sz="1500" b="1" dirty="0">
                <a:latin typeface="+mn-lt"/>
                <a:ea typeface="+mn-ea"/>
              </a:rPr>
              <a:t> </a:t>
            </a:r>
            <a:r>
              <a:rPr lang="en-US" altLang="nl-NL" sz="1500" b="1" dirty="0" err="1">
                <a:latin typeface="+mn-lt"/>
                <a:ea typeface="+mn-ea"/>
              </a:rPr>
              <a:t>krijgt</a:t>
            </a:r>
            <a:r>
              <a:rPr lang="en-US" altLang="nl-NL" sz="1500" b="1" dirty="0">
                <a:latin typeface="+mn-lt"/>
                <a:ea typeface="+mn-ea"/>
              </a:rPr>
              <a:t> </a:t>
            </a:r>
            <a:r>
              <a:rPr lang="en-US" altLang="nl-NL" sz="1500" b="1" dirty="0" err="1">
                <a:latin typeface="+mn-lt"/>
                <a:ea typeface="+mn-ea"/>
              </a:rPr>
              <a:t>een</a:t>
            </a:r>
            <a:r>
              <a:rPr lang="en-US" altLang="nl-NL" sz="1500" b="1" dirty="0">
                <a:latin typeface="+mn-lt"/>
                <a:ea typeface="+mn-ea"/>
              </a:rPr>
              <a:t> steeds </a:t>
            </a:r>
            <a:r>
              <a:rPr lang="en-US" altLang="nl-NL" sz="1500" b="1" dirty="0" err="1">
                <a:latin typeface="+mn-lt"/>
                <a:ea typeface="+mn-ea"/>
              </a:rPr>
              <a:t>grotere</a:t>
            </a:r>
            <a:r>
              <a:rPr lang="en-US" altLang="nl-NL" sz="1500" b="1" dirty="0">
                <a:latin typeface="+mn-lt"/>
                <a:ea typeface="+mn-ea"/>
              </a:rPr>
              <a:t> </a:t>
            </a:r>
            <a:r>
              <a:rPr lang="en-US" altLang="nl-NL" sz="1500" b="1" dirty="0" err="1">
                <a:latin typeface="+mn-lt"/>
                <a:ea typeface="+mn-ea"/>
              </a:rPr>
              <a:t>plaats</a:t>
            </a:r>
            <a:r>
              <a:rPr lang="en-US" altLang="nl-NL" sz="1500" b="1" dirty="0">
                <a:latin typeface="+mn-lt"/>
                <a:ea typeface="+mn-ea"/>
              </a:rPr>
              <a:t> in </a:t>
            </a:r>
            <a:r>
              <a:rPr lang="en-US" altLang="nl-NL" sz="1500" b="1" dirty="0" err="1">
                <a:latin typeface="+mn-lt"/>
                <a:ea typeface="+mn-ea"/>
              </a:rPr>
              <a:t>onze</a:t>
            </a:r>
            <a:r>
              <a:rPr lang="en-US" altLang="nl-NL" sz="1500" b="1" dirty="0">
                <a:latin typeface="+mn-lt"/>
                <a:ea typeface="+mn-ea"/>
              </a:rPr>
              <a:t> </a:t>
            </a:r>
            <a:r>
              <a:rPr lang="en-US" altLang="nl-NL" sz="1500" b="1" dirty="0" err="1">
                <a:latin typeface="+mn-lt"/>
                <a:ea typeface="+mn-ea"/>
              </a:rPr>
              <a:t>maatschappij</a:t>
            </a:r>
            <a:r>
              <a:rPr lang="en-US" altLang="nl-NL" sz="1500" b="1" dirty="0">
                <a:latin typeface="+mn-lt"/>
                <a:ea typeface="+mn-ea"/>
              </a:rPr>
              <a:t> en </a:t>
            </a:r>
            <a:r>
              <a:rPr lang="en-US" altLang="nl-NL" sz="1500" b="1" dirty="0" err="1">
                <a:latin typeface="+mn-lt"/>
                <a:ea typeface="+mn-ea"/>
              </a:rPr>
              <a:t>daarmee</a:t>
            </a:r>
            <a:r>
              <a:rPr lang="en-US" altLang="nl-NL" sz="1500" b="1" dirty="0">
                <a:latin typeface="+mn-lt"/>
                <a:ea typeface="+mn-ea"/>
              </a:rPr>
              <a:t> </a:t>
            </a:r>
            <a:r>
              <a:rPr lang="en-US" altLang="nl-NL" sz="1500" b="1" dirty="0" err="1">
                <a:latin typeface="+mn-lt"/>
                <a:ea typeface="+mn-ea"/>
              </a:rPr>
              <a:t>stijgt</a:t>
            </a:r>
            <a:r>
              <a:rPr lang="en-US" altLang="nl-NL" sz="1500" b="1" dirty="0">
                <a:latin typeface="+mn-lt"/>
                <a:ea typeface="+mn-ea"/>
              </a:rPr>
              <a:t> de </a:t>
            </a:r>
            <a:r>
              <a:rPr lang="en-US" altLang="nl-NL" sz="1500" b="1" dirty="0" err="1">
                <a:latin typeface="+mn-lt"/>
                <a:ea typeface="+mn-ea"/>
              </a:rPr>
              <a:t>de</a:t>
            </a:r>
            <a:r>
              <a:rPr lang="en-US" altLang="nl-NL" sz="1500" b="1" dirty="0">
                <a:latin typeface="+mn-lt"/>
                <a:ea typeface="+mn-ea"/>
              </a:rPr>
              <a:t> </a:t>
            </a:r>
            <a:r>
              <a:rPr lang="en-US" altLang="nl-NL" sz="1500" b="1" dirty="0" err="1">
                <a:latin typeface="+mn-lt"/>
                <a:ea typeface="+mn-ea"/>
              </a:rPr>
              <a:t>werkgelegenheid</a:t>
            </a:r>
            <a:r>
              <a:rPr lang="en-US" altLang="nl-NL" sz="1500" b="1" dirty="0">
                <a:latin typeface="+mn-lt"/>
                <a:ea typeface="+mn-ea"/>
              </a:rPr>
              <a:t> in de sport</a:t>
            </a:r>
            <a:endParaRPr lang="en-US" altLang="nl-NL" sz="1500" dirty="0">
              <a:latin typeface="+mn-lt"/>
              <a:ea typeface="+mn-ea"/>
            </a:endParaRPr>
          </a:p>
        </p:txBody>
      </p:sp>
      <p:sp>
        <p:nvSpPr>
          <p:cNvPr id="10" name="Titel 1">
            <a:extLst>
              <a:ext uri="{FF2B5EF4-FFF2-40B4-BE49-F238E27FC236}">
                <a16:creationId xmlns:a16="http://schemas.microsoft.com/office/drawing/2014/main" id="{1B48AC2A-A8C7-4143-8FD9-4271C6C0FF41}"/>
              </a:ext>
            </a:extLst>
          </p:cNvPr>
          <p:cNvSpPr txBox="1">
            <a:spLocks/>
          </p:cNvSpPr>
          <p:nvPr/>
        </p:nvSpPr>
        <p:spPr bwMode="auto">
          <a:xfrm>
            <a:off x="7414893" y="513347"/>
            <a:ext cx="4474917" cy="1465860"/>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kern="0" dirty="0">
                <a:solidFill>
                  <a:schemeClr val="bg1"/>
                </a:solidFill>
                <a:latin typeface="Arial" panose="020B0604020202020204" pitchFamily="34" charset="0"/>
                <a:cs typeface="Arial" panose="020B0604020202020204" pitchFamily="34" charset="0"/>
              </a:rPr>
              <a:t>Arbeidskansen in sport nemen toe</a:t>
            </a:r>
          </a:p>
        </p:txBody>
      </p:sp>
      <p:pic>
        <p:nvPicPr>
          <p:cNvPr id="8" name="Afbeelding 1" descr="ROC DSB Ppt standaard.pdf">
            <a:extLst>
              <a:ext uri="{FF2B5EF4-FFF2-40B4-BE49-F238E27FC236}">
                <a16:creationId xmlns:a16="http://schemas.microsoft.com/office/drawing/2014/main" id="{40994934-283A-4822-90E6-D5E7D3B4F2E6}"/>
              </a:ext>
            </a:extLst>
          </p:cNvPr>
          <p:cNvPicPr>
            <a:picLocks noChangeAspect="1"/>
          </p:cNvPicPr>
          <p:nvPr/>
        </p:nvPicPr>
        <p:blipFill rotWithShape="1">
          <a:blip r:embed="rId4">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Afbeelding 2">
            <a:extLst>
              <a:ext uri="{FF2B5EF4-FFF2-40B4-BE49-F238E27FC236}">
                <a16:creationId xmlns:a16="http://schemas.microsoft.com/office/drawing/2014/main" id="{6302C0C6-C0D2-4E84-9262-0926EC2931AF}"/>
              </a:ext>
            </a:extLst>
          </p:cNvPr>
          <p:cNvPicPr>
            <a:picLocks noChangeAspect="1"/>
          </p:cNvPicPr>
          <p:nvPr/>
        </p:nvPicPr>
        <p:blipFill>
          <a:blip r:embed="rId5"/>
          <a:stretch>
            <a:fillRect/>
          </a:stretch>
        </p:blipFill>
        <p:spPr>
          <a:xfrm>
            <a:off x="1142316" y="808368"/>
            <a:ext cx="3238952" cy="502990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fade">
                                      <p:cBhvr>
                                        <p:cTn id="7" dur="1000"/>
                                        <p:tgtEl>
                                          <p:spTgt spid="34819"/>
                                        </p:tgtEl>
                                      </p:cBhvr>
                                    </p:animEffect>
                                    <p:anim calcmode="lin" valueType="num">
                                      <p:cBhvr>
                                        <p:cTn id="8" dur="1000" fill="hold"/>
                                        <p:tgtEl>
                                          <p:spTgt spid="34819"/>
                                        </p:tgtEl>
                                        <p:attrNameLst>
                                          <p:attrName>ppt_x</p:attrName>
                                        </p:attrNameLst>
                                      </p:cBhvr>
                                      <p:tavLst>
                                        <p:tav tm="0">
                                          <p:val>
                                            <p:strVal val="#ppt_x"/>
                                          </p:val>
                                        </p:tav>
                                        <p:tav tm="100000">
                                          <p:val>
                                            <p:strVal val="#ppt_x"/>
                                          </p:val>
                                        </p:tav>
                                      </p:tavLst>
                                    </p:anim>
                                    <p:anim calcmode="lin" valueType="num">
                                      <p:cBhvr>
                                        <p:cTn id="9" dur="1000" fill="hold"/>
                                        <p:tgtEl>
                                          <p:spTgt spid="348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4819">
                                            <p:txEl>
                                              <p:pRg st="6" end="6"/>
                                            </p:txEl>
                                          </p:spTgt>
                                        </p:tgtEl>
                                        <p:attrNameLst>
                                          <p:attrName>style.visibility</p:attrName>
                                        </p:attrNameLst>
                                      </p:cBhvr>
                                      <p:to>
                                        <p:strVal val="visible"/>
                                      </p:to>
                                    </p:set>
                                    <p:animEffect transition="in" filter="fade">
                                      <p:cBhvr>
                                        <p:cTn id="14" dur="1000"/>
                                        <p:tgtEl>
                                          <p:spTgt spid="34819">
                                            <p:txEl>
                                              <p:pRg st="6" end="6"/>
                                            </p:txEl>
                                          </p:spTgt>
                                        </p:tgtEl>
                                      </p:cBhvr>
                                    </p:animEffect>
                                    <p:anim calcmode="lin" valueType="num">
                                      <p:cBhvr>
                                        <p:cTn id="15" dur="1000" fill="hold"/>
                                        <p:tgtEl>
                                          <p:spTgt spid="34819">
                                            <p:txEl>
                                              <p:pRg st="6" end="6"/>
                                            </p:txEl>
                                          </p:spTgt>
                                        </p:tgtEl>
                                        <p:attrNameLst>
                                          <p:attrName>ppt_x</p:attrName>
                                        </p:attrNameLst>
                                      </p:cBhvr>
                                      <p:tavLst>
                                        <p:tav tm="0">
                                          <p:val>
                                            <p:strVal val="#ppt_x"/>
                                          </p:val>
                                        </p:tav>
                                        <p:tav tm="100000">
                                          <p:val>
                                            <p:strVal val="#ppt_x"/>
                                          </p:val>
                                        </p:tav>
                                      </p:tavLst>
                                    </p:anim>
                                    <p:anim calcmode="lin" valueType="num">
                                      <p:cBhvr>
                                        <p:cTn id="16" dur="1000" fill="hold"/>
                                        <p:tgtEl>
                                          <p:spTgt spid="34819">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el 4">
            <a:extLst>
              <a:ext uri="{FF2B5EF4-FFF2-40B4-BE49-F238E27FC236}">
                <a16:creationId xmlns:a16="http://schemas.microsoft.com/office/drawing/2014/main" id="{CB0A96E1-6C5E-4A7B-A182-8CC0D10D402C}"/>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endParaRPr lang="en-US" sz="3200" kern="1200">
              <a:solidFill>
                <a:schemeClr val="bg1"/>
              </a:solidFill>
              <a:latin typeface="+mj-lt"/>
              <a:ea typeface="+mj-ea"/>
              <a:cs typeface="+mj-cs"/>
            </a:endParaRPr>
          </a:p>
        </p:txBody>
      </p:sp>
      <p:pic>
        <p:nvPicPr>
          <p:cNvPr id="3" name="Onlinemedia 2" title="De wereld van Kirk (na zijn opleiding bij ROC Nijmegen)">
            <a:hlinkClick r:id="" action="ppaction://media"/>
            <a:extLst>
              <a:ext uri="{FF2B5EF4-FFF2-40B4-BE49-F238E27FC236}">
                <a16:creationId xmlns:a16="http://schemas.microsoft.com/office/drawing/2014/main" id="{FEBB70FD-9B57-4FC6-B2AA-86E547100E8A}"/>
              </a:ext>
            </a:extLst>
          </p:cNvPr>
          <p:cNvPicPr>
            <a:picLocks noRot="1" noChangeAspect="1"/>
          </p:cNvPicPr>
          <p:nvPr>
            <a:videoFile r:link="rId1"/>
          </p:nvPr>
        </p:nvPicPr>
        <p:blipFill>
          <a:blip r:embed="rId5"/>
          <a:stretch>
            <a:fillRect/>
          </a:stretch>
        </p:blipFill>
        <p:spPr>
          <a:xfrm>
            <a:off x="2190045" y="1675227"/>
            <a:ext cx="7811909" cy="4394199"/>
          </a:xfrm>
          <a:prstGeom prst="rect">
            <a:avLst/>
          </a:prstGeom>
        </p:spPr>
      </p:pic>
      <p:sp>
        <p:nvSpPr>
          <p:cNvPr id="14" name="Titel 1">
            <a:extLst>
              <a:ext uri="{FF2B5EF4-FFF2-40B4-BE49-F238E27FC236}">
                <a16:creationId xmlns:a16="http://schemas.microsoft.com/office/drawing/2014/main" id="{F46F7EC1-4A05-43AB-8358-F7089CB504EA}"/>
              </a:ext>
            </a:extLst>
          </p:cNvPr>
          <p:cNvSpPr txBox="1">
            <a:spLocks/>
          </p:cNvSpPr>
          <p:nvPr/>
        </p:nvSpPr>
        <p:spPr bwMode="auto">
          <a:xfrm>
            <a:off x="904194" y="388321"/>
            <a:ext cx="10515600" cy="1255128"/>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kern="0" dirty="0">
                <a:solidFill>
                  <a:schemeClr val="bg1"/>
                </a:solidFill>
                <a:latin typeface="Arial" panose="020B0604020202020204" pitchFamily="34" charset="0"/>
                <a:cs typeface="Arial" panose="020B0604020202020204" pitchFamily="34" charset="0"/>
              </a:rPr>
              <a:t>Oud student Kirk Panda aan het woord</a:t>
            </a:r>
          </a:p>
        </p:txBody>
      </p:sp>
      <p:pic>
        <p:nvPicPr>
          <p:cNvPr id="2" name="19">
            <a:hlinkClick r:id="" action="ppaction://media"/>
            <a:extLst>
              <a:ext uri="{FF2B5EF4-FFF2-40B4-BE49-F238E27FC236}">
                <a16:creationId xmlns:a16="http://schemas.microsoft.com/office/drawing/2014/main" id="{B6CC23CC-0FEE-4E72-8CEB-74EDF32471DA}"/>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07403" y="3628644"/>
            <a:ext cx="487363" cy="487363"/>
          </a:xfrm>
          <a:prstGeom prst="rect">
            <a:avLst/>
          </a:prstGeom>
        </p:spPr>
      </p:pic>
      <p:pic>
        <p:nvPicPr>
          <p:cNvPr id="7" name="Afbeelding 1" descr="ROC DSB Ppt standaard.pdf">
            <a:extLst>
              <a:ext uri="{FF2B5EF4-FFF2-40B4-BE49-F238E27FC236}">
                <a16:creationId xmlns:a16="http://schemas.microsoft.com/office/drawing/2014/main" id="{87B21662-C2B5-49F6-96F5-3BED5524450C}"/>
              </a:ext>
            </a:extLst>
          </p:cNvPr>
          <p:cNvPicPr>
            <a:picLocks noChangeAspect="1"/>
          </p:cNvPicPr>
          <p:nvPr/>
        </p:nvPicPr>
        <p:blipFill rotWithShape="1">
          <a:blip r:embed="rId7">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0628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021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3"/>
                </p:tgtEl>
              </p:cMediaNode>
            </p:video>
            <p:seq concurrent="1" nextAc="seek">
              <p:cTn id="12" restart="whenNotActive" fill="hold" evtFilter="cancelBubble" nodeType="interactiveSeq">
                <p:stCondLst>
                  <p:cond evt="onClick" delay="0">
                    <p:tgtEl>
                      <p:spTgt spid="3"/>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3"/>
                                        </p:tgtEl>
                                      </p:cBhvr>
                                    </p:cmd>
                                  </p:childTnLst>
                                </p:cTn>
                              </p:par>
                            </p:childTnLst>
                          </p:cTn>
                        </p:par>
                      </p:childTnLst>
                    </p:cTn>
                  </p:par>
                </p:childTnLst>
              </p:cTn>
              <p:nextCondLst>
                <p:cond evt="onClick" delay="0">
                  <p:tgtEl>
                    <p:spTgt spid="3"/>
                  </p:tgtEl>
                </p:cond>
              </p:nextCondLst>
            </p:seq>
            <p:audio>
              <p:cMediaNode vol="80000">
                <p:cTn id="1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De bronafbeelding bekijken">
            <a:extLst>
              <a:ext uri="{FF2B5EF4-FFF2-40B4-BE49-F238E27FC236}">
                <a16:creationId xmlns:a16="http://schemas.microsoft.com/office/drawing/2014/main" id="{6C00D7D3-16A5-4408-AC5A-AAD3A1921FC2}"/>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26520" r="22749" b="-2"/>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sp>
        <p:nvSpPr>
          <p:cNvPr id="5" name="Titel 4">
            <a:extLst>
              <a:ext uri="{FF2B5EF4-FFF2-40B4-BE49-F238E27FC236}">
                <a16:creationId xmlns:a16="http://schemas.microsoft.com/office/drawing/2014/main" id="{D890A153-1FD9-4864-AC91-DBBE4A4A39DC}"/>
              </a:ext>
            </a:extLst>
          </p:cNvPr>
          <p:cNvSpPr>
            <a:spLocks noGrp="1"/>
          </p:cNvSpPr>
          <p:nvPr>
            <p:ph type="title"/>
          </p:nvPr>
        </p:nvSpPr>
        <p:spPr>
          <a:xfrm>
            <a:off x="804998" y="798445"/>
            <a:ext cx="4803636" cy="1311664"/>
          </a:xfrm>
        </p:spPr>
        <p:txBody>
          <a:bodyPr vert="horz" lIns="91440" tIns="45720" rIns="91440" bIns="45720" rtlCol="0" anchor="ctr">
            <a:normAutofit/>
          </a:bodyPr>
          <a:lstStyle/>
          <a:p>
            <a:r>
              <a:rPr lang="en-US" b="1" dirty="0" err="1">
                <a:solidFill>
                  <a:srgbClr val="FFC000"/>
                </a:solidFill>
              </a:rPr>
              <a:t>Studiekosten</a:t>
            </a:r>
            <a:br>
              <a:rPr lang="en-US" b="1" dirty="0">
                <a:solidFill>
                  <a:srgbClr val="000000"/>
                </a:solidFill>
              </a:rPr>
            </a:br>
            <a:endParaRPr lang="en-US" dirty="0">
              <a:solidFill>
                <a:srgbClr val="000000"/>
              </a:solidFill>
            </a:endParaRP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100223" y="1949474"/>
            <a:ext cx="5411578" cy="4421153"/>
          </a:xfrm>
        </p:spPr>
        <p:txBody>
          <a:bodyPr vert="horz" lIns="91440" tIns="45720" rIns="91440" bIns="45720" rtlCol="0" anchor="ctr">
            <a:noAutofit/>
          </a:bodyPr>
          <a:lstStyle/>
          <a:p>
            <a:pPr marL="0" indent="0">
              <a:buNone/>
            </a:pPr>
            <a:r>
              <a:rPr lang="en-US" sz="1500" dirty="0">
                <a:solidFill>
                  <a:srgbClr val="000000"/>
                </a:solidFill>
              </a:rPr>
              <a:t>Het </a:t>
            </a:r>
            <a:r>
              <a:rPr lang="en-US" sz="1500" dirty="0" err="1">
                <a:solidFill>
                  <a:srgbClr val="000000"/>
                </a:solidFill>
              </a:rPr>
              <a:t>lesgeld</a:t>
            </a:r>
            <a:r>
              <a:rPr lang="en-US" sz="1500" dirty="0">
                <a:solidFill>
                  <a:srgbClr val="000000"/>
                </a:solidFill>
              </a:rPr>
              <a:t> is </a:t>
            </a:r>
            <a:r>
              <a:rPr lang="en-US" sz="1500" b="1" dirty="0">
                <a:solidFill>
                  <a:srgbClr val="000000"/>
                </a:solidFill>
              </a:rPr>
              <a:t>€ 1202,- per </a:t>
            </a:r>
            <a:r>
              <a:rPr lang="en-US" sz="1500" b="1" dirty="0" err="1">
                <a:solidFill>
                  <a:srgbClr val="000000"/>
                </a:solidFill>
              </a:rPr>
              <a:t>jaar</a:t>
            </a:r>
            <a:r>
              <a:rPr lang="en-US" sz="1500" dirty="0">
                <a:solidFill>
                  <a:srgbClr val="000000"/>
                </a:solidFill>
              </a:rPr>
              <a:t>.</a:t>
            </a:r>
          </a:p>
          <a:p>
            <a:pPr marL="0" indent="0">
              <a:buNone/>
            </a:pPr>
            <a:r>
              <a:rPr lang="en-US" sz="1500" b="1" dirty="0" err="1">
                <a:solidFill>
                  <a:srgbClr val="000000"/>
                </a:solidFill>
              </a:rPr>
              <a:t>bijkomende</a:t>
            </a:r>
            <a:r>
              <a:rPr lang="en-US" sz="1500" b="1" dirty="0">
                <a:solidFill>
                  <a:srgbClr val="000000"/>
                </a:solidFill>
              </a:rPr>
              <a:t> </a:t>
            </a:r>
            <a:r>
              <a:rPr lang="en-US" sz="1500" b="1" dirty="0" err="1">
                <a:solidFill>
                  <a:srgbClr val="000000"/>
                </a:solidFill>
              </a:rPr>
              <a:t>kosten</a:t>
            </a:r>
            <a:br>
              <a:rPr lang="en-US" sz="1500" b="1" dirty="0">
                <a:solidFill>
                  <a:srgbClr val="000000"/>
                </a:solidFill>
              </a:rPr>
            </a:br>
            <a:br>
              <a:rPr lang="en-US" sz="1500" b="1" dirty="0">
                <a:solidFill>
                  <a:srgbClr val="000000"/>
                </a:solidFill>
              </a:rPr>
            </a:br>
            <a:r>
              <a:rPr lang="en-US" sz="1500" b="1" i="1" dirty="0">
                <a:solidFill>
                  <a:srgbClr val="000000"/>
                </a:solidFill>
              </a:rPr>
              <a:t>Nijmegen</a:t>
            </a:r>
            <a:br>
              <a:rPr lang="en-US" sz="1500" b="1" dirty="0">
                <a:solidFill>
                  <a:srgbClr val="000000"/>
                </a:solidFill>
              </a:rPr>
            </a:br>
            <a:r>
              <a:rPr lang="en-US" sz="1500" b="1" dirty="0">
                <a:solidFill>
                  <a:srgbClr val="000000"/>
                </a:solidFill>
              </a:rPr>
              <a:t>- </a:t>
            </a:r>
            <a:r>
              <a:rPr lang="en-US" sz="1500" dirty="0" err="1">
                <a:solidFill>
                  <a:srgbClr val="000000"/>
                </a:solidFill>
              </a:rPr>
              <a:t>Boeken</a:t>
            </a:r>
            <a:r>
              <a:rPr lang="en-US" sz="1500" dirty="0">
                <a:solidFill>
                  <a:srgbClr val="000000"/>
                </a:solidFill>
              </a:rPr>
              <a:t> en </a:t>
            </a:r>
            <a:r>
              <a:rPr lang="en-US" sz="1500" dirty="0" err="1">
                <a:solidFill>
                  <a:srgbClr val="000000"/>
                </a:solidFill>
              </a:rPr>
              <a:t>licenties</a:t>
            </a:r>
            <a:r>
              <a:rPr lang="en-US" sz="1500" dirty="0">
                <a:solidFill>
                  <a:srgbClr val="000000"/>
                </a:solidFill>
              </a:rPr>
              <a:t>		 € 195,00</a:t>
            </a:r>
            <a:br>
              <a:rPr lang="en-US" sz="1500" dirty="0">
                <a:solidFill>
                  <a:srgbClr val="000000"/>
                </a:solidFill>
              </a:rPr>
            </a:br>
            <a:r>
              <a:rPr lang="en-US" sz="1500" dirty="0">
                <a:solidFill>
                  <a:srgbClr val="000000"/>
                </a:solidFill>
              </a:rPr>
              <a:t>- </a:t>
            </a:r>
            <a:r>
              <a:rPr lang="en-US" sz="1500" dirty="0" err="1">
                <a:solidFill>
                  <a:srgbClr val="000000"/>
                </a:solidFill>
              </a:rPr>
              <a:t>Kleding</a:t>
            </a:r>
            <a:r>
              <a:rPr lang="en-US" sz="1500" dirty="0">
                <a:solidFill>
                  <a:srgbClr val="000000"/>
                </a:solidFill>
              </a:rPr>
              <a:t> en </a:t>
            </a:r>
            <a:r>
              <a:rPr lang="en-US" sz="1500" dirty="0" err="1">
                <a:solidFill>
                  <a:srgbClr val="000000"/>
                </a:solidFill>
              </a:rPr>
              <a:t>materialen</a:t>
            </a:r>
            <a:r>
              <a:rPr lang="en-US" sz="1500" dirty="0">
                <a:solidFill>
                  <a:srgbClr val="000000"/>
                </a:solidFill>
              </a:rPr>
              <a:t> 	€ 220,00</a:t>
            </a:r>
            <a:br>
              <a:rPr lang="en-US" sz="1500" dirty="0">
                <a:solidFill>
                  <a:srgbClr val="000000"/>
                </a:solidFill>
              </a:rPr>
            </a:br>
            <a:r>
              <a:rPr lang="en-US" sz="1500" dirty="0">
                <a:solidFill>
                  <a:srgbClr val="000000"/>
                </a:solidFill>
              </a:rPr>
              <a:t>- </a:t>
            </a:r>
            <a:r>
              <a:rPr lang="en-US" sz="1500" dirty="0" err="1">
                <a:solidFill>
                  <a:srgbClr val="000000"/>
                </a:solidFill>
              </a:rPr>
              <a:t>Overig</a:t>
            </a:r>
            <a:r>
              <a:rPr lang="en-US" sz="1500" dirty="0">
                <a:solidFill>
                  <a:srgbClr val="000000"/>
                </a:solidFill>
              </a:rPr>
              <a:t> (</a:t>
            </a:r>
            <a:r>
              <a:rPr lang="en-US" sz="1500" dirty="0" err="1">
                <a:solidFill>
                  <a:srgbClr val="000000"/>
                </a:solidFill>
              </a:rPr>
              <a:t>o.a.</a:t>
            </a:r>
            <a:r>
              <a:rPr lang="en-US" sz="1500" dirty="0">
                <a:solidFill>
                  <a:srgbClr val="000000"/>
                </a:solidFill>
              </a:rPr>
              <a:t> </a:t>
            </a:r>
            <a:r>
              <a:rPr lang="en-US" sz="1500" dirty="0" err="1">
                <a:solidFill>
                  <a:srgbClr val="000000"/>
                </a:solidFill>
              </a:rPr>
              <a:t>kamp</a:t>
            </a:r>
            <a:r>
              <a:rPr lang="en-US" sz="1500" dirty="0">
                <a:solidFill>
                  <a:srgbClr val="000000"/>
                </a:solidFill>
              </a:rPr>
              <a:t>) 		</a:t>
            </a:r>
            <a:r>
              <a:rPr lang="en-US" sz="1500" u="sng" dirty="0">
                <a:solidFill>
                  <a:srgbClr val="000000"/>
                </a:solidFill>
              </a:rPr>
              <a:t>€ 100,00</a:t>
            </a:r>
          </a:p>
          <a:p>
            <a:pPr marL="0" indent="0">
              <a:buNone/>
            </a:pPr>
            <a:r>
              <a:rPr lang="en-US" sz="1500" dirty="0" err="1">
                <a:solidFill>
                  <a:srgbClr val="000000"/>
                </a:solidFill>
              </a:rPr>
              <a:t>Totaal</a:t>
            </a:r>
            <a:r>
              <a:rPr lang="en-US" sz="1500" dirty="0">
                <a:solidFill>
                  <a:srgbClr val="000000"/>
                </a:solidFill>
              </a:rPr>
              <a:t> 			€ 515,-</a:t>
            </a:r>
          </a:p>
          <a:p>
            <a:pPr marL="0" indent="0">
              <a:buNone/>
            </a:pPr>
            <a:br>
              <a:rPr lang="en-US" sz="1500" dirty="0">
                <a:solidFill>
                  <a:srgbClr val="000000"/>
                </a:solidFill>
              </a:rPr>
            </a:br>
            <a:r>
              <a:rPr lang="en-US" sz="1500" b="1" i="1" dirty="0" err="1">
                <a:solidFill>
                  <a:srgbClr val="000000"/>
                </a:solidFill>
              </a:rPr>
              <a:t>Boxmeer</a:t>
            </a:r>
            <a:br>
              <a:rPr lang="en-US" sz="1500" b="1" i="1" dirty="0">
                <a:solidFill>
                  <a:srgbClr val="000000"/>
                </a:solidFill>
              </a:rPr>
            </a:br>
            <a:r>
              <a:rPr lang="en-US" sz="1500" b="1" dirty="0">
                <a:solidFill>
                  <a:srgbClr val="000000"/>
                </a:solidFill>
              </a:rPr>
              <a:t>- </a:t>
            </a:r>
            <a:r>
              <a:rPr lang="en-US" sz="1500" dirty="0" err="1">
                <a:solidFill>
                  <a:srgbClr val="000000"/>
                </a:solidFill>
              </a:rPr>
              <a:t>Boeken</a:t>
            </a:r>
            <a:r>
              <a:rPr lang="en-US" sz="1500" dirty="0">
                <a:solidFill>
                  <a:srgbClr val="000000"/>
                </a:solidFill>
              </a:rPr>
              <a:t> en </a:t>
            </a:r>
            <a:r>
              <a:rPr lang="en-US" sz="1500" dirty="0" err="1">
                <a:solidFill>
                  <a:srgbClr val="000000"/>
                </a:solidFill>
              </a:rPr>
              <a:t>licenties</a:t>
            </a:r>
            <a:r>
              <a:rPr lang="en-US" sz="1500" dirty="0">
                <a:solidFill>
                  <a:srgbClr val="000000"/>
                </a:solidFill>
              </a:rPr>
              <a:t>		€ 273,00</a:t>
            </a:r>
            <a:br>
              <a:rPr lang="en-US" sz="1500" dirty="0">
                <a:solidFill>
                  <a:srgbClr val="000000"/>
                </a:solidFill>
              </a:rPr>
            </a:br>
            <a:r>
              <a:rPr lang="en-US" sz="1500" dirty="0">
                <a:solidFill>
                  <a:srgbClr val="000000"/>
                </a:solidFill>
              </a:rPr>
              <a:t>- </a:t>
            </a:r>
            <a:r>
              <a:rPr lang="en-US" sz="1500" dirty="0" err="1">
                <a:solidFill>
                  <a:srgbClr val="000000"/>
                </a:solidFill>
              </a:rPr>
              <a:t>Kleding</a:t>
            </a:r>
            <a:r>
              <a:rPr lang="en-US" sz="1500" dirty="0">
                <a:solidFill>
                  <a:srgbClr val="000000"/>
                </a:solidFill>
              </a:rPr>
              <a:t> en </a:t>
            </a:r>
            <a:r>
              <a:rPr lang="en-US" sz="1500" dirty="0" err="1">
                <a:solidFill>
                  <a:srgbClr val="000000"/>
                </a:solidFill>
              </a:rPr>
              <a:t>materialen</a:t>
            </a:r>
            <a:r>
              <a:rPr lang="en-US" sz="1500" dirty="0">
                <a:solidFill>
                  <a:srgbClr val="000000"/>
                </a:solidFill>
              </a:rPr>
              <a:t> 	€ 220,00</a:t>
            </a:r>
            <a:br>
              <a:rPr lang="en-US" sz="1500" dirty="0">
                <a:solidFill>
                  <a:srgbClr val="000000"/>
                </a:solidFill>
              </a:rPr>
            </a:br>
            <a:r>
              <a:rPr lang="en-US" sz="1500" dirty="0">
                <a:solidFill>
                  <a:srgbClr val="000000"/>
                </a:solidFill>
              </a:rPr>
              <a:t>- </a:t>
            </a:r>
            <a:r>
              <a:rPr lang="en-US" sz="1500" dirty="0" err="1">
                <a:solidFill>
                  <a:srgbClr val="000000"/>
                </a:solidFill>
              </a:rPr>
              <a:t>Overig</a:t>
            </a:r>
            <a:r>
              <a:rPr lang="en-US" sz="1500" dirty="0">
                <a:solidFill>
                  <a:srgbClr val="000000"/>
                </a:solidFill>
              </a:rPr>
              <a:t> (</a:t>
            </a:r>
            <a:r>
              <a:rPr lang="en-US" sz="1500" dirty="0" err="1">
                <a:solidFill>
                  <a:srgbClr val="000000"/>
                </a:solidFill>
              </a:rPr>
              <a:t>o.a.</a:t>
            </a:r>
            <a:r>
              <a:rPr lang="en-US" sz="1500" dirty="0">
                <a:solidFill>
                  <a:srgbClr val="000000"/>
                </a:solidFill>
              </a:rPr>
              <a:t> </a:t>
            </a:r>
            <a:r>
              <a:rPr lang="en-US" sz="1500" dirty="0" err="1">
                <a:solidFill>
                  <a:srgbClr val="000000"/>
                </a:solidFill>
              </a:rPr>
              <a:t>kamp</a:t>
            </a:r>
            <a:r>
              <a:rPr lang="en-US" sz="1500" dirty="0">
                <a:solidFill>
                  <a:srgbClr val="000000"/>
                </a:solidFill>
              </a:rPr>
              <a:t>) 		</a:t>
            </a:r>
            <a:r>
              <a:rPr lang="en-US" sz="1500" u="sng" dirty="0">
                <a:solidFill>
                  <a:srgbClr val="000000"/>
                </a:solidFill>
              </a:rPr>
              <a:t>€ 100,00</a:t>
            </a:r>
          </a:p>
          <a:p>
            <a:pPr marL="0" indent="0">
              <a:buNone/>
            </a:pPr>
            <a:r>
              <a:rPr lang="en-US" sz="1500" dirty="0" err="1">
                <a:solidFill>
                  <a:srgbClr val="000000"/>
                </a:solidFill>
              </a:rPr>
              <a:t>Totaal</a:t>
            </a:r>
            <a:r>
              <a:rPr lang="en-US" sz="1500" dirty="0">
                <a:solidFill>
                  <a:srgbClr val="000000"/>
                </a:solidFill>
              </a:rPr>
              <a:t> 			€ 593,-</a:t>
            </a:r>
          </a:p>
          <a:p>
            <a:pPr marL="0" indent="0">
              <a:buNone/>
            </a:pPr>
            <a:br>
              <a:rPr lang="en-US" sz="1500" dirty="0">
                <a:solidFill>
                  <a:srgbClr val="000000"/>
                </a:solidFill>
              </a:rPr>
            </a:br>
            <a:r>
              <a:rPr lang="en-US" sz="1500" dirty="0" err="1">
                <a:solidFill>
                  <a:srgbClr val="000000"/>
                </a:solidFill>
              </a:rPr>
              <a:t>Verder</a:t>
            </a:r>
            <a:r>
              <a:rPr lang="en-US" sz="1500" dirty="0">
                <a:solidFill>
                  <a:srgbClr val="000000"/>
                </a:solidFill>
              </a:rPr>
              <a:t> </a:t>
            </a:r>
            <a:r>
              <a:rPr lang="en-US" sz="1500" dirty="0" err="1">
                <a:solidFill>
                  <a:srgbClr val="000000"/>
                </a:solidFill>
              </a:rPr>
              <a:t>heb</a:t>
            </a:r>
            <a:r>
              <a:rPr lang="en-US" sz="1500" dirty="0">
                <a:solidFill>
                  <a:srgbClr val="000000"/>
                </a:solidFill>
              </a:rPr>
              <a:t> je </a:t>
            </a:r>
            <a:r>
              <a:rPr lang="en-US" sz="1500" dirty="0" err="1">
                <a:solidFill>
                  <a:srgbClr val="000000"/>
                </a:solidFill>
              </a:rPr>
              <a:t>je</a:t>
            </a:r>
            <a:r>
              <a:rPr lang="en-US" sz="1500" dirty="0">
                <a:solidFill>
                  <a:srgbClr val="000000"/>
                </a:solidFill>
              </a:rPr>
              <a:t> laptop </a:t>
            </a:r>
            <a:r>
              <a:rPr lang="en-US" sz="1500" dirty="0" err="1">
                <a:solidFill>
                  <a:srgbClr val="000000"/>
                </a:solidFill>
              </a:rPr>
              <a:t>altijd</a:t>
            </a:r>
            <a:r>
              <a:rPr lang="en-US" sz="1500" dirty="0">
                <a:solidFill>
                  <a:srgbClr val="000000"/>
                </a:solidFill>
              </a:rPr>
              <a:t> </a:t>
            </a:r>
            <a:r>
              <a:rPr lang="en-US" sz="1500" dirty="0" err="1">
                <a:solidFill>
                  <a:srgbClr val="000000"/>
                </a:solidFill>
              </a:rPr>
              <a:t>nodig</a:t>
            </a:r>
            <a:r>
              <a:rPr lang="en-US" sz="1500" dirty="0">
                <a:solidFill>
                  <a:srgbClr val="000000"/>
                </a:solidFill>
              </a:rPr>
              <a:t>. </a:t>
            </a:r>
          </a:p>
          <a:p>
            <a:endParaRPr lang="en-US" sz="1500" dirty="0">
              <a:solidFill>
                <a:srgbClr val="000000"/>
              </a:solidFill>
            </a:endParaRPr>
          </a:p>
          <a:p>
            <a:pPr marL="0" indent="0">
              <a:buNone/>
            </a:pPr>
            <a:r>
              <a:rPr lang="en-US" sz="1500" b="1" dirty="0" err="1">
                <a:solidFill>
                  <a:srgbClr val="000000"/>
                </a:solidFill>
              </a:rPr>
              <a:t>Financiële</a:t>
            </a:r>
            <a:r>
              <a:rPr lang="en-US" sz="1500" b="1" dirty="0">
                <a:solidFill>
                  <a:srgbClr val="000000"/>
                </a:solidFill>
              </a:rPr>
              <a:t> </a:t>
            </a:r>
            <a:r>
              <a:rPr lang="en-US" sz="1500" b="1" dirty="0" err="1">
                <a:solidFill>
                  <a:srgbClr val="000000"/>
                </a:solidFill>
              </a:rPr>
              <a:t>uitdaging</a:t>
            </a:r>
            <a:r>
              <a:rPr lang="en-US" sz="1500" b="1" dirty="0">
                <a:solidFill>
                  <a:srgbClr val="000000"/>
                </a:solidFill>
              </a:rPr>
              <a:t>?</a:t>
            </a:r>
            <a:br>
              <a:rPr lang="en-US" sz="1500" b="1" dirty="0">
                <a:solidFill>
                  <a:srgbClr val="000000"/>
                </a:solidFill>
              </a:rPr>
            </a:br>
            <a:r>
              <a:rPr lang="en-US" sz="1500" dirty="0" err="1">
                <a:solidFill>
                  <a:srgbClr val="000000"/>
                </a:solidFill>
              </a:rPr>
              <a:t>vraag</a:t>
            </a:r>
            <a:r>
              <a:rPr lang="en-US" sz="1500" dirty="0">
                <a:solidFill>
                  <a:srgbClr val="000000"/>
                </a:solidFill>
              </a:rPr>
              <a:t> via je </a:t>
            </a:r>
            <a:r>
              <a:rPr lang="en-US" sz="1500" dirty="0" err="1">
                <a:solidFill>
                  <a:srgbClr val="000000"/>
                </a:solidFill>
              </a:rPr>
              <a:t>trajectbegeleider</a:t>
            </a:r>
            <a:r>
              <a:rPr lang="en-US" sz="1500" dirty="0">
                <a:solidFill>
                  <a:srgbClr val="000000"/>
                </a:solidFill>
              </a:rPr>
              <a:t> </a:t>
            </a:r>
            <a:r>
              <a:rPr lang="en-US" sz="1500" dirty="0" err="1">
                <a:solidFill>
                  <a:srgbClr val="000000"/>
                </a:solidFill>
              </a:rPr>
              <a:t>een</a:t>
            </a:r>
            <a:r>
              <a:rPr lang="en-US" sz="1500" dirty="0">
                <a:solidFill>
                  <a:srgbClr val="000000"/>
                </a:solidFill>
              </a:rPr>
              <a:t> </a:t>
            </a:r>
            <a:r>
              <a:rPr lang="en-US" sz="1500" dirty="0" err="1">
                <a:solidFill>
                  <a:srgbClr val="000000"/>
                </a:solidFill>
              </a:rPr>
              <a:t>financieel</a:t>
            </a:r>
            <a:r>
              <a:rPr lang="en-US" sz="1500" dirty="0">
                <a:solidFill>
                  <a:srgbClr val="000000"/>
                </a:solidFill>
              </a:rPr>
              <a:t> </a:t>
            </a:r>
            <a:r>
              <a:rPr lang="en-US" sz="1500" dirty="0" err="1">
                <a:solidFill>
                  <a:srgbClr val="000000"/>
                </a:solidFill>
              </a:rPr>
              <a:t>spreekuur</a:t>
            </a:r>
            <a:r>
              <a:rPr lang="en-US" sz="1500" dirty="0">
                <a:solidFill>
                  <a:srgbClr val="000000"/>
                </a:solidFill>
              </a:rPr>
              <a:t> </a:t>
            </a:r>
            <a:r>
              <a:rPr lang="en-US" sz="1500" dirty="0" err="1">
                <a:solidFill>
                  <a:srgbClr val="000000"/>
                </a:solidFill>
              </a:rPr>
              <a:t>aan</a:t>
            </a:r>
            <a:r>
              <a:rPr lang="en-US" sz="1500" dirty="0">
                <a:solidFill>
                  <a:srgbClr val="000000"/>
                </a:solidFill>
              </a:rPr>
              <a:t> </a:t>
            </a:r>
          </a:p>
        </p:txBody>
      </p:sp>
      <p:sp>
        <p:nvSpPr>
          <p:cNvPr id="10" name="Titel 1">
            <a:extLst>
              <a:ext uri="{FF2B5EF4-FFF2-40B4-BE49-F238E27FC236}">
                <a16:creationId xmlns:a16="http://schemas.microsoft.com/office/drawing/2014/main" id="{56C0D431-814A-49C4-A960-4D15B9F5B030}"/>
              </a:ext>
            </a:extLst>
          </p:cNvPr>
          <p:cNvSpPr txBox="1">
            <a:spLocks/>
          </p:cNvSpPr>
          <p:nvPr/>
        </p:nvSpPr>
        <p:spPr bwMode="auto">
          <a:xfrm>
            <a:off x="100223" y="609984"/>
            <a:ext cx="4972050" cy="841375"/>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kern="0" dirty="0">
                <a:solidFill>
                  <a:schemeClr val="bg1"/>
                </a:solidFill>
                <a:latin typeface="Arial" panose="020B0604020202020204" pitchFamily="34" charset="0"/>
                <a:cs typeface="Arial" panose="020B0604020202020204" pitchFamily="34" charset="0"/>
              </a:rPr>
              <a:t>Studiekosten</a:t>
            </a:r>
          </a:p>
        </p:txBody>
      </p:sp>
      <p:pic>
        <p:nvPicPr>
          <p:cNvPr id="11" name="Afbeelding 1" descr="ROC DSB Ppt standaard.pdf">
            <a:extLst>
              <a:ext uri="{FF2B5EF4-FFF2-40B4-BE49-F238E27FC236}">
                <a16:creationId xmlns:a16="http://schemas.microsoft.com/office/drawing/2014/main" id="{15C96561-8081-48DD-ACC9-7186D72C1A9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55714" y="-1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9">
            <a:hlinkClick r:id="" action="ppaction://media"/>
            <a:extLst>
              <a:ext uri="{FF2B5EF4-FFF2-40B4-BE49-F238E27FC236}">
                <a16:creationId xmlns:a16="http://schemas.microsoft.com/office/drawing/2014/main" id="{E5E8F277-A59F-4F4D-B477-B8D6E9610FA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236285" y="6370627"/>
            <a:ext cx="487363" cy="487363"/>
          </a:xfrm>
          <a:prstGeom prst="rect">
            <a:avLst/>
          </a:prstGeom>
        </p:spPr>
      </p:pic>
    </p:spTree>
    <p:extLst>
      <p:ext uri="{BB962C8B-B14F-4D97-AF65-F5344CB8AC3E}">
        <p14:creationId xmlns:p14="http://schemas.microsoft.com/office/powerpoint/2010/main" val="375890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696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A741BA88-40BA-4219-8944-9C2F2444E97A}"/>
              </a:ext>
            </a:extLst>
          </p:cNvPr>
          <p:cNvSpPr txBox="1">
            <a:spLocks/>
          </p:cNvSpPr>
          <p:nvPr/>
        </p:nvSpPr>
        <p:spPr bwMode="auto">
          <a:xfrm>
            <a:off x="821516" y="640263"/>
            <a:ext cx="6204984" cy="1344975"/>
          </a:xfrm>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lgn="l" defTabSz="914400" eaLnBrk="1" hangingPunct="1">
              <a:lnSpc>
                <a:spcPct val="90000"/>
              </a:lnSpc>
              <a:spcAft>
                <a:spcPts val="600"/>
              </a:spcAft>
              <a:defRPr/>
            </a:pPr>
            <a:r>
              <a:rPr lang="en-US" altLang="nl-NL" sz="4000" b="1">
                <a:solidFill>
                  <a:schemeClr val="tx1"/>
                </a:solidFill>
              </a:rPr>
              <a:t>Open dagen</a:t>
            </a:r>
          </a:p>
        </p:txBody>
      </p:sp>
      <p:sp>
        <p:nvSpPr>
          <p:cNvPr id="36867" name="Rectangle 3">
            <a:extLst>
              <a:ext uri="{FF2B5EF4-FFF2-40B4-BE49-F238E27FC236}">
                <a16:creationId xmlns:a16="http://schemas.microsoft.com/office/drawing/2014/main" id="{7DE930AF-5A08-4DA8-BB7F-183D2463B161}"/>
              </a:ext>
            </a:extLst>
          </p:cNvPr>
          <p:cNvSpPr txBox="1">
            <a:spLocks noChangeArrowheads="1"/>
          </p:cNvSpPr>
          <p:nvPr/>
        </p:nvSpPr>
        <p:spPr bwMode="auto">
          <a:xfrm>
            <a:off x="821515" y="2121762"/>
            <a:ext cx="6204984" cy="362691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fontScale="85000" lnSpcReduction="20000"/>
          </a:bodyPr>
          <a:lstStyle>
            <a:lvl1pPr marL="457200" indent="-457200">
              <a:spcBef>
                <a:spcPct val="20000"/>
              </a:spcBef>
              <a:buChar char="•"/>
              <a:defRPr sz="3200">
                <a:solidFill>
                  <a:schemeClr val="tx1"/>
                </a:solidFill>
                <a:latin typeface="Arial" panose="020B0604020202020204" pitchFamily="34" charset="0"/>
                <a:ea typeface="ヒラギノ角ゴ Pro W3" charset="-128"/>
              </a:defRPr>
            </a:lvl1pPr>
            <a:lvl2pPr marL="742950" indent="-28575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pPr marL="571500" indent="-342900" defTabSz="914400">
              <a:lnSpc>
                <a:spcPct val="90000"/>
              </a:lnSpc>
              <a:defRPr/>
            </a:pPr>
            <a:r>
              <a:rPr lang="en-US" altLang="nl-NL" sz="2400" b="1" dirty="0">
                <a:latin typeface="+mn-lt"/>
                <a:ea typeface="+mn-ea"/>
              </a:rPr>
              <a:t>(online) </a:t>
            </a:r>
            <a:r>
              <a:rPr lang="en-US" altLang="nl-NL" sz="2400" b="1" dirty="0" err="1">
                <a:latin typeface="+mn-lt"/>
                <a:ea typeface="+mn-ea"/>
              </a:rPr>
              <a:t>voorlichting</a:t>
            </a:r>
            <a:r>
              <a:rPr lang="en-US" altLang="nl-NL" sz="2400" b="1" dirty="0">
                <a:latin typeface="+mn-lt"/>
                <a:ea typeface="+mn-ea"/>
              </a:rPr>
              <a:t> </a:t>
            </a:r>
          </a:p>
          <a:p>
            <a:pPr marL="228600" indent="0" defTabSz="914400">
              <a:lnSpc>
                <a:spcPct val="90000"/>
              </a:lnSpc>
              <a:buNone/>
              <a:defRPr/>
            </a:pPr>
            <a:r>
              <a:rPr lang="en-US" altLang="nl-NL" sz="2400" dirty="0" err="1">
                <a:latin typeface="+mn-lt"/>
                <a:ea typeface="+mn-ea"/>
              </a:rPr>
              <a:t>Dinsdag</a:t>
            </a:r>
            <a:r>
              <a:rPr lang="en-US" altLang="nl-NL" sz="2400" dirty="0">
                <a:latin typeface="+mn-lt"/>
                <a:ea typeface="+mn-ea"/>
              </a:rPr>
              <a:t> 11 </a:t>
            </a:r>
            <a:r>
              <a:rPr lang="en-US" altLang="nl-NL" sz="2400" dirty="0" err="1">
                <a:latin typeface="+mn-lt"/>
                <a:ea typeface="+mn-ea"/>
              </a:rPr>
              <a:t>januari</a:t>
            </a:r>
            <a:r>
              <a:rPr lang="en-US" altLang="nl-NL" sz="2400" dirty="0">
                <a:latin typeface="+mn-lt"/>
                <a:ea typeface="+mn-ea"/>
              </a:rPr>
              <a:t> &amp; </a:t>
            </a:r>
            <a:r>
              <a:rPr lang="en-US" altLang="nl-NL" sz="2400" dirty="0" err="1">
                <a:latin typeface="+mn-lt"/>
                <a:ea typeface="+mn-ea"/>
              </a:rPr>
              <a:t>donderdag</a:t>
            </a:r>
            <a:r>
              <a:rPr lang="en-US" altLang="nl-NL" sz="2400" dirty="0">
                <a:latin typeface="+mn-lt"/>
                <a:ea typeface="+mn-ea"/>
              </a:rPr>
              <a:t> 13 </a:t>
            </a:r>
            <a:r>
              <a:rPr lang="en-US" altLang="nl-NL" sz="2400" dirty="0" err="1">
                <a:latin typeface="+mn-lt"/>
                <a:ea typeface="+mn-ea"/>
              </a:rPr>
              <a:t>januari</a:t>
            </a:r>
            <a:endParaRPr lang="en-US" altLang="nl-NL" sz="2400" dirty="0">
              <a:latin typeface="+mn-lt"/>
              <a:ea typeface="+mn-ea"/>
            </a:endParaRPr>
          </a:p>
          <a:p>
            <a:pPr marL="571500" indent="-342900" defTabSz="914400">
              <a:lnSpc>
                <a:spcPct val="90000"/>
              </a:lnSpc>
              <a:defRPr/>
            </a:pPr>
            <a:r>
              <a:rPr lang="en-US" altLang="nl-NL" sz="2400" b="1" dirty="0">
                <a:latin typeface="+mn-lt"/>
                <a:ea typeface="+mn-ea"/>
              </a:rPr>
              <a:t>Open dag </a:t>
            </a:r>
          </a:p>
          <a:p>
            <a:pPr marL="228600" indent="0" defTabSz="914400">
              <a:lnSpc>
                <a:spcPct val="90000"/>
              </a:lnSpc>
              <a:buNone/>
              <a:defRPr/>
            </a:pPr>
            <a:r>
              <a:rPr lang="en-US" altLang="nl-NL" sz="2400" dirty="0" err="1">
                <a:latin typeface="+mn-lt"/>
                <a:ea typeface="+mn-ea"/>
              </a:rPr>
              <a:t>Als</a:t>
            </a:r>
            <a:r>
              <a:rPr lang="en-US" altLang="nl-NL" sz="2400" dirty="0">
                <a:latin typeface="+mn-lt"/>
                <a:ea typeface="+mn-ea"/>
              </a:rPr>
              <a:t> de </a:t>
            </a:r>
            <a:r>
              <a:rPr lang="en-US" altLang="nl-NL" sz="2400" dirty="0" err="1">
                <a:latin typeface="+mn-lt"/>
                <a:ea typeface="+mn-ea"/>
              </a:rPr>
              <a:t>coronamaatregelen</a:t>
            </a:r>
            <a:r>
              <a:rPr lang="en-US" altLang="nl-NL" sz="2400" dirty="0">
                <a:latin typeface="+mn-lt"/>
                <a:ea typeface="+mn-ea"/>
              </a:rPr>
              <a:t> het </a:t>
            </a:r>
            <a:r>
              <a:rPr lang="en-US" altLang="nl-NL" sz="2400" dirty="0" err="1">
                <a:latin typeface="+mn-lt"/>
                <a:ea typeface="+mn-ea"/>
              </a:rPr>
              <a:t>toelaten</a:t>
            </a:r>
            <a:r>
              <a:rPr lang="en-US" altLang="nl-NL" sz="2400" dirty="0">
                <a:latin typeface="+mn-lt"/>
                <a:ea typeface="+mn-ea"/>
              </a:rPr>
              <a:t>, </a:t>
            </a:r>
            <a:r>
              <a:rPr lang="en-US" altLang="nl-NL" sz="2400" dirty="0" err="1">
                <a:latin typeface="+mn-lt"/>
                <a:ea typeface="+mn-ea"/>
              </a:rPr>
              <a:t>zal</a:t>
            </a:r>
            <a:r>
              <a:rPr lang="en-US" altLang="nl-NL" sz="2400" dirty="0">
                <a:latin typeface="+mn-lt"/>
                <a:ea typeface="+mn-ea"/>
              </a:rPr>
              <a:t> </a:t>
            </a:r>
            <a:r>
              <a:rPr lang="en-US" altLang="nl-NL" sz="2400" dirty="0" err="1">
                <a:latin typeface="+mn-lt"/>
                <a:ea typeface="+mn-ea"/>
              </a:rPr>
              <a:t>deze</a:t>
            </a:r>
            <a:r>
              <a:rPr lang="en-US" altLang="nl-NL" sz="2400" dirty="0">
                <a:latin typeface="+mn-lt"/>
                <a:ea typeface="+mn-ea"/>
              </a:rPr>
              <a:t> </a:t>
            </a:r>
            <a:r>
              <a:rPr lang="en-US" altLang="nl-NL" sz="2400" dirty="0" err="1">
                <a:latin typeface="+mn-lt"/>
                <a:ea typeface="+mn-ea"/>
              </a:rPr>
              <a:t>worden</a:t>
            </a:r>
            <a:r>
              <a:rPr lang="en-US" altLang="nl-NL" sz="2400" dirty="0">
                <a:latin typeface="+mn-lt"/>
                <a:ea typeface="+mn-ea"/>
              </a:rPr>
              <a:t> </a:t>
            </a:r>
            <a:r>
              <a:rPr lang="en-US" altLang="nl-NL" sz="2400" dirty="0" err="1">
                <a:latin typeface="+mn-lt"/>
                <a:ea typeface="+mn-ea"/>
              </a:rPr>
              <a:t>ingepland</a:t>
            </a:r>
            <a:r>
              <a:rPr lang="en-US" altLang="nl-NL" sz="2400" dirty="0">
                <a:latin typeface="+mn-lt"/>
                <a:ea typeface="+mn-ea"/>
              </a:rPr>
              <a:t>. </a:t>
            </a:r>
          </a:p>
          <a:p>
            <a:pPr indent="-228600" defTabSz="914400">
              <a:lnSpc>
                <a:spcPct val="90000"/>
              </a:lnSpc>
              <a:buFont typeface="Arial" panose="020B0604020202020204" pitchFamily="34" charset="0"/>
              <a:buChar char="•"/>
              <a:defRPr/>
            </a:pPr>
            <a:r>
              <a:rPr lang="en-US" altLang="nl-NL" sz="2400" b="1" dirty="0" err="1">
                <a:latin typeface="+mn-lt"/>
                <a:ea typeface="+mn-ea"/>
              </a:rPr>
              <a:t>Meeloopdagen</a:t>
            </a:r>
            <a:endParaRPr lang="en-US" altLang="nl-NL" sz="2400" b="1" dirty="0">
              <a:latin typeface="+mn-lt"/>
              <a:ea typeface="+mn-ea"/>
            </a:endParaRPr>
          </a:p>
          <a:p>
            <a:pPr marL="228600" indent="0" defTabSz="914400">
              <a:lnSpc>
                <a:spcPct val="90000"/>
              </a:lnSpc>
              <a:buNone/>
              <a:defRPr/>
            </a:pPr>
            <a:r>
              <a:rPr lang="en-US" altLang="nl-NL" sz="2400" dirty="0">
                <a:latin typeface="+mn-lt"/>
                <a:ea typeface="+mn-ea"/>
              </a:rPr>
              <a:t>9 </a:t>
            </a:r>
            <a:r>
              <a:rPr lang="en-US" altLang="nl-NL" sz="2400" dirty="0" err="1">
                <a:latin typeface="+mn-lt"/>
                <a:ea typeface="+mn-ea"/>
              </a:rPr>
              <a:t>februari</a:t>
            </a:r>
            <a:r>
              <a:rPr lang="en-US" altLang="nl-NL" sz="2400" dirty="0">
                <a:latin typeface="+mn-lt"/>
                <a:ea typeface="+mn-ea"/>
              </a:rPr>
              <a:t> en 16 </a:t>
            </a:r>
            <a:r>
              <a:rPr lang="en-US" altLang="nl-NL" sz="2400" dirty="0" err="1">
                <a:latin typeface="+mn-lt"/>
                <a:ea typeface="+mn-ea"/>
              </a:rPr>
              <a:t>februari</a:t>
            </a:r>
            <a:r>
              <a:rPr lang="en-US" altLang="nl-NL" sz="2400" dirty="0">
                <a:latin typeface="+mn-lt"/>
                <a:ea typeface="+mn-ea"/>
              </a:rPr>
              <a:t> </a:t>
            </a:r>
          </a:p>
          <a:p>
            <a:pPr indent="-228600" defTabSz="914400">
              <a:lnSpc>
                <a:spcPct val="90000"/>
              </a:lnSpc>
              <a:buFont typeface="Arial" panose="020B0604020202020204" pitchFamily="34" charset="0"/>
              <a:buChar char="•"/>
              <a:defRPr/>
            </a:pPr>
            <a:r>
              <a:rPr lang="en-US" altLang="nl-NL" sz="2400" b="1" dirty="0">
                <a:latin typeface="+mn-lt"/>
                <a:ea typeface="+mn-ea"/>
              </a:rPr>
              <a:t>Intake </a:t>
            </a:r>
            <a:r>
              <a:rPr lang="en-US" altLang="nl-NL" sz="2400" b="1" dirty="0" err="1">
                <a:latin typeface="+mn-lt"/>
                <a:ea typeface="+mn-ea"/>
              </a:rPr>
              <a:t>sport&amp;bewegen</a:t>
            </a:r>
            <a:r>
              <a:rPr lang="en-US" altLang="nl-NL" sz="2400" b="1" dirty="0">
                <a:latin typeface="+mn-lt"/>
                <a:ea typeface="+mn-ea"/>
              </a:rPr>
              <a:t>  </a:t>
            </a:r>
          </a:p>
          <a:p>
            <a:pPr marL="228600" indent="0" defTabSz="914400">
              <a:lnSpc>
                <a:spcPct val="90000"/>
              </a:lnSpc>
              <a:buNone/>
              <a:defRPr/>
            </a:pPr>
            <a:endParaRPr lang="en-US" altLang="nl-NL" sz="2400" b="1" dirty="0">
              <a:latin typeface="+mn-lt"/>
              <a:ea typeface="+mn-ea"/>
            </a:endParaRPr>
          </a:p>
          <a:p>
            <a:pPr marL="0" indent="0" defTabSz="914400">
              <a:lnSpc>
                <a:spcPct val="90000"/>
              </a:lnSpc>
              <a:buNone/>
              <a:defRPr/>
            </a:pPr>
            <a:endParaRPr lang="en-US" altLang="nl-NL" sz="2400" b="1" dirty="0">
              <a:latin typeface="+mn-lt"/>
              <a:ea typeface="+mn-ea"/>
            </a:endParaRPr>
          </a:p>
          <a:p>
            <a:pPr marL="0" indent="0" defTabSz="914400">
              <a:lnSpc>
                <a:spcPct val="90000"/>
              </a:lnSpc>
              <a:buNone/>
              <a:defRPr/>
            </a:pPr>
            <a:r>
              <a:rPr lang="en-US" altLang="nl-NL" sz="2400" b="1" dirty="0" err="1">
                <a:latin typeface="+mn-lt"/>
                <a:ea typeface="+mn-ea"/>
              </a:rPr>
              <a:t>Aanmelden</a:t>
            </a:r>
            <a:r>
              <a:rPr lang="en-US" altLang="nl-NL" sz="2400" b="1" dirty="0">
                <a:latin typeface="+mn-lt"/>
                <a:ea typeface="+mn-ea"/>
              </a:rPr>
              <a:t> via de site: </a:t>
            </a:r>
          </a:p>
          <a:p>
            <a:pPr marL="0" indent="0" defTabSz="914400">
              <a:lnSpc>
                <a:spcPct val="90000"/>
              </a:lnSpc>
              <a:buNone/>
              <a:defRPr/>
            </a:pPr>
            <a:r>
              <a:rPr lang="en-US" altLang="nl-NL" sz="2400" b="1" dirty="0">
                <a:latin typeface="+mn-lt"/>
                <a:ea typeface="+mn-ea"/>
                <a:hlinkClick r:id="rId5">
                  <a:extLst>
                    <a:ext uri="{A12FA001-AC4F-418D-AE19-62706E023703}">
                      <ahyp:hlinkClr xmlns:ahyp="http://schemas.microsoft.com/office/drawing/2018/hyperlinkcolor" val="tx"/>
                    </a:ext>
                  </a:extLst>
                </a:hlinkClick>
              </a:rPr>
              <a:t>www.roc-nijmegen.nl</a:t>
            </a:r>
            <a:r>
              <a:rPr lang="en-US" altLang="nl-NL" sz="2400" b="1" dirty="0">
                <a:latin typeface="+mn-lt"/>
                <a:ea typeface="+mn-ea"/>
              </a:rPr>
              <a:t> </a:t>
            </a:r>
            <a:r>
              <a:rPr lang="en-US" altLang="nl-NL" sz="2400" b="1" dirty="0">
                <a:latin typeface="+mn-lt"/>
                <a:ea typeface="+mn-ea"/>
                <a:sym typeface="Wingdings" panose="05000000000000000000" pitchFamily="2" charset="2"/>
              </a:rPr>
              <a:t> </a:t>
            </a:r>
            <a:r>
              <a:rPr lang="en-US" altLang="nl-NL" sz="2400" b="1" dirty="0" err="1">
                <a:latin typeface="+mn-lt"/>
                <a:ea typeface="+mn-ea"/>
                <a:sym typeface="Wingdings" panose="05000000000000000000" pitchFamily="2" charset="2"/>
              </a:rPr>
              <a:t>Zorg&amp;welzijn</a:t>
            </a:r>
            <a:r>
              <a:rPr lang="en-US" altLang="nl-NL" sz="2400" b="1" dirty="0">
                <a:latin typeface="+mn-lt"/>
                <a:ea typeface="+mn-ea"/>
                <a:sym typeface="Wingdings" panose="05000000000000000000" pitchFamily="2" charset="2"/>
              </a:rPr>
              <a:t>  </a:t>
            </a:r>
            <a:br>
              <a:rPr lang="en-US" altLang="nl-NL" sz="2400" b="1" dirty="0">
                <a:latin typeface="+mn-lt"/>
                <a:ea typeface="+mn-ea"/>
                <a:sym typeface="Wingdings" panose="05000000000000000000" pitchFamily="2" charset="2"/>
              </a:rPr>
            </a:br>
            <a:r>
              <a:rPr lang="en-US" altLang="nl-NL" sz="2400" b="1" dirty="0" err="1">
                <a:latin typeface="+mn-lt"/>
                <a:ea typeface="+mn-ea"/>
                <a:sym typeface="Wingdings" panose="05000000000000000000" pitchFamily="2" charset="2"/>
              </a:rPr>
              <a:t>Sport&amp;bewegen</a:t>
            </a:r>
            <a:endParaRPr lang="en-US" altLang="nl-NL" sz="2400" b="1" dirty="0">
              <a:latin typeface="+mn-lt"/>
              <a:ea typeface="+mn-ea"/>
            </a:endParaRPr>
          </a:p>
          <a:p>
            <a:pPr marL="0" indent="-228600" defTabSz="914400">
              <a:lnSpc>
                <a:spcPct val="90000"/>
              </a:lnSpc>
              <a:buFont typeface="Arial" panose="020B0604020202020204" pitchFamily="34" charset="0"/>
              <a:buChar char="•"/>
              <a:defRPr/>
            </a:pPr>
            <a:endParaRPr lang="en-US" altLang="nl-NL" sz="2400" dirty="0">
              <a:latin typeface="+mn-lt"/>
              <a:ea typeface="+mn-ea"/>
            </a:endParaRPr>
          </a:p>
          <a:p>
            <a:pPr indent="-228600" defTabSz="914400">
              <a:lnSpc>
                <a:spcPct val="90000"/>
              </a:lnSpc>
              <a:buFont typeface="Arial" panose="020B0604020202020204" pitchFamily="34" charset="0"/>
              <a:buChar char="•"/>
              <a:defRPr/>
            </a:pPr>
            <a:endParaRPr lang="en-US" altLang="nl-NL" sz="2400" dirty="0">
              <a:latin typeface="+mn-lt"/>
              <a:ea typeface="+mn-ea"/>
            </a:endParaRPr>
          </a:p>
          <a:p>
            <a:pPr indent="-228600" defTabSz="914400">
              <a:lnSpc>
                <a:spcPct val="90000"/>
              </a:lnSpc>
              <a:buFont typeface="Arial" panose="020B0604020202020204" pitchFamily="34" charset="0"/>
              <a:buChar char="•"/>
              <a:defRPr/>
            </a:pPr>
            <a:endParaRPr lang="en-US" altLang="nl-NL" sz="2400" b="1" dirty="0">
              <a:latin typeface="+mn-lt"/>
              <a:ea typeface="+mn-ea"/>
            </a:endParaRPr>
          </a:p>
          <a:p>
            <a:pPr indent="-228600" defTabSz="914400">
              <a:lnSpc>
                <a:spcPct val="90000"/>
              </a:lnSpc>
              <a:buFont typeface="Arial" panose="020B0604020202020204" pitchFamily="34" charset="0"/>
              <a:buChar char="•"/>
              <a:defRPr/>
            </a:pPr>
            <a:endParaRPr lang="en-US" altLang="nl-NL" sz="2400" b="1" dirty="0">
              <a:latin typeface="+mn-lt"/>
              <a:ea typeface="+mn-ea"/>
            </a:endParaRPr>
          </a:p>
          <a:p>
            <a:pPr indent="-228600" defTabSz="914400">
              <a:lnSpc>
                <a:spcPct val="90000"/>
              </a:lnSpc>
              <a:buFont typeface="Arial" panose="020B0604020202020204" pitchFamily="34" charset="0"/>
              <a:buChar char="•"/>
              <a:defRPr/>
            </a:pPr>
            <a:endParaRPr lang="en-US" altLang="nl-NL" sz="2400" b="1" dirty="0">
              <a:latin typeface="+mn-lt"/>
              <a:ea typeface="+mn-ea"/>
            </a:endParaRPr>
          </a:p>
        </p:txBody>
      </p:sp>
      <p:pic>
        <p:nvPicPr>
          <p:cNvPr id="36866" name="Afbeelding 1" descr="ROC DSB Ppt standaard.pdf">
            <a:extLst>
              <a:ext uri="{FF2B5EF4-FFF2-40B4-BE49-F238E27FC236}">
                <a16:creationId xmlns:a16="http://schemas.microsoft.com/office/drawing/2014/main" id="{06B91F00-7ECD-4CD5-9D55-7D60642981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3197603" y="36395"/>
            <a:ext cx="9082522" cy="682160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8" name="Picture 4" descr="G:\Economie MS\Team Sport en Bewegen\foto's en film\Algemeen SB\SPORTBEWEGEN05-HB06.jpg">
            <a:extLst>
              <a:ext uri="{FF2B5EF4-FFF2-40B4-BE49-F238E27FC236}">
                <a16:creationId xmlns:a16="http://schemas.microsoft.com/office/drawing/2014/main" id="{26DC25F8-C556-4461-835B-B8C8B9D3D672}"/>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8650754" y="1312750"/>
            <a:ext cx="2539625" cy="38046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
            <a:extLst>
              <a:ext uri="{FF2B5EF4-FFF2-40B4-BE49-F238E27FC236}">
                <a16:creationId xmlns:a16="http://schemas.microsoft.com/office/drawing/2014/main" id="{2718D11F-E74E-492B-8113-E4387BF2BBF2}"/>
              </a:ext>
            </a:extLst>
          </p:cNvPr>
          <p:cNvSpPr txBox="1">
            <a:spLocks/>
          </p:cNvSpPr>
          <p:nvPr/>
        </p:nvSpPr>
        <p:spPr bwMode="auto">
          <a:xfrm>
            <a:off x="838200" y="717438"/>
            <a:ext cx="5257800" cy="1008063"/>
          </a:xfrm>
          <a:prstGeom prst="rect">
            <a:avLst/>
          </a:prstGeom>
          <a:solidFill>
            <a:srgbClr val="EA801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kern="0" dirty="0">
                <a:solidFill>
                  <a:schemeClr val="bg1"/>
                </a:solidFill>
              </a:rPr>
              <a:t>Open dagen</a:t>
            </a:r>
          </a:p>
        </p:txBody>
      </p:sp>
      <p:pic>
        <p:nvPicPr>
          <p:cNvPr id="2" name="20">
            <a:hlinkClick r:id="" action="ppaction://media"/>
            <a:extLst>
              <a:ext uri="{FF2B5EF4-FFF2-40B4-BE49-F238E27FC236}">
                <a16:creationId xmlns:a16="http://schemas.microsoft.com/office/drawing/2014/main" id="{53BEE5AC-330E-411C-AA0D-2ADB8D4BE91B}"/>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650754" y="5838966"/>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89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3">
            <a:extLst>
              <a:ext uri="{FF2B5EF4-FFF2-40B4-BE49-F238E27FC236}">
                <a16:creationId xmlns:a16="http://schemas.microsoft.com/office/drawing/2014/main" id="{70DFA0FD-AB28-4B25-B870-4D2BBC35BA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 descr="Sport en bewegen - Nijmegen">
            <a:extLst>
              <a:ext uri="{FF2B5EF4-FFF2-40B4-BE49-F238E27FC236}">
                <a16:creationId xmlns:a16="http://schemas.microsoft.com/office/drawing/2014/main" id="{9A01F042-77C8-43DC-A73C-46D8348DB663}"/>
              </a:ext>
            </a:extLst>
          </p:cNvPr>
          <p:cNvPicPr>
            <a:picLocks noChangeAspect="1" noChangeArrowheads="1"/>
          </p:cNvPicPr>
          <p:nvPr/>
        </p:nvPicPr>
        <p:blipFill rotWithShape="1">
          <a:blip r:embed="rId5">
            <a:alphaModFix/>
            <a:extLst>
              <a:ext uri="{28A0092B-C50C-407E-A947-70E740481C1C}">
                <a14:useLocalDpi xmlns:a14="http://schemas.microsoft.com/office/drawing/2010/main" val="0"/>
              </a:ext>
            </a:extLst>
          </a:blip>
          <a:srcRect l="31369" r="32968" b="-1"/>
          <a:stretch/>
        </p:blipFill>
        <p:spPr bwMode="auto">
          <a:xfrm>
            <a:off x="5833976" y="10"/>
            <a:ext cx="6394152"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Group 35">
            <a:extLst>
              <a:ext uri="{FF2B5EF4-FFF2-40B4-BE49-F238E27FC236}">
                <a16:creationId xmlns:a16="http://schemas.microsoft.com/office/drawing/2014/main" id="{0D628DFB-9CD1-4E2B-8B44-9FDF7E80F6D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579564" y="0"/>
            <a:ext cx="6648564" cy="6858000"/>
            <a:chOff x="5705128" y="0"/>
            <a:chExt cx="6648564" cy="6858000"/>
          </a:xfrm>
        </p:grpSpPr>
        <p:sp>
          <p:nvSpPr>
            <p:cNvPr id="37" name="Freeform: Shape 36">
              <a:extLst>
                <a:ext uri="{FF2B5EF4-FFF2-40B4-BE49-F238E27FC236}">
                  <a16:creationId xmlns:a16="http://schemas.microsoft.com/office/drawing/2014/main" id="{4CB07514-66C4-498E-85FA-6CCDFB2531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68018" y="0"/>
              <a:ext cx="6485674" cy="6858000"/>
            </a:xfrm>
            <a:custGeom>
              <a:avLst/>
              <a:gdLst>
                <a:gd name="connsiteX0" fmla="*/ 1720317 w 6237794"/>
                <a:gd name="connsiteY0" fmla="*/ 0 h 6858000"/>
                <a:gd name="connsiteX1" fmla="*/ 2433560 w 6237794"/>
                <a:gd name="connsiteY1" fmla="*/ 0 h 6858000"/>
                <a:gd name="connsiteX2" fmla="*/ 2351473 w 6237794"/>
                <a:gd name="connsiteY2" fmla="*/ 41605 h 6858000"/>
                <a:gd name="connsiteX3" fmla="*/ 1473152 w 6237794"/>
                <a:gd name="connsiteY3" fmla="*/ 667521 h 6858000"/>
                <a:gd name="connsiteX4" fmla="*/ 982876 w 6237794"/>
                <a:gd name="connsiteY4" fmla="*/ 1193803 h 6858000"/>
                <a:gd name="connsiteX5" fmla="*/ 595242 w 6237794"/>
                <a:gd name="connsiteY5" fmla="*/ 1798192 h 6858000"/>
                <a:gd name="connsiteX6" fmla="*/ 332174 w 6237794"/>
                <a:gd name="connsiteY6" fmla="*/ 2466315 h 6858000"/>
                <a:gd name="connsiteX7" fmla="*/ 236500 w 6237794"/>
                <a:gd name="connsiteY7" fmla="*/ 3178573 h 6858000"/>
                <a:gd name="connsiteX8" fmla="*/ 276860 w 6237794"/>
                <a:gd name="connsiteY8" fmla="*/ 3527298 h 6858000"/>
                <a:gd name="connsiteX9" fmla="*/ 396054 w 6237794"/>
                <a:gd name="connsiteY9" fmla="*/ 3853520 h 6858000"/>
                <a:gd name="connsiteX10" fmla="*/ 479243 w 6237794"/>
                <a:gd name="connsiteY10" fmla="*/ 4007121 h 6858000"/>
                <a:gd name="connsiteX11" fmla="*/ 574772 w 6237794"/>
                <a:gd name="connsiteY11" fmla="*/ 4155787 h 6858000"/>
                <a:gd name="connsiteX12" fmla="*/ 795447 w 6237794"/>
                <a:gd name="connsiteY12" fmla="*/ 4443100 h 6858000"/>
                <a:gd name="connsiteX13" fmla="*/ 1034270 w 6237794"/>
                <a:gd name="connsiteY13" fmla="*/ 4732591 h 6858000"/>
                <a:gd name="connsiteX14" fmla="*/ 1153028 w 6237794"/>
                <a:gd name="connsiteY14" fmla="*/ 4883725 h 6858000"/>
                <a:gd name="connsiteX15" fmla="*/ 1210084 w 6237794"/>
                <a:gd name="connsiteY15" fmla="*/ 4957912 h 6858000"/>
                <a:gd name="connsiteX16" fmla="*/ 1265979 w 6237794"/>
                <a:gd name="connsiteY16" fmla="*/ 5028906 h 6858000"/>
                <a:gd name="connsiteX17" fmla="*/ 1746238 w 6237794"/>
                <a:gd name="connsiteY17" fmla="*/ 5553590 h 6858000"/>
                <a:gd name="connsiteX18" fmla="*/ 2001611 w 6237794"/>
                <a:gd name="connsiteY18" fmla="*/ 5789654 h 6858000"/>
                <a:gd name="connsiteX19" fmla="*/ 2269035 w 6237794"/>
                <a:gd name="connsiteY19" fmla="*/ 6007280 h 6858000"/>
                <a:gd name="connsiteX20" fmla="*/ 2866455 w 6237794"/>
                <a:gd name="connsiteY20" fmla="*/ 6351505 h 6858000"/>
                <a:gd name="connsiteX21" fmla="*/ 3200661 w 6237794"/>
                <a:gd name="connsiteY21" fmla="*/ 6448777 h 6858000"/>
                <a:gd name="connsiteX22" fmla="*/ 3286318 w 6237794"/>
                <a:gd name="connsiteY22" fmla="*/ 6465908 h 6858000"/>
                <a:gd name="connsiteX23" fmla="*/ 3372701 w 6237794"/>
                <a:gd name="connsiteY23" fmla="*/ 6480281 h 6858000"/>
                <a:gd name="connsiteX24" fmla="*/ 3547063 w 6237794"/>
                <a:gd name="connsiteY24" fmla="*/ 6500896 h 6858000"/>
                <a:gd name="connsiteX25" fmla="*/ 3634753 w 6237794"/>
                <a:gd name="connsiteY25" fmla="*/ 6507575 h 6858000"/>
                <a:gd name="connsiteX26" fmla="*/ 3722733 w 6237794"/>
                <a:gd name="connsiteY26" fmla="*/ 6512221 h 6858000"/>
                <a:gd name="connsiteX27" fmla="*/ 3811003 w 6237794"/>
                <a:gd name="connsiteY27" fmla="*/ 6514253 h 6858000"/>
                <a:gd name="connsiteX28" fmla="*/ 3899418 w 6237794"/>
                <a:gd name="connsiteY28" fmla="*/ 6513817 h 6858000"/>
                <a:gd name="connsiteX29" fmla="*/ 3943698 w 6237794"/>
                <a:gd name="connsiteY29" fmla="*/ 6513381 h 6858000"/>
                <a:gd name="connsiteX30" fmla="*/ 3986381 w 6237794"/>
                <a:gd name="connsiteY30" fmla="*/ 6511495 h 6858000"/>
                <a:gd name="connsiteX31" fmla="*/ 4028919 w 6237794"/>
                <a:gd name="connsiteY31" fmla="*/ 6509317 h 6858000"/>
                <a:gd name="connsiteX32" fmla="*/ 4071312 w 6237794"/>
                <a:gd name="connsiteY32" fmla="*/ 6505833 h 6858000"/>
                <a:gd name="connsiteX33" fmla="*/ 4239432 w 6237794"/>
                <a:gd name="connsiteY33" fmla="*/ 6485072 h 6858000"/>
                <a:gd name="connsiteX34" fmla="*/ 4879826 w 6237794"/>
                <a:gd name="connsiteY34" fmla="*/ 6274849 h 6858000"/>
                <a:gd name="connsiteX35" fmla="*/ 5471439 w 6237794"/>
                <a:gd name="connsiteY35" fmla="*/ 5906235 h 6858000"/>
                <a:gd name="connsiteX36" fmla="*/ 5614877 w 6237794"/>
                <a:gd name="connsiteY36" fmla="*/ 5797930 h 6858000"/>
                <a:gd name="connsiteX37" fmla="*/ 5758316 w 6237794"/>
                <a:gd name="connsiteY37" fmla="*/ 5685995 h 6858000"/>
                <a:gd name="connsiteX38" fmla="*/ 6048824 w 6237794"/>
                <a:gd name="connsiteY38" fmla="*/ 5453705 h 6858000"/>
                <a:gd name="connsiteX39" fmla="*/ 6237794 w 6237794"/>
                <a:gd name="connsiteY39" fmla="*/ 5308644 h 6858000"/>
                <a:gd name="connsiteX40" fmla="*/ 6237794 w 6237794"/>
                <a:gd name="connsiteY40" fmla="*/ 6081399 h 6858000"/>
                <a:gd name="connsiteX41" fmla="*/ 6123011 w 6237794"/>
                <a:gd name="connsiteY41" fmla="*/ 6166399 h 6858000"/>
                <a:gd name="connsiteX42" fmla="*/ 5965925 w 6237794"/>
                <a:gd name="connsiteY42" fmla="*/ 6278479 h 6858000"/>
                <a:gd name="connsiteX43" fmla="*/ 5803903 w 6237794"/>
                <a:gd name="connsiteY43" fmla="*/ 6387364 h 6858000"/>
                <a:gd name="connsiteX44" fmla="*/ 5463744 w 6237794"/>
                <a:gd name="connsiteY44" fmla="*/ 6591780 h 6858000"/>
                <a:gd name="connsiteX45" fmla="*/ 5097888 w 6237794"/>
                <a:gd name="connsiteY45" fmla="*/ 6765562 h 6858000"/>
                <a:gd name="connsiteX46" fmla="*/ 4905602 w 6237794"/>
                <a:gd name="connsiteY46" fmla="*/ 6836446 h 6858000"/>
                <a:gd name="connsiteX47" fmla="*/ 4831447 w 6237794"/>
                <a:gd name="connsiteY47" fmla="*/ 6858000 h 6858000"/>
                <a:gd name="connsiteX48" fmla="*/ 3036485 w 6237794"/>
                <a:gd name="connsiteY48" fmla="*/ 6858000 h 6858000"/>
                <a:gd name="connsiteX49" fmla="*/ 2911533 w 6237794"/>
                <a:gd name="connsiteY49" fmla="*/ 6825558 h 6858000"/>
                <a:gd name="connsiteX50" fmla="*/ 2719386 w 6237794"/>
                <a:gd name="connsiteY50" fmla="*/ 6767158 h 6858000"/>
                <a:gd name="connsiteX51" fmla="*/ 1980415 w 6237794"/>
                <a:gd name="connsiteY51" fmla="*/ 6440210 h 6858000"/>
                <a:gd name="connsiteX52" fmla="*/ 1357588 w 6237794"/>
                <a:gd name="connsiteY52" fmla="*/ 5931206 h 6858000"/>
                <a:gd name="connsiteX53" fmla="*/ 1105118 w 6237794"/>
                <a:gd name="connsiteY53" fmla="*/ 5624874 h 6858000"/>
                <a:gd name="connsiteX54" fmla="*/ 884588 w 6237794"/>
                <a:gd name="connsiteY54" fmla="*/ 5300539 h 6858000"/>
                <a:gd name="connsiteX55" fmla="*/ 833049 w 6237794"/>
                <a:gd name="connsiteY55" fmla="*/ 5217931 h 6858000"/>
                <a:gd name="connsiteX56" fmla="*/ 783833 w 6237794"/>
                <a:gd name="connsiteY56" fmla="*/ 5137791 h 6858000"/>
                <a:gd name="connsiteX57" fmla="*/ 686706 w 6237794"/>
                <a:gd name="connsiteY57" fmla="*/ 4982447 h 6858000"/>
                <a:gd name="connsiteX58" fmla="*/ 485485 w 6237794"/>
                <a:gd name="connsiteY58" fmla="*/ 4665082 h 6858000"/>
                <a:gd name="connsiteX59" fmla="*/ 289055 w 6237794"/>
                <a:gd name="connsiteY59" fmla="*/ 4329568 h 6858000"/>
                <a:gd name="connsiteX60" fmla="*/ 200495 w 6237794"/>
                <a:gd name="connsiteY60" fmla="*/ 4151721 h 6858000"/>
                <a:gd name="connsiteX61" fmla="*/ 125291 w 6237794"/>
                <a:gd name="connsiteY61" fmla="*/ 3965600 h 6858000"/>
                <a:gd name="connsiteX62" fmla="*/ 67654 w 6237794"/>
                <a:gd name="connsiteY62" fmla="*/ 3772509 h 6858000"/>
                <a:gd name="connsiteX63" fmla="*/ 46168 w 6237794"/>
                <a:gd name="connsiteY63" fmla="*/ 3674076 h 6858000"/>
                <a:gd name="connsiteX64" fmla="*/ 36731 w 6237794"/>
                <a:gd name="connsiteY64" fmla="*/ 3624714 h 6858000"/>
                <a:gd name="connsiteX65" fmla="*/ 28891 w 6237794"/>
                <a:gd name="connsiteY65" fmla="*/ 3575208 h 6858000"/>
                <a:gd name="connsiteX66" fmla="*/ 0 w 6237794"/>
                <a:gd name="connsiteY66" fmla="*/ 3178573 h 6858000"/>
                <a:gd name="connsiteX67" fmla="*/ 80575 w 6237794"/>
                <a:gd name="connsiteY67" fmla="*/ 2405774 h 6858000"/>
                <a:gd name="connsiteX68" fmla="*/ 322737 w 6237794"/>
                <a:gd name="connsiteY68" fmla="*/ 1665351 h 6858000"/>
                <a:gd name="connsiteX69" fmla="*/ 1230700 w 6237794"/>
                <a:gd name="connsiteY69" fmla="*/ 407938 h 6858000"/>
                <a:gd name="connsiteX70" fmla="*/ 1521825 w 6237794"/>
                <a:gd name="connsiteY70" fmla="*/ 14944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237794" h="6858000">
                  <a:moveTo>
                    <a:pt x="1720317" y="0"/>
                  </a:moveTo>
                  <a:lnTo>
                    <a:pt x="2433560" y="0"/>
                  </a:lnTo>
                  <a:lnTo>
                    <a:pt x="2351473" y="41605"/>
                  </a:lnTo>
                  <a:cubicBezTo>
                    <a:pt x="2036528" y="216271"/>
                    <a:pt x="1740794" y="426339"/>
                    <a:pt x="1473152" y="667521"/>
                  </a:cubicBezTo>
                  <a:cubicBezTo>
                    <a:pt x="1295305" y="828818"/>
                    <a:pt x="1130525" y="1004777"/>
                    <a:pt x="982876" y="1193803"/>
                  </a:cubicBezTo>
                  <a:cubicBezTo>
                    <a:pt x="834936" y="1382538"/>
                    <a:pt x="704418" y="1584921"/>
                    <a:pt x="595242" y="1798192"/>
                  </a:cubicBezTo>
                  <a:cubicBezTo>
                    <a:pt x="486066" y="2011317"/>
                    <a:pt x="395183" y="2234461"/>
                    <a:pt x="332174" y="2466315"/>
                  </a:cubicBezTo>
                  <a:cubicBezTo>
                    <a:pt x="269166" y="2697588"/>
                    <a:pt x="236355" y="2938008"/>
                    <a:pt x="236500" y="3178573"/>
                  </a:cubicBezTo>
                  <a:cubicBezTo>
                    <a:pt x="237807" y="3296751"/>
                    <a:pt x="249421" y="3414057"/>
                    <a:pt x="276860" y="3527298"/>
                  </a:cubicBezTo>
                  <a:cubicBezTo>
                    <a:pt x="303864" y="3640684"/>
                    <a:pt x="345821" y="3749135"/>
                    <a:pt x="396054" y="3853520"/>
                  </a:cubicBezTo>
                  <a:cubicBezTo>
                    <a:pt x="421461" y="3905640"/>
                    <a:pt x="449626" y="3956743"/>
                    <a:pt x="479243" y="4007121"/>
                  </a:cubicBezTo>
                  <a:cubicBezTo>
                    <a:pt x="509295" y="4057354"/>
                    <a:pt x="541380" y="4106861"/>
                    <a:pt x="574772" y="4155787"/>
                  </a:cubicBezTo>
                  <a:cubicBezTo>
                    <a:pt x="642426" y="4253348"/>
                    <a:pt x="717630" y="4348007"/>
                    <a:pt x="795447" y="4443100"/>
                  </a:cubicBezTo>
                  <a:cubicBezTo>
                    <a:pt x="873264" y="4538339"/>
                    <a:pt x="954565" y="4633577"/>
                    <a:pt x="1034270" y="4732591"/>
                  </a:cubicBezTo>
                  <a:cubicBezTo>
                    <a:pt x="1074195" y="4781952"/>
                    <a:pt x="1113684" y="4832476"/>
                    <a:pt x="1153028" y="4883725"/>
                  </a:cubicBezTo>
                  <a:lnTo>
                    <a:pt x="1210084" y="4957912"/>
                  </a:lnTo>
                  <a:cubicBezTo>
                    <a:pt x="1228813" y="4981576"/>
                    <a:pt x="1246670" y="5005822"/>
                    <a:pt x="1265979" y="5028906"/>
                  </a:cubicBezTo>
                  <a:cubicBezTo>
                    <a:pt x="1416677" y="5216770"/>
                    <a:pt x="1580151" y="5389681"/>
                    <a:pt x="1746238" y="5553590"/>
                  </a:cubicBezTo>
                  <a:cubicBezTo>
                    <a:pt x="1829717" y="5635182"/>
                    <a:pt x="1914648" y="5714015"/>
                    <a:pt x="2001611" y="5789654"/>
                  </a:cubicBezTo>
                  <a:cubicBezTo>
                    <a:pt x="2088575" y="5865293"/>
                    <a:pt x="2177135" y="5938465"/>
                    <a:pt x="2269035" y="6007280"/>
                  </a:cubicBezTo>
                  <a:cubicBezTo>
                    <a:pt x="2452108" y="6145202"/>
                    <a:pt x="2649554" y="6268461"/>
                    <a:pt x="2866455" y="6351505"/>
                  </a:cubicBezTo>
                  <a:cubicBezTo>
                    <a:pt x="2974615" y="6393027"/>
                    <a:pt x="3086694" y="6424821"/>
                    <a:pt x="3200661" y="6448777"/>
                  </a:cubicBezTo>
                  <a:cubicBezTo>
                    <a:pt x="3229262" y="6454438"/>
                    <a:pt x="3257572" y="6460971"/>
                    <a:pt x="3286318" y="6465908"/>
                  </a:cubicBezTo>
                  <a:lnTo>
                    <a:pt x="3372701" y="6480281"/>
                  </a:lnTo>
                  <a:cubicBezTo>
                    <a:pt x="3430628" y="6487975"/>
                    <a:pt x="3488556" y="6496106"/>
                    <a:pt x="3547063" y="6500896"/>
                  </a:cubicBezTo>
                  <a:cubicBezTo>
                    <a:pt x="3576245" y="6503654"/>
                    <a:pt x="3605426" y="6506268"/>
                    <a:pt x="3634753" y="6507575"/>
                  </a:cubicBezTo>
                  <a:cubicBezTo>
                    <a:pt x="3664079" y="6509026"/>
                    <a:pt x="3693261" y="6511350"/>
                    <a:pt x="3722733" y="6512221"/>
                  </a:cubicBezTo>
                  <a:lnTo>
                    <a:pt x="3811003" y="6514253"/>
                  </a:lnTo>
                  <a:cubicBezTo>
                    <a:pt x="3840329" y="6514979"/>
                    <a:pt x="3869946" y="6513963"/>
                    <a:pt x="3899418" y="6513817"/>
                  </a:cubicBezTo>
                  <a:lnTo>
                    <a:pt x="3943698" y="6513381"/>
                  </a:lnTo>
                  <a:cubicBezTo>
                    <a:pt x="3958071" y="6512946"/>
                    <a:pt x="3972154" y="6512075"/>
                    <a:pt x="3986381" y="6511495"/>
                  </a:cubicBezTo>
                  <a:cubicBezTo>
                    <a:pt x="4000609" y="6510768"/>
                    <a:pt x="4014837" y="6510333"/>
                    <a:pt x="4028919" y="6509317"/>
                  </a:cubicBezTo>
                  <a:lnTo>
                    <a:pt x="4071312" y="6505833"/>
                  </a:lnTo>
                  <a:cubicBezTo>
                    <a:pt x="4127788" y="6501332"/>
                    <a:pt x="4183828" y="6493782"/>
                    <a:pt x="4239432" y="6485072"/>
                  </a:cubicBezTo>
                  <a:cubicBezTo>
                    <a:pt x="4461994" y="6448195"/>
                    <a:pt x="4675992" y="6376041"/>
                    <a:pt x="4879826" y="6274849"/>
                  </a:cubicBezTo>
                  <a:cubicBezTo>
                    <a:pt x="5084386" y="6174820"/>
                    <a:pt x="5279074" y="6046770"/>
                    <a:pt x="5471439" y="5906235"/>
                  </a:cubicBezTo>
                  <a:cubicBezTo>
                    <a:pt x="5519494" y="5871246"/>
                    <a:pt x="5567258" y="5834806"/>
                    <a:pt x="5614877" y="5797930"/>
                  </a:cubicBezTo>
                  <a:cubicBezTo>
                    <a:pt x="5662787" y="5761199"/>
                    <a:pt x="5710551" y="5723887"/>
                    <a:pt x="5758316" y="5685995"/>
                  </a:cubicBezTo>
                  <a:lnTo>
                    <a:pt x="6048824" y="5453705"/>
                  </a:lnTo>
                  <a:lnTo>
                    <a:pt x="6237794" y="5308644"/>
                  </a:lnTo>
                  <a:lnTo>
                    <a:pt x="6237794" y="6081399"/>
                  </a:lnTo>
                  <a:lnTo>
                    <a:pt x="6123011" y="6166399"/>
                  </a:lnTo>
                  <a:cubicBezTo>
                    <a:pt x="6071326" y="6204001"/>
                    <a:pt x="6019061" y="6241458"/>
                    <a:pt x="5965925" y="6278479"/>
                  </a:cubicBezTo>
                  <a:cubicBezTo>
                    <a:pt x="5912644" y="6315210"/>
                    <a:pt x="5858927" y="6351650"/>
                    <a:pt x="5803903" y="6387364"/>
                  </a:cubicBezTo>
                  <a:cubicBezTo>
                    <a:pt x="5694437" y="6458938"/>
                    <a:pt x="5581486" y="6528335"/>
                    <a:pt x="5463744" y="6591780"/>
                  </a:cubicBezTo>
                  <a:cubicBezTo>
                    <a:pt x="5346147" y="6655514"/>
                    <a:pt x="5224486" y="6714748"/>
                    <a:pt x="5097888" y="6765562"/>
                  </a:cubicBezTo>
                  <a:cubicBezTo>
                    <a:pt x="5034879" y="6791332"/>
                    <a:pt x="4970700" y="6815005"/>
                    <a:pt x="4905602" y="6836446"/>
                  </a:cubicBezTo>
                  <a:lnTo>
                    <a:pt x="4831447" y="6858000"/>
                  </a:lnTo>
                  <a:lnTo>
                    <a:pt x="3036485" y="6858000"/>
                  </a:lnTo>
                  <a:lnTo>
                    <a:pt x="2911533" y="6825558"/>
                  </a:lnTo>
                  <a:cubicBezTo>
                    <a:pt x="2847182" y="6807410"/>
                    <a:pt x="2783121" y="6787919"/>
                    <a:pt x="2719386" y="6767158"/>
                  </a:cubicBezTo>
                  <a:cubicBezTo>
                    <a:pt x="2464884" y="6683389"/>
                    <a:pt x="2213285" y="6579149"/>
                    <a:pt x="1980415" y="6440210"/>
                  </a:cubicBezTo>
                  <a:cubicBezTo>
                    <a:pt x="1747399" y="6301563"/>
                    <a:pt x="1539355" y="6125749"/>
                    <a:pt x="1357588" y="5931206"/>
                  </a:cubicBezTo>
                  <a:cubicBezTo>
                    <a:pt x="1266269" y="5834080"/>
                    <a:pt x="1183226" y="5730711"/>
                    <a:pt x="1105118" y="5624874"/>
                  </a:cubicBezTo>
                  <a:cubicBezTo>
                    <a:pt x="1027446" y="5518601"/>
                    <a:pt x="953549" y="5410732"/>
                    <a:pt x="884588" y="5300539"/>
                  </a:cubicBezTo>
                  <a:cubicBezTo>
                    <a:pt x="866876" y="5273245"/>
                    <a:pt x="850180" y="5245516"/>
                    <a:pt x="833049" y="5217931"/>
                  </a:cubicBezTo>
                  <a:lnTo>
                    <a:pt x="783833" y="5137791"/>
                  </a:lnTo>
                  <a:cubicBezTo>
                    <a:pt x="752328" y="5085962"/>
                    <a:pt x="719662" y="5034567"/>
                    <a:pt x="686706" y="4982447"/>
                  </a:cubicBezTo>
                  <a:lnTo>
                    <a:pt x="485485" y="4665082"/>
                  </a:lnTo>
                  <a:cubicBezTo>
                    <a:pt x="417976" y="4556922"/>
                    <a:pt x="351338" y="4445568"/>
                    <a:pt x="289055" y="4329568"/>
                  </a:cubicBezTo>
                  <a:cubicBezTo>
                    <a:pt x="257987" y="4271496"/>
                    <a:pt x="227934" y="4212408"/>
                    <a:pt x="200495" y="4151721"/>
                  </a:cubicBezTo>
                  <a:cubicBezTo>
                    <a:pt x="173201" y="4090891"/>
                    <a:pt x="147794" y="4028898"/>
                    <a:pt x="125291" y="3965600"/>
                  </a:cubicBezTo>
                  <a:cubicBezTo>
                    <a:pt x="103224" y="3902155"/>
                    <a:pt x="83624" y="3837840"/>
                    <a:pt x="67654" y="3772509"/>
                  </a:cubicBezTo>
                  <a:cubicBezTo>
                    <a:pt x="60105" y="3739843"/>
                    <a:pt x="52410" y="3707032"/>
                    <a:pt x="46168" y="3674076"/>
                  </a:cubicBezTo>
                  <a:lnTo>
                    <a:pt x="36731" y="3624714"/>
                  </a:lnTo>
                  <a:lnTo>
                    <a:pt x="28891" y="3575208"/>
                  </a:lnTo>
                  <a:cubicBezTo>
                    <a:pt x="8566" y="3442948"/>
                    <a:pt x="0" y="3310252"/>
                    <a:pt x="0" y="3178573"/>
                  </a:cubicBezTo>
                  <a:cubicBezTo>
                    <a:pt x="726" y="2919425"/>
                    <a:pt x="27730" y="2660277"/>
                    <a:pt x="80575" y="2405774"/>
                  </a:cubicBezTo>
                  <a:cubicBezTo>
                    <a:pt x="133276" y="2151417"/>
                    <a:pt x="213997" y="1901996"/>
                    <a:pt x="322737" y="1665351"/>
                  </a:cubicBezTo>
                  <a:cubicBezTo>
                    <a:pt x="541235" y="1192061"/>
                    <a:pt x="857875" y="768568"/>
                    <a:pt x="1230700" y="407938"/>
                  </a:cubicBezTo>
                  <a:cubicBezTo>
                    <a:pt x="1324124" y="317781"/>
                    <a:pt x="1421323" y="231579"/>
                    <a:pt x="1521825" y="14944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Shape 37">
              <a:extLst>
                <a:ext uri="{FF2B5EF4-FFF2-40B4-BE49-F238E27FC236}">
                  <a16:creationId xmlns:a16="http://schemas.microsoft.com/office/drawing/2014/main" id="{13BFB38F-216C-4A75-8C1C-DAF998A5CB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698" y="0"/>
              <a:ext cx="6477994" cy="6858000"/>
            </a:xfrm>
            <a:custGeom>
              <a:avLst/>
              <a:gdLst>
                <a:gd name="connsiteX0" fmla="*/ 5634917 w 6230407"/>
                <a:gd name="connsiteY0" fmla="*/ 0 h 6858000"/>
                <a:gd name="connsiteX1" fmla="*/ 6230407 w 6230407"/>
                <a:gd name="connsiteY1" fmla="*/ 0 h 6858000"/>
                <a:gd name="connsiteX2" fmla="*/ 6230407 w 6230407"/>
                <a:gd name="connsiteY2" fmla="*/ 322046 h 6858000"/>
                <a:gd name="connsiteX3" fmla="*/ 6061915 w 6230407"/>
                <a:gd name="connsiteY3" fmla="*/ 206288 h 6858000"/>
                <a:gd name="connsiteX4" fmla="*/ 5814792 w 6230407"/>
                <a:gd name="connsiteY4" fmla="*/ 74312 h 6858000"/>
                <a:gd name="connsiteX5" fmla="*/ 5676576 w 6230407"/>
                <a:gd name="connsiteY5" fmla="*/ 15049 h 6858000"/>
                <a:gd name="connsiteX6" fmla="*/ 1821847 w 6230407"/>
                <a:gd name="connsiteY6" fmla="*/ 0 h 6858000"/>
                <a:gd name="connsiteX7" fmla="*/ 3449591 w 6230407"/>
                <a:gd name="connsiteY7" fmla="*/ 0 h 6858000"/>
                <a:gd name="connsiteX8" fmla="*/ 3354111 w 6230407"/>
                <a:gd name="connsiteY8" fmla="*/ 29819 h 6858000"/>
                <a:gd name="connsiteX9" fmla="*/ 3177287 w 6230407"/>
                <a:gd name="connsiteY9" fmla="*/ 93621 h 6858000"/>
                <a:gd name="connsiteX10" fmla="*/ 1915374 w 6230407"/>
                <a:gd name="connsiteY10" fmla="*/ 844207 h 6858000"/>
                <a:gd name="connsiteX11" fmla="*/ 1042545 w 6230407"/>
                <a:gd name="connsiteY11" fmla="*/ 1926532 h 6858000"/>
                <a:gd name="connsiteX12" fmla="*/ 726050 w 6230407"/>
                <a:gd name="connsiteY12" fmla="*/ 3186123 h 6858000"/>
                <a:gd name="connsiteX13" fmla="*/ 1249864 w 6230407"/>
                <a:gd name="connsiteY13" fmla="*/ 4355701 h 6858000"/>
                <a:gd name="connsiteX14" fmla="*/ 1513803 w 6230407"/>
                <a:gd name="connsiteY14" fmla="*/ 4726929 h 6858000"/>
                <a:gd name="connsiteX15" fmla="*/ 3990446 w 6230407"/>
                <a:gd name="connsiteY15" fmla="*/ 6178014 h 6858000"/>
                <a:gd name="connsiteX16" fmla="*/ 5870541 w 6230407"/>
                <a:gd name="connsiteY16" fmla="*/ 5285296 h 6858000"/>
                <a:gd name="connsiteX17" fmla="*/ 6099347 w 6230407"/>
                <a:gd name="connsiteY17" fmla="*/ 5108030 h 6858000"/>
                <a:gd name="connsiteX18" fmla="*/ 6230407 w 6230407"/>
                <a:gd name="connsiteY18" fmla="*/ 5006078 h 6858000"/>
                <a:gd name="connsiteX19" fmla="*/ 6230407 w 6230407"/>
                <a:gd name="connsiteY19" fmla="*/ 5924458 h 6858000"/>
                <a:gd name="connsiteX20" fmla="*/ 6056186 w 6230407"/>
                <a:gd name="connsiteY20" fmla="*/ 6058925 h 6858000"/>
                <a:gd name="connsiteX21" fmla="*/ 4500343 w 6230407"/>
                <a:gd name="connsiteY21" fmla="*/ 6854086 h 6858000"/>
                <a:gd name="connsiteX22" fmla="*/ 4476760 w 6230407"/>
                <a:gd name="connsiteY22" fmla="*/ 6858000 h 6858000"/>
                <a:gd name="connsiteX23" fmla="*/ 3391617 w 6230407"/>
                <a:gd name="connsiteY23" fmla="*/ 6858000 h 6858000"/>
                <a:gd name="connsiteX24" fmla="*/ 3242986 w 6230407"/>
                <a:gd name="connsiteY24" fmla="*/ 6833894 h 6858000"/>
                <a:gd name="connsiteX25" fmla="*/ 913044 w 6230407"/>
                <a:gd name="connsiteY25" fmla="*/ 5134452 h 6858000"/>
                <a:gd name="connsiteX26" fmla="*/ 0 w 6230407"/>
                <a:gd name="connsiteY26" fmla="*/ 3186123 h 6858000"/>
                <a:gd name="connsiteX27" fmla="*/ 1779764 w 6230407"/>
                <a:gd name="connsiteY27"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230407" h="6858000">
                  <a:moveTo>
                    <a:pt x="5634917" y="0"/>
                  </a:moveTo>
                  <a:lnTo>
                    <a:pt x="6230407" y="0"/>
                  </a:lnTo>
                  <a:lnTo>
                    <a:pt x="6230407" y="322046"/>
                  </a:lnTo>
                  <a:lnTo>
                    <a:pt x="6061915" y="206288"/>
                  </a:lnTo>
                  <a:cubicBezTo>
                    <a:pt x="5982213" y="157828"/>
                    <a:pt x="5899796" y="113801"/>
                    <a:pt x="5814792" y="74312"/>
                  </a:cubicBezTo>
                  <a:cubicBezTo>
                    <a:pt x="5769441" y="53261"/>
                    <a:pt x="5723362" y="33505"/>
                    <a:pt x="5676576" y="15049"/>
                  </a:cubicBezTo>
                  <a:close/>
                  <a:moveTo>
                    <a:pt x="1821847" y="0"/>
                  </a:moveTo>
                  <a:lnTo>
                    <a:pt x="3449591" y="0"/>
                  </a:lnTo>
                  <a:lnTo>
                    <a:pt x="3354111" y="29819"/>
                  </a:lnTo>
                  <a:cubicBezTo>
                    <a:pt x="3295072" y="49686"/>
                    <a:pt x="3236122" y="70955"/>
                    <a:pt x="3177287" y="93621"/>
                  </a:cubicBezTo>
                  <a:cubicBezTo>
                    <a:pt x="2718951" y="269871"/>
                    <a:pt x="2282682" y="529455"/>
                    <a:pt x="1915374" y="844207"/>
                  </a:cubicBezTo>
                  <a:cubicBezTo>
                    <a:pt x="1541678" y="1164331"/>
                    <a:pt x="1247976" y="1528591"/>
                    <a:pt x="1042545" y="1926532"/>
                  </a:cubicBezTo>
                  <a:cubicBezTo>
                    <a:pt x="832613" y="2333329"/>
                    <a:pt x="726050" y="2757113"/>
                    <a:pt x="726050" y="3186123"/>
                  </a:cubicBezTo>
                  <a:cubicBezTo>
                    <a:pt x="726050" y="3618181"/>
                    <a:pt x="896057" y="3870506"/>
                    <a:pt x="1249864" y="4355701"/>
                  </a:cubicBezTo>
                  <a:cubicBezTo>
                    <a:pt x="1335230" y="4472717"/>
                    <a:pt x="1423500" y="4593798"/>
                    <a:pt x="1513803" y="4726929"/>
                  </a:cubicBezTo>
                  <a:cubicBezTo>
                    <a:pt x="2203848" y="5744068"/>
                    <a:pt x="2944562" y="6178014"/>
                    <a:pt x="3990446" y="6178014"/>
                  </a:cubicBezTo>
                  <a:cubicBezTo>
                    <a:pt x="4676863" y="6178014"/>
                    <a:pt x="5180496" y="5824498"/>
                    <a:pt x="5870541" y="5285296"/>
                  </a:cubicBezTo>
                  <a:cubicBezTo>
                    <a:pt x="5947632" y="5225046"/>
                    <a:pt x="6024723" y="5165521"/>
                    <a:pt x="6099347" y="5108030"/>
                  </a:cubicBezTo>
                  <a:lnTo>
                    <a:pt x="6230407" y="5006078"/>
                  </a:lnTo>
                  <a:lnTo>
                    <a:pt x="6230407" y="5924458"/>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4DF24F7D-73CE-4EF0-86BC-1C1C4C5CB7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698" y="0"/>
              <a:ext cx="6477994" cy="6858000"/>
            </a:xfrm>
            <a:custGeom>
              <a:avLst/>
              <a:gdLst>
                <a:gd name="connsiteX0" fmla="*/ 5061392 w 6230408"/>
                <a:gd name="connsiteY0" fmla="*/ 0 h 6858000"/>
                <a:gd name="connsiteX1" fmla="*/ 6230408 w 6230408"/>
                <a:gd name="connsiteY1" fmla="*/ 0 h 6858000"/>
                <a:gd name="connsiteX2" fmla="*/ 6230408 w 6230408"/>
                <a:gd name="connsiteY2" fmla="*/ 502666 h 6858000"/>
                <a:gd name="connsiteX3" fmla="*/ 6204367 w 6230408"/>
                <a:gd name="connsiteY3" fmla="*/ 480166 h 6858000"/>
                <a:gd name="connsiteX4" fmla="*/ 5753525 w 6230408"/>
                <a:gd name="connsiteY4" fmla="*/ 205991 h 6858000"/>
                <a:gd name="connsiteX5" fmla="*/ 5205685 w 6230408"/>
                <a:gd name="connsiteY5" fmla="*/ 25948 h 6858000"/>
                <a:gd name="connsiteX6" fmla="*/ 1821847 w 6230408"/>
                <a:gd name="connsiteY6" fmla="*/ 0 h 6858000"/>
                <a:gd name="connsiteX7" fmla="*/ 4114919 w 6230408"/>
                <a:gd name="connsiteY7" fmla="*/ 0 h 6858000"/>
                <a:gd name="connsiteX8" fmla="*/ 4086206 w 6230408"/>
                <a:gd name="connsiteY8" fmla="*/ 3507 h 6858000"/>
                <a:gd name="connsiteX9" fmla="*/ 3229262 w 6230408"/>
                <a:gd name="connsiteY9" fmla="*/ 229075 h 6858000"/>
                <a:gd name="connsiteX10" fmla="*/ 2009741 w 6230408"/>
                <a:gd name="connsiteY10" fmla="*/ 954400 h 6858000"/>
                <a:gd name="connsiteX11" fmla="*/ 1171466 w 6230408"/>
                <a:gd name="connsiteY11" fmla="*/ 1993025 h 6858000"/>
                <a:gd name="connsiteX12" fmla="*/ 871086 w 6230408"/>
                <a:gd name="connsiteY12" fmla="*/ 3186123 h 6858000"/>
                <a:gd name="connsiteX13" fmla="*/ 1367025 w 6230408"/>
                <a:gd name="connsiteY13" fmla="*/ 4270190 h 6858000"/>
                <a:gd name="connsiteX14" fmla="*/ 1633868 w 6230408"/>
                <a:gd name="connsiteY14" fmla="*/ 4645483 h 6858000"/>
                <a:gd name="connsiteX15" fmla="*/ 2651877 w 6230408"/>
                <a:gd name="connsiteY15" fmla="*/ 5684689 h 6858000"/>
                <a:gd name="connsiteX16" fmla="*/ 3990301 w 6230408"/>
                <a:gd name="connsiteY16" fmla="*/ 6032833 h 6858000"/>
                <a:gd name="connsiteX17" fmla="*/ 4851225 w 6230408"/>
                <a:gd name="connsiteY17" fmla="*/ 5811141 h 6858000"/>
                <a:gd name="connsiteX18" fmla="*/ 5780965 w 6230408"/>
                <a:gd name="connsiteY18" fmla="*/ 5171038 h 6858000"/>
                <a:gd name="connsiteX19" fmla="*/ 6010496 w 6230408"/>
                <a:gd name="connsiteY19" fmla="*/ 4993191 h 6858000"/>
                <a:gd name="connsiteX20" fmla="*/ 6230408 w 6230408"/>
                <a:gd name="connsiteY20" fmla="*/ 4822117 h 6858000"/>
                <a:gd name="connsiteX21" fmla="*/ 6230408 w 6230408"/>
                <a:gd name="connsiteY21" fmla="*/ 5924457 h 6858000"/>
                <a:gd name="connsiteX22" fmla="*/ 6056186 w 6230408"/>
                <a:gd name="connsiteY22" fmla="*/ 6058925 h 6858000"/>
                <a:gd name="connsiteX23" fmla="*/ 4500343 w 6230408"/>
                <a:gd name="connsiteY23" fmla="*/ 6854086 h 6858000"/>
                <a:gd name="connsiteX24" fmla="*/ 4476760 w 6230408"/>
                <a:gd name="connsiteY24" fmla="*/ 6858000 h 6858000"/>
                <a:gd name="connsiteX25" fmla="*/ 3391617 w 6230408"/>
                <a:gd name="connsiteY25" fmla="*/ 6858000 h 6858000"/>
                <a:gd name="connsiteX26" fmla="*/ 3242986 w 6230408"/>
                <a:gd name="connsiteY26" fmla="*/ 6833894 h 6858000"/>
                <a:gd name="connsiteX27" fmla="*/ 913044 w 6230408"/>
                <a:gd name="connsiteY27" fmla="*/ 5134452 h 6858000"/>
                <a:gd name="connsiteX28" fmla="*/ 0 w 6230408"/>
                <a:gd name="connsiteY28" fmla="*/ 3186123 h 6858000"/>
                <a:gd name="connsiteX29" fmla="*/ 1779764 w 6230408"/>
                <a:gd name="connsiteY29"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30408" h="6858000">
                  <a:moveTo>
                    <a:pt x="5061392" y="0"/>
                  </a:moveTo>
                  <a:lnTo>
                    <a:pt x="6230408" y="0"/>
                  </a:lnTo>
                  <a:lnTo>
                    <a:pt x="6230408" y="502666"/>
                  </a:lnTo>
                  <a:lnTo>
                    <a:pt x="6204367" y="480166"/>
                  </a:lnTo>
                  <a:cubicBezTo>
                    <a:pt x="6064466" y="372115"/>
                    <a:pt x="5913877" y="280469"/>
                    <a:pt x="5753525" y="205991"/>
                  </a:cubicBezTo>
                  <a:cubicBezTo>
                    <a:pt x="5581848" y="126214"/>
                    <a:pt x="5398775" y="66109"/>
                    <a:pt x="5205685" y="25948"/>
                  </a:cubicBezTo>
                  <a:close/>
                  <a:moveTo>
                    <a:pt x="1821847" y="0"/>
                  </a:moveTo>
                  <a:lnTo>
                    <a:pt x="4114919" y="0"/>
                  </a:lnTo>
                  <a:lnTo>
                    <a:pt x="4086206" y="3507"/>
                  </a:lnTo>
                  <a:cubicBezTo>
                    <a:pt x="3798985" y="45364"/>
                    <a:pt x="3509190" y="121369"/>
                    <a:pt x="3229262" y="229075"/>
                  </a:cubicBezTo>
                  <a:cubicBezTo>
                    <a:pt x="2786315" y="399518"/>
                    <a:pt x="2364564" y="650390"/>
                    <a:pt x="2009741" y="954400"/>
                  </a:cubicBezTo>
                  <a:cubicBezTo>
                    <a:pt x="1655354" y="1257973"/>
                    <a:pt x="1365573" y="1617151"/>
                    <a:pt x="1171466" y="1993025"/>
                  </a:cubicBezTo>
                  <a:cubicBezTo>
                    <a:pt x="972132" y="2379061"/>
                    <a:pt x="871086" y="2780487"/>
                    <a:pt x="871086" y="3186123"/>
                  </a:cubicBezTo>
                  <a:cubicBezTo>
                    <a:pt x="871086" y="3573756"/>
                    <a:pt x="1023091" y="3798642"/>
                    <a:pt x="1367025" y="4270190"/>
                  </a:cubicBezTo>
                  <a:cubicBezTo>
                    <a:pt x="1453117" y="4388222"/>
                    <a:pt x="1542113" y="4510319"/>
                    <a:pt x="1633868" y="4645483"/>
                  </a:cubicBezTo>
                  <a:cubicBezTo>
                    <a:pt x="1958347" y="5123709"/>
                    <a:pt x="2291248" y="5463723"/>
                    <a:pt x="2651877" y="5684689"/>
                  </a:cubicBezTo>
                  <a:cubicBezTo>
                    <a:pt x="3034139" y="5919011"/>
                    <a:pt x="3472005" y="6032833"/>
                    <a:pt x="3990301" y="6032833"/>
                  </a:cubicBezTo>
                  <a:cubicBezTo>
                    <a:pt x="4284438" y="6032833"/>
                    <a:pt x="4557959" y="5962420"/>
                    <a:pt x="4851225" y="5811141"/>
                  </a:cubicBezTo>
                  <a:cubicBezTo>
                    <a:pt x="5152330" y="5655798"/>
                    <a:pt x="5450387" y="5429315"/>
                    <a:pt x="5780965" y="5171038"/>
                  </a:cubicBezTo>
                  <a:cubicBezTo>
                    <a:pt x="5858491" y="5110498"/>
                    <a:pt x="5935727" y="5050828"/>
                    <a:pt x="6010496" y="4993191"/>
                  </a:cubicBezTo>
                  <a:lnTo>
                    <a:pt x="6230408" y="4822117"/>
                  </a:lnTo>
                  <a:lnTo>
                    <a:pt x="6230408" y="5924457"/>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0" name="Freeform: Shape 39">
              <a:extLst>
                <a:ext uri="{FF2B5EF4-FFF2-40B4-BE49-F238E27FC236}">
                  <a16:creationId xmlns:a16="http://schemas.microsoft.com/office/drawing/2014/main" id="{EC3445B6-9C0D-4865-BF68-CD74892D0E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05128" y="0"/>
              <a:ext cx="6648564" cy="6858000"/>
            </a:xfrm>
            <a:custGeom>
              <a:avLst/>
              <a:gdLst>
                <a:gd name="connsiteX0" fmla="*/ 1242460 w 6394458"/>
                <a:gd name="connsiteY0" fmla="*/ 0 h 6858000"/>
                <a:gd name="connsiteX1" fmla="*/ 2160732 w 6394458"/>
                <a:gd name="connsiteY1" fmla="*/ 0 h 6858000"/>
                <a:gd name="connsiteX2" fmla="*/ 2096124 w 6394458"/>
                <a:gd name="connsiteY2" fmla="*/ 41936 h 6858000"/>
                <a:gd name="connsiteX3" fmla="*/ 1942232 w 6394458"/>
                <a:gd name="connsiteY3" fmla="*/ 154451 h 6858000"/>
                <a:gd name="connsiteX4" fmla="*/ 1941942 w 6394458"/>
                <a:gd name="connsiteY4" fmla="*/ 154741 h 6858000"/>
                <a:gd name="connsiteX5" fmla="*/ 1941652 w 6394458"/>
                <a:gd name="connsiteY5" fmla="*/ 155032 h 6858000"/>
                <a:gd name="connsiteX6" fmla="*/ 1878498 w 6394458"/>
                <a:gd name="connsiteY6" fmla="*/ 203377 h 6858000"/>
                <a:gd name="connsiteX7" fmla="*/ 1865722 w 6394458"/>
                <a:gd name="connsiteY7" fmla="*/ 213395 h 6858000"/>
                <a:gd name="connsiteX8" fmla="*/ 1791679 w 6394458"/>
                <a:gd name="connsiteY8" fmla="*/ 272483 h 6858000"/>
                <a:gd name="connsiteX9" fmla="*/ 1503495 w 6394458"/>
                <a:gd name="connsiteY9" fmla="*/ 525389 h 6858000"/>
                <a:gd name="connsiteX10" fmla="*/ 990135 w 6394458"/>
                <a:gd name="connsiteY10" fmla="*/ 1098128 h 6858000"/>
                <a:gd name="connsiteX11" fmla="*/ 771637 w 6394458"/>
                <a:gd name="connsiteY11" fmla="*/ 1416800 h 6858000"/>
                <a:gd name="connsiteX12" fmla="*/ 585660 w 6394458"/>
                <a:gd name="connsiteY12" fmla="*/ 1756960 h 6858000"/>
                <a:gd name="connsiteX13" fmla="*/ 585515 w 6394458"/>
                <a:gd name="connsiteY13" fmla="*/ 1757395 h 6858000"/>
                <a:gd name="connsiteX14" fmla="*/ 585370 w 6394458"/>
                <a:gd name="connsiteY14" fmla="*/ 1757831 h 6858000"/>
                <a:gd name="connsiteX15" fmla="*/ 544574 w 6394458"/>
                <a:gd name="connsiteY15" fmla="*/ 1845230 h 6858000"/>
                <a:gd name="connsiteX16" fmla="*/ 524539 w 6394458"/>
                <a:gd name="connsiteY16" fmla="*/ 1889510 h 6858000"/>
                <a:gd name="connsiteX17" fmla="*/ 505666 w 6394458"/>
                <a:gd name="connsiteY17" fmla="*/ 1933935 h 6858000"/>
                <a:gd name="connsiteX18" fmla="*/ 502762 w 6394458"/>
                <a:gd name="connsiteY18" fmla="*/ 1940904 h 6858000"/>
                <a:gd name="connsiteX19" fmla="*/ 469661 w 6394458"/>
                <a:gd name="connsiteY19" fmla="*/ 2023512 h 6858000"/>
                <a:gd name="connsiteX20" fmla="*/ 456885 w 6394458"/>
                <a:gd name="connsiteY20" fmla="*/ 2057049 h 6858000"/>
                <a:gd name="connsiteX21" fmla="*/ 435688 w 6394458"/>
                <a:gd name="connsiteY21" fmla="*/ 2114395 h 6858000"/>
                <a:gd name="connsiteX22" fmla="*/ 435543 w 6394458"/>
                <a:gd name="connsiteY22" fmla="*/ 2114976 h 6858000"/>
                <a:gd name="connsiteX23" fmla="*/ 435253 w 6394458"/>
                <a:gd name="connsiteY23" fmla="*/ 2115557 h 6858000"/>
                <a:gd name="connsiteX24" fmla="*/ 324770 w 6394458"/>
                <a:gd name="connsiteY24" fmla="*/ 2488382 h 6858000"/>
                <a:gd name="connsiteX25" fmla="*/ 235338 w 6394458"/>
                <a:gd name="connsiteY25" fmla="*/ 3261036 h 6858000"/>
                <a:gd name="connsiteX26" fmla="*/ 272505 w 6394458"/>
                <a:gd name="connsiteY26" fmla="*/ 3641991 h 6858000"/>
                <a:gd name="connsiteX27" fmla="*/ 385891 w 6394458"/>
                <a:gd name="connsiteY27" fmla="*/ 4006104 h 6858000"/>
                <a:gd name="connsiteX28" fmla="*/ 386182 w 6394458"/>
                <a:gd name="connsiteY28" fmla="*/ 4006685 h 6858000"/>
                <a:gd name="connsiteX29" fmla="*/ 386472 w 6394458"/>
                <a:gd name="connsiteY29" fmla="*/ 4007266 h 6858000"/>
                <a:gd name="connsiteX30" fmla="*/ 413911 w 6394458"/>
                <a:gd name="connsiteY30" fmla="*/ 4068823 h 6858000"/>
                <a:gd name="connsiteX31" fmla="*/ 425380 w 6394458"/>
                <a:gd name="connsiteY31" fmla="*/ 4093794 h 6858000"/>
                <a:gd name="connsiteX32" fmla="*/ 435834 w 6394458"/>
                <a:gd name="connsiteY32" fmla="*/ 4114845 h 6858000"/>
                <a:gd name="connsiteX33" fmla="*/ 468644 w 6394458"/>
                <a:gd name="connsiteY33" fmla="*/ 4178435 h 6858000"/>
                <a:gd name="connsiteX34" fmla="*/ 468935 w 6394458"/>
                <a:gd name="connsiteY34" fmla="*/ 4179015 h 6858000"/>
                <a:gd name="connsiteX35" fmla="*/ 469225 w 6394458"/>
                <a:gd name="connsiteY35" fmla="*/ 4179596 h 6858000"/>
                <a:gd name="connsiteX36" fmla="*/ 566496 w 6394458"/>
                <a:gd name="connsiteY36" fmla="*/ 4345828 h 6858000"/>
                <a:gd name="connsiteX37" fmla="*/ 674366 w 6394458"/>
                <a:gd name="connsiteY37" fmla="*/ 4507124 h 6858000"/>
                <a:gd name="connsiteX38" fmla="*/ 790946 w 6394458"/>
                <a:gd name="connsiteY38" fmla="*/ 4665372 h 6858000"/>
                <a:gd name="connsiteX39" fmla="*/ 938015 w 6394458"/>
                <a:gd name="connsiteY39" fmla="*/ 4855559 h 6858000"/>
                <a:gd name="connsiteX40" fmla="*/ 1035286 w 6394458"/>
                <a:gd name="connsiteY40" fmla="*/ 4980269 h 6858000"/>
                <a:gd name="connsiteX41" fmla="*/ 1158254 w 6394458"/>
                <a:gd name="connsiteY41" fmla="*/ 5140985 h 6858000"/>
                <a:gd name="connsiteX42" fmla="*/ 1221118 w 6394458"/>
                <a:gd name="connsiteY42" fmla="*/ 5226351 h 6858000"/>
                <a:gd name="connsiteX43" fmla="*/ 1277448 w 6394458"/>
                <a:gd name="connsiteY43" fmla="*/ 5303007 h 6858000"/>
                <a:gd name="connsiteX44" fmla="*/ 1277739 w 6394458"/>
                <a:gd name="connsiteY44" fmla="*/ 5303297 h 6858000"/>
                <a:gd name="connsiteX45" fmla="*/ 1278029 w 6394458"/>
                <a:gd name="connsiteY45" fmla="*/ 5303588 h 6858000"/>
                <a:gd name="connsiteX46" fmla="*/ 1376607 w 6394458"/>
                <a:gd name="connsiteY46" fmla="*/ 5433525 h 6858000"/>
                <a:gd name="connsiteX47" fmla="*/ 1395625 w 6394458"/>
                <a:gd name="connsiteY47" fmla="*/ 5458060 h 6858000"/>
                <a:gd name="connsiteX48" fmla="*/ 1405207 w 6394458"/>
                <a:gd name="connsiteY48" fmla="*/ 5469965 h 6858000"/>
                <a:gd name="connsiteX49" fmla="*/ 1518739 w 6394458"/>
                <a:gd name="connsiteY49" fmla="*/ 5607597 h 6858000"/>
                <a:gd name="connsiteX50" fmla="*/ 1779194 w 6394458"/>
                <a:gd name="connsiteY50" fmla="*/ 5888957 h 6858000"/>
                <a:gd name="connsiteX51" fmla="*/ 2361805 w 6394458"/>
                <a:gd name="connsiteY51" fmla="*/ 6356876 h 6858000"/>
                <a:gd name="connsiteX52" fmla="*/ 2682656 w 6394458"/>
                <a:gd name="connsiteY52" fmla="*/ 6532110 h 6858000"/>
                <a:gd name="connsiteX53" fmla="*/ 2682946 w 6394458"/>
                <a:gd name="connsiteY53" fmla="*/ 6532255 h 6858000"/>
                <a:gd name="connsiteX54" fmla="*/ 2683236 w 6394458"/>
                <a:gd name="connsiteY54" fmla="*/ 6532400 h 6858000"/>
                <a:gd name="connsiteX55" fmla="*/ 3021944 w 6394458"/>
                <a:gd name="connsiteY55" fmla="*/ 6664805 h 6858000"/>
                <a:gd name="connsiteX56" fmla="*/ 3375605 w 6394458"/>
                <a:gd name="connsiteY56" fmla="*/ 6756415 h 6858000"/>
                <a:gd name="connsiteX57" fmla="*/ 3555048 w 6394458"/>
                <a:gd name="connsiteY57" fmla="*/ 6786612 h 6858000"/>
                <a:gd name="connsiteX58" fmla="*/ 3735218 w 6394458"/>
                <a:gd name="connsiteY58" fmla="*/ 6807083 h 6858000"/>
                <a:gd name="connsiteX59" fmla="*/ 4108188 w 6394458"/>
                <a:gd name="connsiteY59" fmla="*/ 6823343 h 6858000"/>
                <a:gd name="connsiteX60" fmla="*/ 4126917 w 6394458"/>
                <a:gd name="connsiteY60" fmla="*/ 6823343 h 6858000"/>
                <a:gd name="connsiteX61" fmla="*/ 4151597 w 6394458"/>
                <a:gd name="connsiteY61" fmla="*/ 6823488 h 6858000"/>
                <a:gd name="connsiteX62" fmla="*/ 4199652 w 6394458"/>
                <a:gd name="connsiteY62" fmla="*/ 6822763 h 6858000"/>
                <a:gd name="connsiteX63" fmla="*/ 4200088 w 6394458"/>
                <a:gd name="connsiteY63" fmla="*/ 6822763 h 6858000"/>
                <a:gd name="connsiteX64" fmla="*/ 4200523 w 6394458"/>
                <a:gd name="connsiteY64" fmla="*/ 6822763 h 6858000"/>
                <a:gd name="connsiteX65" fmla="*/ 4245675 w 6394458"/>
                <a:gd name="connsiteY65" fmla="*/ 6821601 h 6858000"/>
                <a:gd name="connsiteX66" fmla="*/ 4291117 w 6394458"/>
                <a:gd name="connsiteY66" fmla="*/ 6819277 h 6858000"/>
                <a:gd name="connsiteX67" fmla="*/ 4469108 w 6394458"/>
                <a:gd name="connsiteY67" fmla="*/ 6803743 h 6858000"/>
                <a:gd name="connsiteX68" fmla="*/ 5157267 w 6394458"/>
                <a:gd name="connsiteY68" fmla="*/ 6617766 h 6858000"/>
                <a:gd name="connsiteX69" fmla="*/ 5484069 w 6394458"/>
                <a:gd name="connsiteY69" fmla="*/ 6455744 h 6858000"/>
                <a:gd name="connsiteX70" fmla="*/ 5801144 w 6394458"/>
                <a:gd name="connsiteY70" fmla="*/ 6257717 h 6858000"/>
                <a:gd name="connsiteX71" fmla="*/ 6111106 w 6394458"/>
                <a:gd name="connsiteY71" fmla="*/ 6032542 h 6858000"/>
                <a:gd name="connsiteX72" fmla="*/ 6264127 w 6394458"/>
                <a:gd name="connsiteY72" fmla="*/ 5913203 h 6858000"/>
                <a:gd name="connsiteX73" fmla="*/ 6394458 w 6394458"/>
                <a:gd name="connsiteY73" fmla="*/ 5808939 h 6858000"/>
                <a:gd name="connsiteX74" fmla="*/ 6394458 w 6394458"/>
                <a:gd name="connsiteY74" fmla="*/ 6858000 h 6858000"/>
                <a:gd name="connsiteX75" fmla="*/ 2234128 w 6394458"/>
                <a:gd name="connsiteY75" fmla="*/ 6858000 h 6858000"/>
                <a:gd name="connsiteX76" fmla="*/ 2151583 w 6394458"/>
                <a:gd name="connsiteY76" fmla="*/ 6802146 h 6858000"/>
                <a:gd name="connsiteX77" fmla="*/ 593791 w 6394458"/>
                <a:gd name="connsiteY77" fmla="*/ 5241450 h 6858000"/>
                <a:gd name="connsiteX78" fmla="*/ 0 w 6394458"/>
                <a:gd name="connsiteY78" fmla="*/ 3044861 h 6858000"/>
                <a:gd name="connsiteX79" fmla="*/ 342337 w 6394458"/>
                <a:gd name="connsiteY79" fmla="*/ 1349581 h 6858000"/>
                <a:gd name="connsiteX80" fmla="*/ 1129762 w 6394458"/>
                <a:gd name="connsiteY80" fmla="*/ 1181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394458" h="6858000">
                  <a:moveTo>
                    <a:pt x="1242460" y="0"/>
                  </a:moveTo>
                  <a:lnTo>
                    <a:pt x="2160732" y="0"/>
                  </a:lnTo>
                  <a:lnTo>
                    <a:pt x="2096124" y="41936"/>
                  </a:lnTo>
                  <a:cubicBezTo>
                    <a:pt x="2053586" y="71988"/>
                    <a:pt x="1997691" y="111913"/>
                    <a:pt x="1942232" y="154451"/>
                  </a:cubicBezTo>
                  <a:lnTo>
                    <a:pt x="1941942" y="154741"/>
                  </a:lnTo>
                  <a:lnTo>
                    <a:pt x="1941652" y="155032"/>
                  </a:lnTo>
                  <a:cubicBezTo>
                    <a:pt x="1920455" y="170711"/>
                    <a:pt x="1899113" y="187262"/>
                    <a:pt x="1878498" y="203377"/>
                  </a:cubicBezTo>
                  <a:lnTo>
                    <a:pt x="1865722" y="213395"/>
                  </a:lnTo>
                  <a:cubicBezTo>
                    <a:pt x="1838863" y="233865"/>
                    <a:pt x="1813311" y="254771"/>
                    <a:pt x="1791679" y="272483"/>
                  </a:cubicBezTo>
                  <a:cubicBezTo>
                    <a:pt x="1684245" y="360463"/>
                    <a:pt x="1590023" y="443216"/>
                    <a:pt x="1503495" y="525389"/>
                  </a:cubicBezTo>
                  <a:cubicBezTo>
                    <a:pt x="1315050" y="703090"/>
                    <a:pt x="1142430" y="895746"/>
                    <a:pt x="990135" y="1098128"/>
                  </a:cubicBezTo>
                  <a:cubicBezTo>
                    <a:pt x="911301" y="1202949"/>
                    <a:pt x="837695" y="1310238"/>
                    <a:pt x="771637" y="1416800"/>
                  </a:cubicBezTo>
                  <a:cubicBezTo>
                    <a:pt x="697595" y="1538898"/>
                    <a:pt x="636764" y="1650106"/>
                    <a:pt x="585660" y="1756960"/>
                  </a:cubicBezTo>
                  <a:lnTo>
                    <a:pt x="585515" y="1757395"/>
                  </a:lnTo>
                  <a:lnTo>
                    <a:pt x="585370" y="1757831"/>
                  </a:lnTo>
                  <a:cubicBezTo>
                    <a:pt x="570271" y="1788174"/>
                    <a:pt x="556334" y="1818952"/>
                    <a:pt x="544574" y="1845230"/>
                  </a:cubicBezTo>
                  <a:lnTo>
                    <a:pt x="524539" y="1889510"/>
                  </a:lnTo>
                  <a:lnTo>
                    <a:pt x="505666" y="1933935"/>
                  </a:lnTo>
                  <a:lnTo>
                    <a:pt x="502762" y="1940904"/>
                  </a:lnTo>
                  <a:cubicBezTo>
                    <a:pt x="491002" y="1969214"/>
                    <a:pt x="479823" y="1996073"/>
                    <a:pt x="469661" y="2023512"/>
                  </a:cubicBezTo>
                  <a:cubicBezTo>
                    <a:pt x="465450" y="2034691"/>
                    <a:pt x="461240" y="2045870"/>
                    <a:pt x="456885" y="2057049"/>
                  </a:cubicBezTo>
                  <a:cubicBezTo>
                    <a:pt x="449190" y="2076794"/>
                    <a:pt x="442076" y="2095522"/>
                    <a:pt x="435688" y="2114395"/>
                  </a:cubicBezTo>
                  <a:lnTo>
                    <a:pt x="435543" y="2114976"/>
                  </a:lnTo>
                  <a:lnTo>
                    <a:pt x="435253" y="2115557"/>
                  </a:lnTo>
                  <a:cubicBezTo>
                    <a:pt x="390392" y="2239687"/>
                    <a:pt x="353226" y="2365123"/>
                    <a:pt x="324770" y="2488382"/>
                  </a:cubicBezTo>
                  <a:cubicBezTo>
                    <a:pt x="265391" y="2742158"/>
                    <a:pt x="235193" y="3002178"/>
                    <a:pt x="235338" y="3261036"/>
                  </a:cubicBezTo>
                  <a:cubicBezTo>
                    <a:pt x="236210" y="3391989"/>
                    <a:pt x="248695" y="3520474"/>
                    <a:pt x="272505" y="3641991"/>
                  </a:cubicBezTo>
                  <a:cubicBezTo>
                    <a:pt x="299073" y="3770621"/>
                    <a:pt x="337110" y="3893154"/>
                    <a:pt x="385891" y="4006104"/>
                  </a:cubicBezTo>
                  <a:lnTo>
                    <a:pt x="386182" y="4006685"/>
                  </a:lnTo>
                  <a:lnTo>
                    <a:pt x="386472" y="4007266"/>
                  </a:lnTo>
                  <a:cubicBezTo>
                    <a:pt x="394747" y="4027591"/>
                    <a:pt x="404039" y="4047626"/>
                    <a:pt x="413911" y="4068823"/>
                  </a:cubicBezTo>
                  <a:cubicBezTo>
                    <a:pt x="417686" y="4077098"/>
                    <a:pt x="421606" y="4085374"/>
                    <a:pt x="425380" y="4093794"/>
                  </a:cubicBezTo>
                  <a:cubicBezTo>
                    <a:pt x="428865" y="4100908"/>
                    <a:pt x="432349" y="4107876"/>
                    <a:pt x="435834" y="4114845"/>
                  </a:cubicBezTo>
                  <a:cubicBezTo>
                    <a:pt x="446867" y="4136913"/>
                    <a:pt x="457320" y="4157819"/>
                    <a:pt x="468644" y="4178435"/>
                  </a:cubicBezTo>
                  <a:lnTo>
                    <a:pt x="468935" y="4179015"/>
                  </a:lnTo>
                  <a:lnTo>
                    <a:pt x="469225" y="4179596"/>
                  </a:lnTo>
                  <a:cubicBezTo>
                    <a:pt x="495213" y="4229103"/>
                    <a:pt x="525120" y="4280352"/>
                    <a:pt x="566496" y="4345828"/>
                  </a:cubicBezTo>
                  <a:cubicBezTo>
                    <a:pt x="598727" y="4397368"/>
                    <a:pt x="633135" y="4447745"/>
                    <a:pt x="674366" y="4507124"/>
                  </a:cubicBezTo>
                  <a:cubicBezTo>
                    <a:pt x="713129" y="4561713"/>
                    <a:pt x="753199" y="4615139"/>
                    <a:pt x="790946" y="4665372"/>
                  </a:cubicBezTo>
                  <a:cubicBezTo>
                    <a:pt x="839001" y="4729106"/>
                    <a:pt x="889379" y="4793421"/>
                    <a:pt x="938015" y="4855559"/>
                  </a:cubicBezTo>
                  <a:cubicBezTo>
                    <a:pt x="969955" y="4896355"/>
                    <a:pt x="1003056" y="4938457"/>
                    <a:pt x="1035286" y="4980269"/>
                  </a:cubicBezTo>
                  <a:cubicBezTo>
                    <a:pt x="1069113" y="5023969"/>
                    <a:pt x="1113684" y="5081606"/>
                    <a:pt x="1158254" y="5140985"/>
                  </a:cubicBezTo>
                  <a:cubicBezTo>
                    <a:pt x="1179451" y="5169005"/>
                    <a:pt x="1200647" y="5198186"/>
                    <a:pt x="1221118" y="5226351"/>
                  </a:cubicBezTo>
                  <a:cubicBezTo>
                    <a:pt x="1240572" y="5253065"/>
                    <a:pt x="1259010" y="5278471"/>
                    <a:pt x="1277448" y="5303007"/>
                  </a:cubicBezTo>
                  <a:lnTo>
                    <a:pt x="1277739" y="5303297"/>
                  </a:lnTo>
                  <a:lnTo>
                    <a:pt x="1278029" y="5303588"/>
                  </a:lnTo>
                  <a:cubicBezTo>
                    <a:pt x="1309824" y="5347287"/>
                    <a:pt x="1343796" y="5391132"/>
                    <a:pt x="1376607" y="5433525"/>
                  </a:cubicBezTo>
                  <a:lnTo>
                    <a:pt x="1395625" y="5458060"/>
                  </a:lnTo>
                  <a:lnTo>
                    <a:pt x="1405207" y="5469965"/>
                  </a:lnTo>
                  <a:cubicBezTo>
                    <a:pt x="1442083" y="5515552"/>
                    <a:pt x="1479976" y="5562736"/>
                    <a:pt x="1518739" y="5607597"/>
                  </a:cubicBezTo>
                  <a:cubicBezTo>
                    <a:pt x="1603960" y="5707481"/>
                    <a:pt x="1691650" y="5802139"/>
                    <a:pt x="1779194" y="5888957"/>
                  </a:cubicBezTo>
                  <a:cubicBezTo>
                    <a:pt x="1965606" y="6072902"/>
                    <a:pt x="2161746" y="6230423"/>
                    <a:pt x="2361805" y="6356876"/>
                  </a:cubicBezTo>
                  <a:cubicBezTo>
                    <a:pt x="2475047" y="6427870"/>
                    <a:pt x="2579867" y="6485217"/>
                    <a:pt x="2682656" y="6532110"/>
                  </a:cubicBezTo>
                  <a:lnTo>
                    <a:pt x="2682946" y="6532255"/>
                  </a:lnTo>
                  <a:lnTo>
                    <a:pt x="2683236" y="6532400"/>
                  </a:lnTo>
                  <a:cubicBezTo>
                    <a:pt x="2787767" y="6581616"/>
                    <a:pt x="2901734" y="6626187"/>
                    <a:pt x="3021944" y="6664805"/>
                  </a:cubicBezTo>
                  <a:cubicBezTo>
                    <a:pt x="3132572" y="6700374"/>
                    <a:pt x="3251620" y="6731298"/>
                    <a:pt x="3375605" y="6756415"/>
                  </a:cubicBezTo>
                  <a:cubicBezTo>
                    <a:pt x="3432661" y="6767738"/>
                    <a:pt x="3493201" y="6777901"/>
                    <a:pt x="3555048" y="6786612"/>
                  </a:cubicBezTo>
                  <a:cubicBezTo>
                    <a:pt x="3613121" y="6794742"/>
                    <a:pt x="3673807" y="6801566"/>
                    <a:pt x="3735218" y="6807083"/>
                  </a:cubicBezTo>
                  <a:cubicBezTo>
                    <a:pt x="3852670" y="6817826"/>
                    <a:pt x="3974622" y="6823052"/>
                    <a:pt x="4108188" y="6823343"/>
                  </a:cubicBezTo>
                  <a:lnTo>
                    <a:pt x="4126917" y="6823343"/>
                  </a:lnTo>
                  <a:cubicBezTo>
                    <a:pt x="4135192" y="6823488"/>
                    <a:pt x="4143322" y="6823488"/>
                    <a:pt x="4151597" y="6823488"/>
                  </a:cubicBezTo>
                  <a:cubicBezTo>
                    <a:pt x="4171487" y="6823488"/>
                    <a:pt x="4186296" y="6823343"/>
                    <a:pt x="4199652" y="6822763"/>
                  </a:cubicBezTo>
                  <a:lnTo>
                    <a:pt x="4200088" y="6822763"/>
                  </a:lnTo>
                  <a:lnTo>
                    <a:pt x="4200523" y="6822763"/>
                  </a:lnTo>
                  <a:lnTo>
                    <a:pt x="4245675" y="6821601"/>
                  </a:lnTo>
                  <a:lnTo>
                    <a:pt x="4291117" y="6819277"/>
                  </a:lnTo>
                  <a:cubicBezTo>
                    <a:pt x="4342801" y="6816955"/>
                    <a:pt x="4397825" y="6812164"/>
                    <a:pt x="4469108" y="6803743"/>
                  </a:cubicBezTo>
                  <a:cubicBezTo>
                    <a:pt x="4700672" y="6775433"/>
                    <a:pt x="4932236" y="6712860"/>
                    <a:pt x="5157267" y="6617766"/>
                  </a:cubicBezTo>
                  <a:cubicBezTo>
                    <a:pt x="5260490" y="6574648"/>
                    <a:pt x="5367344" y="6521656"/>
                    <a:pt x="5484069" y="6455744"/>
                  </a:cubicBezTo>
                  <a:cubicBezTo>
                    <a:pt x="5584535" y="6399414"/>
                    <a:pt x="5688194" y="6334663"/>
                    <a:pt x="5801144" y="6257717"/>
                  </a:cubicBezTo>
                  <a:cubicBezTo>
                    <a:pt x="5894061" y="6194419"/>
                    <a:pt x="5992638" y="6122844"/>
                    <a:pt x="6111106" y="6032542"/>
                  </a:cubicBezTo>
                  <a:cubicBezTo>
                    <a:pt x="6163081" y="5993052"/>
                    <a:pt x="6215491" y="5951676"/>
                    <a:pt x="6264127" y="5913203"/>
                  </a:cubicBezTo>
                  <a:lnTo>
                    <a:pt x="6394458" y="5808939"/>
                  </a:lnTo>
                  <a:lnTo>
                    <a:pt x="6394458" y="6858000"/>
                  </a:lnTo>
                  <a:lnTo>
                    <a:pt x="2234128" y="6858000"/>
                  </a:lnTo>
                  <a:lnTo>
                    <a:pt x="2151583" y="6802146"/>
                  </a:lnTo>
                  <a:cubicBezTo>
                    <a:pt x="1509012" y="6424386"/>
                    <a:pt x="970245" y="5884748"/>
                    <a:pt x="593791" y="5241450"/>
                  </a:cubicBezTo>
                  <a:cubicBezTo>
                    <a:pt x="205286" y="4577683"/>
                    <a:pt x="0" y="3818240"/>
                    <a:pt x="0" y="3044861"/>
                  </a:cubicBezTo>
                  <a:cubicBezTo>
                    <a:pt x="0" y="2457023"/>
                    <a:pt x="115129" y="1886606"/>
                    <a:pt x="342337" y="1349581"/>
                  </a:cubicBezTo>
                  <a:cubicBezTo>
                    <a:pt x="534284" y="895692"/>
                    <a:pt x="798705" y="482372"/>
                    <a:pt x="1129762" y="1181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1" name="Freeform: Shape 40">
              <a:extLst>
                <a:ext uri="{FF2B5EF4-FFF2-40B4-BE49-F238E27FC236}">
                  <a16:creationId xmlns:a16="http://schemas.microsoft.com/office/drawing/2014/main" id="{1905757E-C772-4187-BD34-A12DC33F3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4266" y="0"/>
              <a:ext cx="6419426" cy="6858000"/>
            </a:xfrm>
            <a:custGeom>
              <a:avLst/>
              <a:gdLst>
                <a:gd name="connsiteX0" fmla="*/ 6419426 w 6419426"/>
                <a:gd name="connsiteY0" fmla="*/ 6276207 h 6858000"/>
                <a:gd name="connsiteX1" fmla="*/ 6419426 w 6419426"/>
                <a:gd name="connsiteY1" fmla="*/ 6858000 h 6858000"/>
                <a:gd name="connsiteX2" fmla="*/ 5377226 w 6419426"/>
                <a:gd name="connsiteY2" fmla="*/ 6858000 h 6858000"/>
                <a:gd name="connsiteX3" fmla="*/ 5526079 w 6419426"/>
                <a:gd name="connsiteY3" fmla="*/ 6799309 h 6858000"/>
                <a:gd name="connsiteX4" fmla="*/ 6372097 w 6419426"/>
                <a:gd name="connsiteY4" fmla="*/ 6313400 h 6858000"/>
                <a:gd name="connsiteX5" fmla="*/ 0 w 6419426"/>
                <a:gd name="connsiteY5" fmla="*/ 3944218 h 6858000"/>
                <a:gd name="connsiteX6" fmla="*/ 31811 w 6419426"/>
                <a:gd name="connsiteY6" fmla="*/ 4082046 h 6858000"/>
                <a:gd name="connsiteX7" fmla="*/ 2375871 w 6419426"/>
                <a:gd name="connsiteY7" fmla="*/ 6799309 h 6858000"/>
                <a:gd name="connsiteX8" fmla="*/ 2524724 w 6419426"/>
                <a:gd name="connsiteY8" fmla="*/ 6858000 h 6858000"/>
                <a:gd name="connsiteX9" fmla="*/ 0 w 6419426"/>
                <a:gd name="connsiteY9" fmla="*/ 6858000 h 6858000"/>
                <a:gd name="connsiteX10" fmla="*/ 0 w 6419426"/>
                <a:gd name="connsiteY10" fmla="*/ 0 h 6858000"/>
                <a:gd name="connsiteX11" fmla="*/ 1320019 w 6419426"/>
                <a:gd name="connsiteY11" fmla="*/ 0 h 6858000"/>
                <a:gd name="connsiteX12" fmla="*/ 1089625 w 6419426"/>
                <a:gd name="connsiteY12" fmla="*/ 209396 h 6858000"/>
                <a:gd name="connsiteX13" fmla="*/ 31811 w 6419426"/>
                <a:gd name="connsiteY13" fmla="*/ 2059448 h 6858000"/>
                <a:gd name="connsiteX14" fmla="*/ 0 w 6419426"/>
                <a:gd name="connsiteY14" fmla="*/ 21972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19426" h="6858000">
                  <a:moveTo>
                    <a:pt x="6419426" y="6276207"/>
                  </a:moveTo>
                  <a:lnTo>
                    <a:pt x="6419426" y="6858000"/>
                  </a:lnTo>
                  <a:lnTo>
                    <a:pt x="5377226" y="6858000"/>
                  </a:lnTo>
                  <a:lnTo>
                    <a:pt x="5526079" y="6799309"/>
                  </a:lnTo>
                  <a:cubicBezTo>
                    <a:pt x="5828657" y="6671330"/>
                    <a:pt x="6112428" y="6507594"/>
                    <a:pt x="6372097" y="6313400"/>
                  </a:cubicBezTo>
                  <a:close/>
                  <a:moveTo>
                    <a:pt x="0" y="3944218"/>
                  </a:moveTo>
                  <a:lnTo>
                    <a:pt x="31811" y="4082046"/>
                  </a:lnTo>
                  <a:cubicBezTo>
                    <a:pt x="347839" y="5310348"/>
                    <a:pt x="1226077" y="6312987"/>
                    <a:pt x="2375871" y="6799309"/>
                  </a:cubicBezTo>
                  <a:lnTo>
                    <a:pt x="2524724" y="6858000"/>
                  </a:lnTo>
                  <a:lnTo>
                    <a:pt x="0" y="6858000"/>
                  </a:lnTo>
                  <a:close/>
                  <a:moveTo>
                    <a:pt x="0" y="0"/>
                  </a:moveTo>
                  <a:lnTo>
                    <a:pt x="1320019" y="0"/>
                  </a:lnTo>
                  <a:lnTo>
                    <a:pt x="1089625" y="209396"/>
                  </a:lnTo>
                  <a:cubicBezTo>
                    <a:pt x="586180" y="712841"/>
                    <a:pt x="214775" y="1348326"/>
                    <a:pt x="31811" y="2059448"/>
                  </a:cubicBezTo>
                  <a:lnTo>
                    <a:pt x="0" y="21972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itel 1">
            <a:extLst>
              <a:ext uri="{FF2B5EF4-FFF2-40B4-BE49-F238E27FC236}">
                <a16:creationId xmlns:a16="http://schemas.microsoft.com/office/drawing/2014/main" id="{762C3CA9-08A4-476C-9774-9B7A004C6B5C}"/>
              </a:ext>
            </a:extLst>
          </p:cNvPr>
          <p:cNvSpPr txBox="1">
            <a:spLocks/>
          </p:cNvSpPr>
          <p:nvPr/>
        </p:nvSpPr>
        <p:spPr bwMode="auto">
          <a:xfrm>
            <a:off x="804672" y="798445"/>
            <a:ext cx="4803636" cy="1311664"/>
          </a:xfrm>
        </p:spPr>
        <p:txBody>
          <a:bodyPr vert="horz" lIns="91440" tIns="45720" rIns="91440" bIns="45720" rtlCol="0" anchor="b">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lgn="l" defTabSz="914400" eaLnBrk="1" hangingPunct="1">
              <a:lnSpc>
                <a:spcPct val="90000"/>
              </a:lnSpc>
              <a:spcAft>
                <a:spcPts val="600"/>
              </a:spcAft>
              <a:defRPr/>
            </a:pPr>
            <a:r>
              <a:rPr lang="en-US" altLang="nl-NL" sz="3600" b="1" dirty="0"/>
              <a:t>Wat </a:t>
            </a:r>
            <a:r>
              <a:rPr lang="en-US" altLang="nl-NL" sz="3600" b="1" dirty="0" err="1"/>
              <a:t>ga</a:t>
            </a:r>
            <a:r>
              <a:rPr lang="en-US" altLang="nl-NL" sz="3600" b="1" dirty="0"/>
              <a:t> je </a:t>
            </a:r>
            <a:r>
              <a:rPr lang="en-US" altLang="nl-NL" sz="3600" b="1" dirty="0" err="1"/>
              <a:t>tijdens</a:t>
            </a:r>
            <a:r>
              <a:rPr lang="en-US" altLang="nl-NL" sz="3600" b="1" dirty="0"/>
              <a:t> de </a:t>
            </a:r>
          </a:p>
        </p:txBody>
      </p:sp>
      <p:sp>
        <p:nvSpPr>
          <p:cNvPr id="2" name="Rectangle 3">
            <a:extLst>
              <a:ext uri="{FF2B5EF4-FFF2-40B4-BE49-F238E27FC236}">
                <a16:creationId xmlns:a16="http://schemas.microsoft.com/office/drawing/2014/main" id="{D1A9FB0B-A6FE-4307-9280-33A237D740F6}"/>
              </a:ext>
            </a:extLst>
          </p:cNvPr>
          <p:cNvSpPr>
            <a:spLocks noGrp="1" noChangeArrowheads="1"/>
          </p:cNvSpPr>
          <p:nvPr>
            <p:ph idx="1"/>
          </p:nvPr>
        </p:nvSpPr>
        <p:spPr>
          <a:xfrm>
            <a:off x="804997" y="2272143"/>
            <a:ext cx="4706803" cy="3788830"/>
          </a:xfrm>
        </p:spPr>
        <p:txBody>
          <a:bodyPr vert="horz" lIns="91440" tIns="45720" rIns="91440" bIns="45720" rtlCol="0" anchor="ctr">
            <a:normAutofit/>
          </a:bodyPr>
          <a:lstStyle/>
          <a:p>
            <a:pPr marL="0">
              <a:defRPr/>
            </a:pPr>
            <a:endParaRPr lang="en-US" sz="1800" dirty="0">
              <a:solidFill>
                <a:schemeClr val="tx2"/>
              </a:solidFill>
            </a:endParaRPr>
          </a:p>
          <a:p>
            <a:pPr marL="0">
              <a:defRPr/>
            </a:pPr>
            <a:endParaRPr lang="en-US" sz="1800" b="1" dirty="0">
              <a:solidFill>
                <a:schemeClr val="tx2"/>
              </a:solidFill>
            </a:endParaRPr>
          </a:p>
          <a:p>
            <a:pPr marL="0" indent="0">
              <a:buNone/>
              <a:defRPr/>
            </a:pPr>
            <a:r>
              <a:rPr lang="en-US" sz="1800" dirty="0" err="1">
                <a:solidFill>
                  <a:schemeClr val="tx2"/>
                </a:solidFill>
              </a:rPr>
              <a:t>Groepen</a:t>
            </a:r>
            <a:r>
              <a:rPr lang="en-US" sz="1800" dirty="0">
                <a:solidFill>
                  <a:schemeClr val="tx2"/>
                </a:solidFill>
              </a:rPr>
              <a:t> of </a:t>
            </a:r>
            <a:r>
              <a:rPr lang="en-US" sz="1800" dirty="0" err="1">
                <a:solidFill>
                  <a:schemeClr val="tx2"/>
                </a:solidFill>
              </a:rPr>
              <a:t>individuen</a:t>
            </a:r>
            <a:r>
              <a:rPr lang="en-US" sz="1800" dirty="0">
                <a:solidFill>
                  <a:schemeClr val="tx2"/>
                </a:solidFill>
              </a:rPr>
              <a:t> </a:t>
            </a:r>
            <a:r>
              <a:rPr lang="en-US" sz="1800" dirty="0" err="1">
                <a:solidFill>
                  <a:schemeClr val="tx2"/>
                </a:solidFill>
              </a:rPr>
              <a:t>begeleiden</a:t>
            </a:r>
            <a:r>
              <a:rPr lang="en-US" sz="1800" dirty="0">
                <a:solidFill>
                  <a:schemeClr val="tx2"/>
                </a:solidFill>
              </a:rPr>
              <a:t> </a:t>
            </a:r>
            <a:r>
              <a:rPr lang="en-US" sz="1800" dirty="0" err="1">
                <a:solidFill>
                  <a:schemeClr val="tx2"/>
                </a:solidFill>
              </a:rPr>
              <a:t>bij</a:t>
            </a:r>
            <a:r>
              <a:rPr lang="en-US" sz="1800" dirty="0">
                <a:solidFill>
                  <a:schemeClr val="tx2"/>
                </a:solidFill>
              </a:rPr>
              <a:t> sport- en </a:t>
            </a:r>
            <a:r>
              <a:rPr lang="en-US" sz="1800" dirty="0" err="1">
                <a:solidFill>
                  <a:schemeClr val="tx2"/>
                </a:solidFill>
              </a:rPr>
              <a:t>bewegingsactiviteiten</a:t>
            </a:r>
            <a:r>
              <a:rPr lang="en-US" sz="1800" dirty="0">
                <a:solidFill>
                  <a:schemeClr val="tx2"/>
                </a:solidFill>
              </a:rPr>
              <a:t>.</a:t>
            </a:r>
            <a:br>
              <a:rPr lang="en-US" sz="1800" dirty="0">
                <a:solidFill>
                  <a:schemeClr val="tx2"/>
                </a:solidFill>
              </a:rPr>
            </a:br>
            <a:br>
              <a:rPr lang="en-US" sz="1800" dirty="0">
                <a:solidFill>
                  <a:schemeClr val="tx2"/>
                </a:solidFill>
              </a:rPr>
            </a:br>
            <a:r>
              <a:rPr lang="en-US" sz="1800" dirty="0" err="1">
                <a:solidFill>
                  <a:schemeClr val="tx2"/>
                </a:solidFill>
              </a:rPr>
              <a:t>Kleinschalige</a:t>
            </a:r>
            <a:r>
              <a:rPr lang="en-US" sz="1800" dirty="0">
                <a:solidFill>
                  <a:schemeClr val="tx2"/>
                </a:solidFill>
              </a:rPr>
              <a:t> </a:t>
            </a:r>
            <a:r>
              <a:rPr lang="en-US" sz="1800" dirty="0" err="1">
                <a:solidFill>
                  <a:schemeClr val="tx2"/>
                </a:solidFill>
              </a:rPr>
              <a:t>sportevenementen</a:t>
            </a:r>
            <a:r>
              <a:rPr lang="en-US" sz="1800" dirty="0">
                <a:solidFill>
                  <a:schemeClr val="tx2"/>
                </a:solidFill>
              </a:rPr>
              <a:t> </a:t>
            </a:r>
            <a:r>
              <a:rPr lang="en-US" sz="1800" dirty="0" err="1">
                <a:solidFill>
                  <a:schemeClr val="tx2"/>
                </a:solidFill>
              </a:rPr>
              <a:t>organiseren</a:t>
            </a:r>
            <a:r>
              <a:rPr lang="en-US" sz="1800" dirty="0">
                <a:solidFill>
                  <a:schemeClr val="tx2"/>
                </a:solidFill>
              </a:rPr>
              <a:t>.</a:t>
            </a:r>
            <a:br>
              <a:rPr lang="en-US" sz="1800" dirty="0">
                <a:solidFill>
                  <a:schemeClr val="tx2"/>
                </a:solidFill>
              </a:rPr>
            </a:br>
            <a:br>
              <a:rPr lang="en-US" sz="1800" dirty="0">
                <a:solidFill>
                  <a:schemeClr val="tx2"/>
                </a:solidFill>
              </a:rPr>
            </a:br>
            <a:r>
              <a:rPr lang="en-US" sz="1800" dirty="0" err="1">
                <a:solidFill>
                  <a:schemeClr val="tx2"/>
                </a:solidFill>
              </a:rPr>
              <a:t>Stagelopen</a:t>
            </a:r>
            <a:r>
              <a:rPr lang="en-US" sz="1800" dirty="0">
                <a:solidFill>
                  <a:schemeClr val="tx2"/>
                </a:solidFill>
              </a:rPr>
              <a:t> </a:t>
            </a:r>
            <a:r>
              <a:rPr lang="en-US" sz="1800" dirty="0" err="1">
                <a:solidFill>
                  <a:schemeClr val="tx2"/>
                </a:solidFill>
              </a:rPr>
              <a:t>bij</a:t>
            </a:r>
            <a:r>
              <a:rPr lang="en-US" sz="1800" dirty="0">
                <a:solidFill>
                  <a:schemeClr val="tx2"/>
                </a:solidFill>
              </a:rPr>
              <a:t> </a:t>
            </a:r>
            <a:r>
              <a:rPr lang="en-US" sz="1800" dirty="0" err="1">
                <a:solidFill>
                  <a:schemeClr val="tx2"/>
                </a:solidFill>
              </a:rPr>
              <a:t>een</a:t>
            </a:r>
            <a:r>
              <a:rPr lang="en-US" sz="1800" dirty="0">
                <a:solidFill>
                  <a:schemeClr val="tx2"/>
                </a:solidFill>
              </a:rPr>
              <a:t> </a:t>
            </a:r>
            <a:r>
              <a:rPr lang="en-US" sz="1800" dirty="0" err="1">
                <a:solidFill>
                  <a:schemeClr val="tx2"/>
                </a:solidFill>
              </a:rPr>
              <a:t>sportvereniging</a:t>
            </a:r>
            <a:r>
              <a:rPr lang="en-US" sz="1800" dirty="0">
                <a:solidFill>
                  <a:schemeClr val="tx2"/>
                </a:solidFill>
              </a:rPr>
              <a:t> &amp; </a:t>
            </a:r>
            <a:r>
              <a:rPr lang="en-US" sz="1800" dirty="0" err="1">
                <a:solidFill>
                  <a:schemeClr val="tx2"/>
                </a:solidFill>
              </a:rPr>
              <a:t>binnen</a:t>
            </a:r>
            <a:r>
              <a:rPr lang="en-US" sz="1800" dirty="0">
                <a:solidFill>
                  <a:schemeClr val="tx2"/>
                </a:solidFill>
              </a:rPr>
              <a:t> </a:t>
            </a:r>
            <a:r>
              <a:rPr lang="en-US" sz="1800" dirty="0" err="1">
                <a:solidFill>
                  <a:schemeClr val="tx2"/>
                </a:solidFill>
              </a:rPr>
              <a:t>een</a:t>
            </a:r>
            <a:r>
              <a:rPr lang="en-US" sz="1800" dirty="0">
                <a:solidFill>
                  <a:schemeClr val="tx2"/>
                </a:solidFill>
              </a:rPr>
              <a:t> van de </a:t>
            </a:r>
            <a:r>
              <a:rPr lang="en-US" sz="1800" dirty="0" err="1">
                <a:solidFill>
                  <a:schemeClr val="tx2"/>
                </a:solidFill>
              </a:rPr>
              <a:t>profielen</a:t>
            </a:r>
            <a:r>
              <a:rPr lang="en-US" sz="1800" dirty="0">
                <a:solidFill>
                  <a:schemeClr val="tx2"/>
                </a:solidFill>
              </a:rPr>
              <a:t> </a:t>
            </a:r>
            <a:br>
              <a:rPr lang="en-US" sz="1800" dirty="0">
                <a:solidFill>
                  <a:schemeClr val="tx2"/>
                </a:solidFill>
              </a:rPr>
            </a:br>
            <a:r>
              <a:rPr lang="en-US" sz="1800" dirty="0">
                <a:solidFill>
                  <a:schemeClr val="tx2"/>
                </a:solidFill>
              </a:rPr>
              <a:t>(je </a:t>
            </a:r>
            <a:r>
              <a:rPr lang="en-US" sz="1800" dirty="0" err="1">
                <a:solidFill>
                  <a:schemeClr val="tx2"/>
                </a:solidFill>
              </a:rPr>
              <a:t>kiest</a:t>
            </a:r>
            <a:r>
              <a:rPr lang="en-US" sz="1800" dirty="0">
                <a:solidFill>
                  <a:schemeClr val="tx2"/>
                </a:solidFill>
              </a:rPr>
              <a:t> </a:t>
            </a:r>
            <a:r>
              <a:rPr lang="en-US" sz="1800" dirty="0" err="1">
                <a:solidFill>
                  <a:schemeClr val="tx2"/>
                </a:solidFill>
              </a:rPr>
              <a:t>na</a:t>
            </a:r>
            <a:r>
              <a:rPr lang="en-US" sz="1800" dirty="0">
                <a:solidFill>
                  <a:schemeClr val="tx2"/>
                </a:solidFill>
              </a:rPr>
              <a:t> </a:t>
            </a:r>
            <a:r>
              <a:rPr lang="en-US" sz="1800" dirty="0" err="1">
                <a:solidFill>
                  <a:schemeClr val="tx2"/>
                </a:solidFill>
              </a:rPr>
              <a:t>leerjaar</a:t>
            </a:r>
            <a:r>
              <a:rPr lang="en-US" sz="1800" dirty="0">
                <a:solidFill>
                  <a:schemeClr val="tx2"/>
                </a:solidFill>
              </a:rPr>
              <a:t> 1 </a:t>
            </a:r>
            <a:r>
              <a:rPr lang="en-US" sz="1800" dirty="0" err="1">
                <a:solidFill>
                  <a:schemeClr val="tx2"/>
                </a:solidFill>
              </a:rPr>
              <a:t>een</a:t>
            </a:r>
            <a:r>
              <a:rPr lang="en-US" sz="1800" dirty="0">
                <a:solidFill>
                  <a:schemeClr val="tx2"/>
                </a:solidFill>
              </a:rPr>
              <a:t> </a:t>
            </a:r>
            <a:r>
              <a:rPr lang="en-US" sz="1800" dirty="0" err="1">
                <a:solidFill>
                  <a:schemeClr val="tx2"/>
                </a:solidFill>
              </a:rPr>
              <a:t>richting</a:t>
            </a:r>
            <a:r>
              <a:rPr lang="en-US" sz="1800" dirty="0">
                <a:solidFill>
                  <a:schemeClr val="tx2"/>
                </a:solidFill>
              </a:rPr>
              <a:t>)</a:t>
            </a:r>
            <a:br>
              <a:rPr lang="en-US" sz="1800" dirty="0">
                <a:solidFill>
                  <a:schemeClr val="tx2"/>
                </a:solidFill>
              </a:rPr>
            </a:br>
            <a:br>
              <a:rPr lang="en-US" sz="1800" dirty="0">
                <a:solidFill>
                  <a:schemeClr val="tx2"/>
                </a:solidFill>
              </a:rPr>
            </a:br>
            <a:r>
              <a:rPr lang="en-US" sz="1800" dirty="0">
                <a:solidFill>
                  <a:schemeClr val="tx2"/>
                </a:solidFill>
              </a:rPr>
              <a:t>Sport-</a:t>
            </a:r>
            <a:r>
              <a:rPr lang="en-US" sz="1800" dirty="0" err="1">
                <a:solidFill>
                  <a:schemeClr val="tx2"/>
                </a:solidFill>
              </a:rPr>
              <a:t>gerelateerde</a:t>
            </a:r>
            <a:r>
              <a:rPr lang="en-US" sz="1800" dirty="0">
                <a:solidFill>
                  <a:schemeClr val="tx2"/>
                </a:solidFill>
              </a:rPr>
              <a:t> </a:t>
            </a:r>
            <a:r>
              <a:rPr lang="en-US" sz="1800" dirty="0" err="1">
                <a:solidFill>
                  <a:schemeClr val="tx2"/>
                </a:solidFill>
              </a:rPr>
              <a:t>keuzedelen</a:t>
            </a:r>
            <a:r>
              <a:rPr lang="en-US" sz="1800" dirty="0">
                <a:solidFill>
                  <a:schemeClr val="tx2"/>
                </a:solidFill>
              </a:rPr>
              <a:t> </a:t>
            </a:r>
            <a:r>
              <a:rPr lang="en-US" sz="1800" dirty="0" err="1">
                <a:solidFill>
                  <a:schemeClr val="tx2"/>
                </a:solidFill>
              </a:rPr>
              <a:t>afronden</a:t>
            </a:r>
            <a:r>
              <a:rPr lang="en-US" sz="1800" dirty="0">
                <a:solidFill>
                  <a:schemeClr val="tx2"/>
                </a:solidFill>
              </a:rPr>
              <a:t>. </a:t>
            </a:r>
          </a:p>
          <a:p>
            <a:pPr marL="609600">
              <a:defRPr/>
            </a:pPr>
            <a:endParaRPr lang="en-US" sz="1800" b="1" dirty="0">
              <a:solidFill>
                <a:schemeClr val="tx2"/>
              </a:solidFill>
            </a:endParaRPr>
          </a:p>
          <a:p>
            <a:pPr marL="609600">
              <a:defRPr/>
            </a:pPr>
            <a:endParaRPr lang="en-US" sz="1800" b="1" dirty="0">
              <a:solidFill>
                <a:schemeClr val="tx2"/>
              </a:solidFill>
            </a:endParaRPr>
          </a:p>
          <a:p>
            <a:pPr marL="609600">
              <a:defRPr/>
            </a:pPr>
            <a:endParaRPr lang="en-US" sz="1800" b="1" dirty="0">
              <a:solidFill>
                <a:schemeClr val="tx2"/>
              </a:solidFill>
            </a:endParaRPr>
          </a:p>
        </p:txBody>
      </p:sp>
      <p:sp>
        <p:nvSpPr>
          <p:cNvPr id="20" name="Titel 1">
            <a:extLst>
              <a:ext uri="{FF2B5EF4-FFF2-40B4-BE49-F238E27FC236}">
                <a16:creationId xmlns:a16="http://schemas.microsoft.com/office/drawing/2014/main" id="{CD38AA20-9D19-4412-928F-C051B56943F4}"/>
              </a:ext>
            </a:extLst>
          </p:cNvPr>
          <p:cNvSpPr txBox="1">
            <a:spLocks/>
          </p:cNvSpPr>
          <p:nvPr/>
        </p:nvSpPr>
        <p:spPr bwMode="auto">
          <a:xfrm>
            <a:off x="804998" y="798445"/>
            <a:ext cx="4803636" cy="1311664"/>
          </a:xfrm>
        </p:spPr>
        <p:txBody>
          <a:bodyPr vert="horz" lIns="91440" tIns="45720" rIns="91440" bIns="45720" rtlCol="0" anchor="ct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lgn="l" defTabSz="914400" eaLnBrk="1" hangingPunct="1">
              <a:lnSpc>
                <a:spcPct val="90000"/>
              </a:lnSpc>
              <a:spcAft>
                <a:spcPts val="600"/>
              </a:spcAft>
              <a:defRPr/>
            </a:pPr>
            <a:r>
              <a:rPr lang="en-US" altLang="nl-NL" b="1" dirty="0">
                <a:solidFill>
                  <a:srgbClr val="000000"/>
                </a:solidFill>
              </a:rPr>
              <a:t>Wat </a:t>
            </a:r>
            <a:r>
              <a:rPr lang="en-US" altLang="nl-NL" b="1" dirty="0" err="1">
                <a:solidFill>
                  <a:srgbClr val="000000"/>
                </a:solidFill>
              </a:rPr>
              <a:t>ga</a:t>
            </a:r>
            <a:r>
              <a:rPr lang="en-US" altLang="nl-NL" b="1" dirty="0">
                <a:solidFill>
                  <a:srgbClr val="000000"/>
                </a:solidFill>
              </a:rPr>
              <a:t> je </a:t>
            </a:r>
            <a:r>
              <a:rPr lang="en-US" altLang="nl-NL" b="1" dirty="0" err="1">
                <a:solidFill>
                  <a:srgbClr val="000000"/>
                </a:solidFill>
              </a:rPr>
              <a:t>doen</a:t>
            </a:r>
            <a:r>
              <a:rPr lang="en-US" altLang="nl-NL" b="1" dirty="0">
                <a:solidFill>
                  <a:srgbClr val="000000"/>
                </a:solidFill>
              </a:rPr>
              <a:t> </a:t>
            </a:r>
            <a:r>
              <a:rPr lang="en-US" altLang="nl-NL" b="1" dirty="0" err="1">
                <a:solidFill>
                  <a:srgbClr val="000000"/>
                </a:solidFill>
              </a:rPr>
              <a:t>tijdens</a:t>
            </a:r>
            <a:r>
              <a:rPr lang="en-US" altLang="nl-NL" b="1" dirty="0">
                <a:solidFill>
                  <a:srgbClr val="000000"/>
                </a:solidFill>
              </a:rPr>
              <a:t> de </a:t>
            </a:r>
            <a:r>
              <a:rPr lang="en-US" altLang="nl-NL" b="1" dirty="0" err="1">
                <a:solidFill>
                  <a:srgbClr val="000000"/>
                </a:solidFill>
              </a:rPr>
              <a:t>opleiding</a:t>
            </a:r>
            <a:r>
              <a:rPr lang="en-US" altLang="nl-NL" b="1" dirty="0">
                <a:solidFill>
                  <a:srgbClr val="000000"/>
                </a:solidFill>
              </a:rPr>
              <a:t>?</a:t>
            </a:r>
          </a:p>
        </p:txBody>
      </p:sp>
      <p:sp>
        <p:nvSpPr>
          <p:cNvPr id="11" name="Titel 1">
            <a:extLst>
              <a:ext uri="{FF2B5EF4-FFF2-40B4-BE49-F238E27FC236}">
                <a16:creationId xmlns:a16="http://schemas.microsoft.com/office/drawing/2014/main" id="{5E6E3A67-2794-4267-980E-6D7B49366BA2}"/>
              </a:ext>
            </a:extLst>
          </p:cNvPr>
          <p:cNvSpPr txBox="1">
            <a:spLocks/>
          </p:cNvSpPr>
          <p:nvPr/>
        </p:nvSpPr>
        <p:spPr bwMode="auto">
          <a:xfrm>
            <a:off x="838200" y="365125"/>
            <a:ext cx="6903720" cy="1325563"/>
          </a:xfrm>
        </p:spPr>
        <p:txBody>
          <a:bodyPr vert="horz" lIns="91440" tIns="45720" rIns="91440" bIns="45720" rtlCol="0" anchor="ct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lgn="l" defTabSz="914400" eaLnBrk="1" hangingPunct="1">
              <a:lnSpc>
                <a:spcPct val="90000"/>
              </a:lnSpc>
              <a:spcAft>
                <a:spcPts val="600"/>
              </a:spcAft>
              <a:defRPr/>
            </a:pPr>
            <a:endParaRPr lang="en-US" altLang="nl-NL" b="1" dirty="0">
              <a:solidFill>
                <a:schemeClr val="tx1"/>
              </a:solidFill>
            </a:endParaRPr>
          </a:p>
        </p:txBody>
      </p:sp>
      <p:sp>
        <p:nvSpPr>
          <p:cNvPr id="29" name="Titel 1">
            <a:extLst>
              <a:ext uri="{FF2B5EF4-FFF2-40B4-BE49-F238E27FC236}">
                <a16:creationId xmlns:a16="http://schemas.microsoft.com/office/drawing/2014/main" id="{285C4C6B-A923-482A-882E-8FBCD90AD18D}"/>
              </a:ext>
            </a:extLst>
          </p:cNvPr>
          <p:cNvSpPr txBox="1">
            <a:spLocks/>
          </p:cNvSpPr>
          <p:nvPr/>
        </p:nvSpPr>
        <p:spPr bwMode="auto">
          <a:xfrm>
            <a:off x="334135" y="798330"/>
            <a:ext cx="5463408" cy="1473813"/>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spcAft>
                <a:spcPts val="600"/>
              </a:spcAft>
              <a:defRPr/>
            </a:pPr>
            <a:r>
              <a:rPr lang="nl-NL" altLang="nl-NL" sz="4000" b="1" kern="0" dirty="0">
                <a:solidFill>
                  <a:schemeClr val="bg1"/>
                </a:solidFill>
                <a:latin typeface="Arial" panose="020B0604020202020204" pitchFamily="34" charset="0"/>
                <a:cs typeface="Arial" panose="020B0604020202020204" pitchFamily="34" charset="0"/>
              </a:rPr>
              <a:t>Wat ga je doen tijdens de opleiding?</a:t>
            </a:r>
          </a:p>
        </p:txBody>
      </p:sp>
      <p:pic>
        <p:nvPicPr>
          <p:cNvPr id="35" name="Afbeelding 1" descr="ROC DSB Ppt standaard.pdf">
            <a:extLst>
              <a:ext uri="{FF2B5EF4-FFF2-40B4-BE49-F238E27FC236}">
                <a16:creationId xmlns:a16="http://schemas.microsoft.com/office/drawing/2014/main" id="{CA9384A8-B346-4D93-B038-0E7B9BE0BF3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88834" y="-1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7">
            <a:hlinkClick r:id="" action="ppaction://media"/>
            <a:extLst>
              <a:ext uri="{FF2B5EF4-FFF2-40B4-BE49-F238E27FC236}">
                <a16:creationId xmlns:a16="http://schemas.microsoft.com/office/drawing/2014/main" id="{78A68160-C9E1-43BC-8A7A-775BBB401A0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250942" y="6370637"/>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498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74"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Rectangle 77">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047280" y="759805"/>
            <a:ext cx="10306520" cy="1325563"/>
          </a:xfrm>
        </p:spPr>
        <p:txBody>
          <a:bodyPr vert="horz" lIns="91440" tIns="45720" rIns="91440" bIns="45720" rtlCol="0" anchor="ctr">
            <a:normAutofit/>
          </a:bodyPr>
          <a:lstStyle/>
          <a:p>
            <a:r>
              <a:rPr lang="en-US" sz="4000">
                <a:solidFill>
                  <a:srgbClr val="FFFFFF"/>
                </a:solidFill>
              </a:rPr>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a:xfrm>
            <a:off x="1424904" y="2494450"/>
            <a:ext cx="4053545" cy="3563159"/>
          </a:xfrm>
        </p:spPr>
        <p:txBody>
          <a:bodyPr vert="horz" lIns="91440" tIns="45720" rIns="91440" bIns="45720" rtlCol="0">
            <a:normAutofit/>
          </a:bodyPr>
          <a:lstStyle/>
          <a:p>
            <a:pPr marL="0"/>
            <a:r>
              <a:rPr lang="en-US" sz="1700" dirty="0"/>
              <a:t>Heb </a:t>
            </a:r>
            <a:r>
              <a:rPr lang="en-US" sz="1700" dirty="0" err="1"/>
              <a:t>jij</a:t>
            </a:r>
            <a:r>
              <a:rPr lang="en-US" sz="1700" dirty="0"/>
              <a:t> </a:t>
            </a:r>
            <a:r>
              <a:rPr lang="en-US" sz="1700" dirty="0" err="1"/>
              <a:t>jouw</a:t>
            </a:r>
            <a:r>
              <a:rPr lang="en-US" sz="1700" dirty="0"/>
              <a:t> </a:t>
            </a:r>
            <a:r>
              <a:rPr lang="en-US" sz="1700" dirty="0" err="1"/>
              <a:t>keuze</a:t>
            </a:r>
            <a:r>
              <a:rPr lang="en-US" sz="1700" dirty="0"/>
              <a:t> </a:t>
            </a:r>
            <a:r>
              <a:rPr lang="en-US" sz="1700" dirty="0" err="1"/>
              <a:t>gemaakt</a:t>
            </a:r>
            <a:r>
              <a:rPr lang="en-US" sz="1700" dirty="0"/>
              <a:t>? YES! Je </a:t>
            </a:r>
            <a:r>
              <a:rPr lang="en-US" sz="1700" dirty="0" err="1"/>
              <a:t>kunt</a:t>
            </a:r>
            <a:r>
              <a:rPr lang="en-US" sz="1700" dirty="0"/>
              <a:t> je nu </a:t>
            </a:r>
            <a:r>
              <a:rPr lang="en-US" sz="1700" dirty="0" err="1"/>
              <a:t>aanmelden</a:t>
            </a:r>
            <a:r>
              <a:rPr lang="en-US" sz="1700" dirty="0"/>
              <a:t> via de </a:t>
            </a:r>
            <a:r>
              <a:rPr lang="en-US" sz="1700" dirty="0" err="1"/>
              <a:t>webpagina</a:t>
            </a:r>
            <a:r>
              <a:rPr lang="en-US" sz="1700" dirty="0"/>
              <a:t> van de </a:t>
            </a:r>
            <a:r>
              <a:rPr lang="en-US" sz="1700" dirty="0" err="1"/>
              <a:t>opleiding</a:t>
            </a:r>
            <a:r>
              <a:rPr lang="en-US" sz="1700" dirty="0"/>
              <a:t> die je </a:t>
            </a:r>
            <a:r>
              <a:rPr lang="en-US" sz="1700" dirty="0" err="1"/>
              <a:t>gekozen</a:t>
            </a:r>
            <a:r>
              <a:rPr lang="en-US" sz="1700" dirty="0"/>
              <a:t> </a:t>
            </a:r>
            <a:r>
              <a:rPr lang="en-US" sz="1700" dirty="0" err="1"/>
              <a:t>hebt</a:t>
            </a:r>
            <a:r>
              <a:rPr lang="en-US" sz="1700" dirty="0"/>
              <a:t>. </a:t>
            </a:r>
          </a:p>
          <a:p>
            <a:pPr marL="0"/>
            <a:r>
              <a:rPr lang="en-US" sz="1700" dirty="0"/>
              <a:t>Na </a:t>
            </a:r>
            <a:r>
              <a:rPr lang="en-US" sz="1700" dirty="0" err="1"/>
              <a:t>jouw</a:t>
            </a:r>
            <a:r>
              <a:rPr lang="en-US" sz="1700" dirty="0"/>
              <a:t> </a:t>
            </a:r>
            <a:r>
              <a:rPr lang="en-US" sz="1700" dirty="0" err="1"/>
              <a:t>aanmelding</a:t>
            </a:r>
            <a:r>
              <a:rPr lang="en-US" sz="1700" dirty="0"/>
              <a:t> </a:t>
            </a:r>
            <a:r>
              <a:rPr lang="en-US" sz="1700" dirty="0" err="1"/>
              <a:t>nodigen</a:t>
            </a:r>
            <a:r>
              <a:rPr lang="en-US" sz="1700" dirty="0"/>
              <a:t> we je </a:t>
            </a:r>
            <a:r>
              <a:rPr lang="en-US" sz="1700" dirty="0" err="1"/>
              <a:t>graag</a:t>
            </a:r>
            <a:r>
              <a:rPr lang="en-US" sz="1700" dirty="0"/>
              <a:t> </a:t>
            </a:r>
            <a:r>
              <a:rPr lang="en-US" sz="1700" dirty="0" err="1"/>
              <a:t>uit</a:t>
            </a:r>
            <a:r>
              <a:rPr lang="en-US" sz="1700" dirty="0"/>
              <a:t> </a:t>
            </a:r>
            <a:r>
              <a:rPr lang="en-US" sz="1700" dirty="0" err="1"/>
              <a:t>voor</a:t>
            </a:r>
            <a:r>
              <a:rPr lang="en-US" sz="1700" dirty="0"/>
              <a:t> </a:t>
            </a:r>
            <a:r>
              <a:rPr lang="en-US" sz="1700" dirty="0" err="1"/>
              <a:t>een</a:t>
            </a:r>
            <a:r>
              <a:rPr lang="en-US" sz="1700" dirty="0"/>
              <a:t> </a:t>
            </a:r>
            <a:r>
              <a:rPr lang="en-US" sz="1700" dirty="0" err="1"/>
              <a:t>kennismakings</a:t>
            </a:r>
            <a:r>
              <a:rPr lang="en-US" sz="1700" dirty="0"/>
              <a:t>- of </a:t>
            </a:r>
            <a:r>
              <a:rPr lang="en-US" sz="1700" dirty="0" err="1"/>
              <a:t>intakegesprek</a:t>
            </a:r>
            <a:r>
              <a:rPr lang="en-US" sz="1700" dirty="0"/>
              <a:t>. </a:t>
            </a:r>
          </a:p>
          <a:p>
            <a:pPr marL="0"/>
            <a:endParaRPr lang="en-US" sz="1700" dirty="0"/>
          </a:p>
          <a:p>
            <a:pPr marL="0"/>
            <a:r>
              <a:rPr lang="en-US" sz="1700" dirty="0"/>
              <a:t>Op </a:t>
            </a:r>
            <a:r>
              <a:rPr lang="en-US" sz="1700" dirty="0">
                <a:hlinkClick r:id="rId4"/>
              </a:rPr>
              <a:t>www.roc-nijmegen.nl/aanmelden-mbo</a:t>
            </a:r>
            <a:r>
              <a:rPr lang="en-US" sz="1700" dirty="0"/>
              <a:t> </a:t>
            </a:r>
            <a:r>
              <a:rPr lang="en-US" sz="1700" dirty="0" err="1"/>
              <a:t>vind</a:t>
            </a:r>
            <a:r>
              <a:rPr lang="en-US" sz="1700" dirty="0"/>
              <a:t> je </a:t>
            </a:r>
            <a:r>
              <a:rPr lang="en-US" sz="1700" dirty="0" err="1"/>
              <a:t>alle</a:t>
            </a:r>
            <a:r>
              <a:rPr lang="en-US" sz="1700" dirty="0"/>
              <a:t> </a:t>
            </a:r>
            <a:r>
              <a:rPr lang="en-US" sz="1700" dirty="0" err="1"/>
              <a:t>informatie</a:t>
            </a:r>
            <a:r>
              <a:rPr lang="en-US" sz="1700" dirty="0"/>
              <a:t> over </a:t>
            </a:r>
            <a:r>
              <a:rPr lang="en-US" sz="1700" dirty="0" err="1"/>
              <a:t>aanmelden</a:t>
            </a:r>
            <a:r>
              <a:rPr lang="en-US" sz="1700" dirty="0"/>
              <a:t> en </a:t>
            </a:r>
            <a:r>
              <a:rPr lang="en-US" sz="1700" dirty="0" err="1"/>
              <a:t>toelating</a:t>
            </a:r>
            <a:r>
              <a:rPr lang="en-US" sz="1700" dirty="0"/>
              <a:t>.</a:t>
            </a:r>
          </a:p>
        </p:txBody>
      </p:sp>
      <p:pic>
        <p:nvPicPr>
          <p:cNvPr id="4098" name="Picture 2" descr="De bronafbeelding bekijken">
            <a:extLst>
              <a:ext uri="{FF2B5EF4-FFF2-40B4-BE49-F238E27FC236}">
                <a16:creationId xmlns:a16="http://schemas.microsoft.com/office/drawing/2014/main" id="{3B318C8C-7C0A-425D-AE36-0CFA4705B42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2287" b="-4"/>
          <a:stretch/>
        </p:blipFill>
        <p:spPr bwMode="auto">
          <a:xfrm>
            <a:off x="6098892" y="2492376"/>
            <a:ext cx="4802404" cy="3563372"/>
          </a:xfrm>
          <a:prstGeom prst="rect">
            <a:avLst/>
          </a:prstGeom>
          <a:noFill/>
          <a:extLst>
            <a:ext uri="{909E8E84-426E-40DD-AFC4-6F175D3DCCD1}">
              <a14:hiddenFill xmlns:a14="http://schemas.microsoft.com/office/drawing/2010/main">
                <a:solidFill>
                  <a:srgbClr val="FFFFFF"/>
                </a:solidFill>
              </a14:hiddenFill>
            </a:ext>
          </a:extLst>
        </p:spPr>
      </p:pic>
      <p:pic>
        <p:nvPicPr>
          <p:cNvPr id="4" name="22">
            <a:hlinkClick r:id="" action="ppaction://media"/>
            <a:extLst>
              <a:ext uri="{FF2B5EF4-FFF2-40B4-BE49-F238E27FC236}">
                <a16:creationId xmlns:a16="http://schemas.microsoft.com/office/drawing/2014/main" id="{3EDA1344-3C2C-4068-A93F-33F255D3746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104462" y="5726760"/>
            <a:ext cx="487363" cy="487363"/>
          </a:xfrm>
          <a:prstGeom prst="rect">
            <a:avLst/>
          </a:prstGeom>
        </p:spPr>
      </p:pic>
      <p:pic>
        <p:nvPicPr>
          <p:cNvPr id="14" name="Afbeelding 1" descr="ROC DSB Ppt standaard.pdf">
            <a:extLst>
              <a:ext uri="{FF2B5EF4-FFF2-40B4-BE49-F238E27FC236}">
                <a16:creationId xmlns:a16="http://schemas.microsoft.com/office/drawing/2014/main" id="{F723BE58-8288-4884-B419-49DD075A905A}"/>
              </a:ext>
            </a:extLst>
          </p:cNvPr>
          <p:cNvPicPr>
            <a:picLocks noChangeAspect="1"/>
          </p:cNvPicPr>
          <p:nvPr/>
        </p:nvPicPr>
        <p:blipFill rotWithShape="1">
          <a:blip r:embed="rId7">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389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287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4993743-B10A-433C-9996-3035D2C3A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45">
            <a:extLst>
              <a:ext uri="{FF2B5EF4-FFF2-40B4-BE49-F238E27FC236}">
                <a16:creationId xmlns:a16="http://schemas.microsoft.com/office/drawing/2014/main" id="{BB3B8946-A0AA-42D4-8A24-639DC6EA17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6">
            <a:extLst>
              <a:ext uri="{FF2B5EF4-FFF2-40B4-BE49-F238E27FC236}">
                <a16:creationId xmlns:a16="http://schemas.microsoft.com/office/drawing/2014/main" id="{AB1038E6-06EF-4DCB-B52E-D3825C50F7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7">
            <a:extLst>
              <a:ext uri="{FF2B5EF4-FFF2-40B4-BE49-F238E27FC236}">
                <a16:creationId xmlns:a16="http://schemas.microsoft.com/office/drawing/2014/main" id="{5C7EF35C-8B7D-4026-8F09-8B2B22505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44">
            <a:extLst>
              <a:ext uri="{FF2B5EF4-FFF2-40B4-BE49-F238E27FC236}">
                <a16:creationId xmlns:a16="http://schemas.microsoft.com/office/drawing/2014/main" id="{5F24A71D-C0A9-49AC-B2D1-5A9EA2BD38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348538"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a:extLst>
              <a:ext uri="{FF2B5EF4-FFF2-40B4-BE49-F238E27FC236}">
                <a16:creationId xmlns:a16="http://schemas.microsoft.com/office/drawing/2014/main" id="{14280C55-570C-4284-9850-B2BA33DB67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7033095"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a:xfrm>
            <a:off x="964760" y="804328"/>
            <a:ext cx="6091312" cy="1205821"/>
          </a:xfrm>
        </p:spPr>
        <p:txBody>
          <a:bodyPr vert="horz" lIns="91440" tIns="45720" rIns="91440" bIns="45720" rtlCol="0" anchor="ctr">
            <a:normAutofit/>
          </a:bodyPr>
          <a:lstStyle/>
          <a:p>
            <a:r>
              <a:rPr lang="en-US" sz="4000">
                <a:solidFill>
                  <a:srgbClr val="FEFFFF"/>
                </a:solidFill>
              </a:rPr>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a:xfrm>
            <a:off x="1282189" y="2494450"/>
            <a:ext cx="5773883" cy="3563159"/>
          </a:xfrm>
        </p:spPr>
        <p:txBody>
          <a:bodyPr vert="horz" lIns="91440" tIns="45720" rIns="91440" bIns="45720" rtlCol="0">
            <a:normAutofit fontScale="92500" lnSpcReduction="10000"/>
          </a:bodyPr>
          <a:lstStyle/>
          <a:p>
            <a:pPr marL="457200"/>
            <a:r>
              <a:rPr lang="en-US" sz="2200" dirty="0" err="1"/>
              <a:t>Stuur</a:t>
            </a:r>
            <a:r>
              <a:rPr lang="en-US" sz="2200" dirty="0"/>
              <a:t> </a:t>
            </a:r>
            <a:r>
              <a:rPr lang="en-US" sz="2200" dirty="0" err="1"/>
              <a:t>een</a:t>
            </a:r>
            <a:r>
              <a:rPr lang="en-US" sz="2200" dirty="0"/>
              <a:t> e-mail </a:t>
            </a:r>
            <a:r>
              <a:rPr lang="en-US" sz="2200" dirty="0" err="1"/>
              <a:t>naar</a:t>
            </a:r>
            <a:r>
              <a:rPr lang="en-US" sz="2200" dirty="0"/>
              <a:t> </a:t>
            </a:r>
            <a:r>
              <a:rPr lang="en-US" sz="2200" dirty="0" err="1"/>
              <a:t>mij</a:t>
            </a:r>
            <a:r>
              <a:rPr lang="en-US" sz="2200" dirty="0"/>
              <a:t>:</a:t>
            </a:r>
          </a:p>
          <a:p>
            <a:pPr marL="342900" lvl="1"/>
            <a:r>
              <a:rPr lang="en-US" sz="2200" i="1" dirty="0">
                <a:hlinkClick r:id="rId4"/>
              </a:rPr>
              <a:t>Jessevaneijden@roc-nijmegen.nl</a:t>
            </a:r>
            <a:r>
              <a:rPr lang="en-US" sz="2200" i="1" dirty="0"/>
              <a:t>  </a:t>
            </a:r>
          </a:p>
          <a:p>
            <a:pPr marL="457200"/>
            <a:r>
              <a:rPr lang="en-US" sz="2200" dirty="0" err="1"/>
              <a:t>Zet</a:t>
            </a:r>
            <a:r>
              <a:rPr lang="en-US" sz="2200" dirty="0"/>
              <a:t> in het </a:t>
            </a:r>
            <a:r>
              <a:rPr lang="en-US" sz="2200" dirty="0" err="1"/>
              <a:t>onderwerp</a:t>
            </a:r>
            <a:r>
              <a:rPr lang="en-US" sz="2200" dirty="0"/>
              <a:t> “</a:t>
            </a:r>
            <a:r>
              <a:rPr lang="en-US" sz="2200" dirty="0" err="1"/>
              <a:t>presentatie</a:t>
            </a:r>
            <a:r>
              <a:rPr lang="en-US" sz="2200" dirty="0"/>
              <a:t>”</a:t>
            </a:r>
          </a:p>
          <a:p>
            <a:pPr marL="457200"/>
            <a:r>
              <a:rPr lang="en-US" sz="2200" dirty="0"/>
              <a:t>Dan </a:t>
            </a:r>
            <a:r>
              <a:rPr lang="en-US" sz="2200" dirty="0" err="1"/>
              <a:t>stuur</a:t>
            </a:r>
            <a:r>
              <a:rPr lang="en-US" sz="2200" dirty="0"/>
              <a:t> </a:t>
            </a:r>
            <a:r>
              <a:rPr lang="en-US" sz="2200" dirty="0" err="1"/>
              <a:t>ik</a:t>
            </a:r>
            <a:r>
              <a:rPr lang="en-US" sz="2200" dirty="0"/>
              <a:t> </a:t>
            </a:r>
            <a:r>
              <a:rPr lang="en-US" sz="2200" dirty="0" err="1"/>
              <a:t>jou</a:t>
            </a:r>
            <a:r>
              <a:rPr lang="en-US" sz="2200" dirty="0"/>
              <a:t> </a:t>
            </a:r>
            <a:r>
              <a:rPr lang="en-US" sz="2200" dirty="0" err="1"/>
              <a:t>z.s.m</a:t>
            </a:r>
            <a:r>
              <a:rPr lang="en-US" sz="2200" dirty="0"/>
              <a:t>. </a:t>
            </a:r>
            <a:r>
              <a:rPr lang="en-US" sz="2200" dirty="0" err="1"/>
              <a:t>deze</a:t>
            </a:r>
            <a:r>
              <a:rPr lang="en-US" sz="2200" dirty="0"/>
              <a:t> </a:t>
            </a:r>
            <a:r>
              <a:rPr lang="en-US" sz="2200" dirty="0" err="1"/>
              <a:t>presentatie</a:t>
            </a:r>
            <a:r>
              <a:rPr lang="en-US" sz="2200" dirty="0"/>
              <a:t> </a:t>
            </a:r>
          </a:p>
          <a:p>
            <a:pPr marL="0"/>
            <a:endParaRPr lang="en-US" sz="2200" dirty="0"/>
          </a:p>
          <a:p>
            <a:pPr marL="0"/>
            <a:r>
              <a:rPr lang="en-US" sz="2200" dirty="0"/>
              <a:t>Ook op de website </a:t>
            </a:r>
            <a:r>
              <a:rPr lang="en-US" sz="2200" dirty="0" err="1"/>
              <a:t>bij</a:t>
            </a:r>
            <a:r>
              <a:rPr lang="en-US" sz="2200" dirty="0"/>
              <a:t> de </a:t>
            </a:r>
            <a:r>
              <a:rPr lang="en-US" sz="2200" dirty="0" err="1"/>
              <a:t>opleidingen</a:t>
            </a:r>
            <a:r>
              <a:rPr lang="en-US" sz="2200" dirty="0"/>
              <a:t> </a:t>
            </a:r>
            <a:r>
              <a:rPr lang="en-US" sz="2200" dirty="0" err="1"/>
              <a:t>staan</a:t>
            </a:r>
            <a:r>
              <a:rPr lang="en-US" sz="2200" dirty="0"/>
              <a:t> diverse video’s en </a:t>
            </a:r>
            <a:r>
              <a:rPr lang="en-US" sz="2200" dirty="0" err="1"/>
              <a:t>andere</a:t>
            </a:r>
            <a:r>
              <a:rPr lang="en-US" sz="2200" dirty="0"/>
              <a:t> </a:t>
            </a:r>
            <a:r>
              <a:rPr lang="en-US" sz="2200" dirty="0" err="1"/>
              <a:t>presentaties</a:t>
            </a:r>
            <a:r>
              <a:rPr lang="en-US" sz="2200" dirty="0"/>
              <a:t> die je </a:t>
            </a:r>
            <a:r>
              <a:rPr lang="en-US" sz="2200" dirty="0" err="1"/>
              <a:t>kunt</a:t>
            </a:r>
            <a:r>
              <a:rPr lang="en-US" sz="2200" dirty="0"/>
              <a:t> </a:t>
            </a:r>
            <a:r>
              <a:rPr lang="en-US" sz="2200" dirty="0" err="1"/>
              <a:t>bekijken</a:t>
            </a:r>
            <a:r>
              <a:rPr lang="en-US" sz="2200" dirty="0"/>
              <a:t>. </a:t>
            </a:r>
          </a:p>
          <a:p>
            <a:pPr marL="0"/>
            <a:r>
              <a:rPr lang="en-US" sz="2200" dirty="0"/>
              <a:t>       </a:t>
            </a:r>
            <a:r>
              <a:rPr lang="en-US" sz="2200" dirty="0" err="1"/>
              <a:t>sportenbewegenROCnijmegen</a:t>
            </a:r>
            <a:endParaRPr lang="en-US" sz="2200" dirty="0"/>
          </a:p>
          <a:p>
            <a:pPr marL="0"/>
            <a:r>
              <a:rPr lang="nl-NL" dirty="0"/>
              <a:t>     </a:t>
            </a:r>
            <a:r>
              <a:rPr lang="nl-NL" sz="2200" dirty="0" err="1"/>
              <a:t>sportenbewegenlocatieboxmeer</a:t>
            </a:r>
            <a:endParaRPr lang="en-US" sz="2200" dirty="0"/>
          </a:p>
          <a:p>
            <a:pPr marL="0"/>
            <a:r>
              <a:rPr lang="en-US" sz="2200" dirty="0" err="1"/>
              <a:t>Volg</a:t>
            </a:r>
            <a:r>
              <a:rPr lang="en-US" sz="2200" dirty="0"/>
              <a:t> #</a:t>
            </a:r>
            <a:r>
              <a:rPr lang="en-US" sz="2200" dirty="0" err="1"/>
              <a:t>ROCNijmegen</a:t>
            </a:r>
            <a:r>
              <a:rPr lang="en-US" sz="2200" dirty="0"/>
              <a:t> op social media</a:t>
            </a: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5"/>
          <a:stretch>
            <a:fillRect/>
          </a:stretch>
        </p:blipFill>
        <p:spPr>
          <a:xfrm>
            <a:off x="8283025" y="633852"/>
            <a:ext cx="2826769" cy="2706632"/>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6"/>
          <a:stretch>
            <a:fillRect/>
          </a:stretch>
        </p:blipFill>
        <p:spPr>
          <a:xfrm>
            <a:off x="8298698" y="3511296"/>
            <a:ext cx="2792374" cy="2757470"/>
          </a:xfrm>
          <a:prstGeom prst="rect">
            <a:avLst/>
          </a:prstGeom>
        </p:spPr>
      </p:pic>
      <p:pic>
        <p:nvPicPr>
          <p:cNvPr id="13" name="Afbeelding 12">
            <a:extLst>
              <a:ext uri="{FF2B5EF4-FFF2-40B4-BE49-F238E27FC236}">
                <a16:creationId xmlns:a16="http://schemas.microsoft.com/office/drawing/2014/main" id="{0923B62E-A844-4809-9E10-6A20CB567DAC}"/>
              </a:ext>
            </a:extLst>
          </p:cNvPr>
          <p:cNvPicPr>
            <a:picLocks noChangeAspect="1"/>
          </p:cNvPicPr>
          <p:nvPr/>
        </p:nvPicPr>
        <p:blipFill>
          <a:blip r:embed="rId5"/>
          <a:stretch>
            <a:fillRect/>
          </a:stretch>
        </p:blipFill>
        <p:spPr>
          <a:xfrm flipV="1">
            <a:off x="1639140" y="4890031"/>
            <a:ext cx="332057" cy="317945"/>
          </a:xfrm>
          <a:prstGeom prst="rect">
            <a:avLst/>
          </a:prstGeom>
        </p:spPr>
      </p:pic>
      <p:pic>
        <p:nvPicPr>
          <p:cNvPr id="6" name="24">
            <a:hlinkClick r:id="" action="ppaction://media"/>
            <a:extLst>
              <a:ext uri="{FF2B5EF4-FFF2-40B4-BE49-F238E27FC236}">
                <a16:creationId xmlns:a16="http://schemas.microsoft.com/office/drawing/2014/main" id="{65A8B105-ABFC-4A37-B586-33039F7B620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6764358" y="6053672"/>
            <a:ext cx="434936" cy="434936"/>
          </a:xfrm>
          <a:prstGeom prst="rect">
            <a:avLst/>
          </a:prstGeom>
        </p:spPr>
      </p:pic>
      <p:pic>
        <p:nvPicPr>
          <p:cNvPr id="15" name="Afbeelding 1" descr="ROC DSB Ppt standaard.pdf">
            <a:extLst>
              <a:ext uri="{FF2B5EF4-FFF2-40B4-BE49-F238E27FC236}">
                <a16:creationId xmlns:a16="http://schemas.microsoft.com/office/drawing/2014/main" id="{C13EC013-29B4-4ACB-B737-D89627514FF8}"/>
              </a:ext>
            </a:extLst>
          </p:cNvPr>
          <p:cNvPicPr>
            <a:picLocks noChangeAspect="1"/>
          </p:cNvPicPr>
          <p:nvPr/>
        </p:nvPicPr>
        <p:blipFill rotWithShape="1">
          <a:blip r:embed="rId8">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Afbeelding 16">
            <a:extLst>
              <a:ext uri="{FF2B5EF4-FFF2-40B4-BE49-F238E27FC236}">
                <a16:creationId xmlns:a16="http://schemas.microsoft.com/office/drawing/2014/main" id="{3FAFD788-D9A0-4379-8DB0-126A1108B007}"/>
              </a:ext>
            </a:extLst>
          </p:cNvPr>
          <p:cNvPicPr>
            <a:picLocks noChangeAspect="1"/>
          </p:cNvPicPr>
          <p:nvPr/>
        </p:nvPicPr>
        <p:blipFill>
          <a:blip r:embed="rId5"/>
          <a:stretch>
            <a:fillRect/>
          </a:stretch>
        </p:blipFill>
        <p:spPr>
          <a:xfrm flipV="1">
            <a:off x="1637158" y="5314847"/>
            <a:ext cx="332057" cy="317945"/>
          </a:xfrm>
          <a:prstGeom prst="rect">
            <a:avLst/>
          </a:prstGeom>
        </p:spPr>
      </p:pic>
    </p:spTree>
    <p:extLst>
      <p:ext uri="{BB962C8B-B14F-4D97-AF65-F5344CB8AC3E}">
        <p14:creationId xmlns:p14="http://schemas.microsoft.com/office/powerpoint/2010/main" val="195352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7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a:extLst>
              <a:ext uri="{FF2B5EF4-FFF2-40B4-BE49-F238E27FC236}">
                <a16:creationId xmlns:a16="http://schemas.microsoft.com/office/drawing/2014/main" id="{D387C454-3D00-4FEC-A52C-FA56B774A46E}"/>
              </a:ext>
            </a:extLst>
          </p:cNvPr>
          <p:cNvSpPr txBox="1">
            <a:spLocks noChangeArrowheads="1"/>
          </p:cNvSpPr>
          <p:nvPr/>
        </p:nvSpPr>
        <p:spPr bwMode="auto">
          <a:xfrm>
            <a:off x="471048" y="1905793"/>
            <a:ext cx="6767512" cy="388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Arial" panose="020B0604020202020204" pitchFamily="34" charset="0"/>
                <a:ea typeface="ヒラギノ角ゴ Pro W3" charset="-128"/>
              </a:defRPr>
            </a:lvl1pPr>
            <a:lvl2pPr marL="742950" indent="-285750">
              <a:spcBef>
                <a:spcPct val="20000"/>
              </a:spcBef>
              <a:buChar char="–"/>
              <a:defRPr sz="2800">
                <a:solidFill>
                  <a:schemeClr val="tx1"/>
                </a:solidFill>
                <a:latin typeface="Arial" panose="020B0604020202020204" pitchFamily="34" charset="0"/>
                <a:ea typeface="ヒラギノ角ゴ Pro W3" charset="-128"/>
              </a:defRPr>
            </a:lvl2pPr>
            <a:lvl3pPr marL="1143000" indent="-228600">
              <a:spcBef>
                <a:spcPct val="20000"/>
              </a:spcBef>
              <a:buChar char="•"/>
              <a:defRPr sz="2400">
                <a:solidFill>
                  <a:schemeClr val="tx1"/>
                </a:solidFill>
                <a:latin typeface="Arial" panose="020B0604020202020204" pitchFamily="34" charset="0"/>
                <a:ea typeface="ヒラギノ角ゴ Pro W3" charset="-128"/>
              </a:defRPr>
            </a:lvl3pPr>
            <a:lvl4pPr marL="1600200" indent="-228600">
              <a:spcBef>
                <a:spcPct val="20000"/>
              </a:spcBef>
              <a:buChar char="–"/>
              <a:defRPr sz="2000">
                <a:solidFill>
                  <a:schemeClr val="tx1"/>
                </a:solidFill>
                <a:latin typeface="Arial" panose="020B0604020202020204" pitchFamily="34" charset="0"/>
                <a:ea typeface="ヒラギノ角ゴ Pro W3" charset="-128"/>
              </a:defRPr>
            </a:lvl4pPr>
            <a:lvl5pPr marL="2057400" indent="-228600">
              <a:spcBef>
                <a:spcPct val="20000"/>
              </a:spcBef>
              <a:buChar char="»"/>
              <a:defRPr sz="2000">
                <a:solidFill>
                  <a:schemeClr val="tx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ヒラギノ角ゴ Pro W3" charset="-128"/>
              </a:defRPr>
            </a:lvl9pPr>
          </a:lstStyle>
          <a:p>
            <a:endParaRPr lang="nl-NL" altLang="nl-NL" sz="2200" b="1" dirty="0"/>
          </a:p>
          <a:p>
            <a:endParaRPr lang="nl-NL" altLang="nl-NL" sz="2200" b="1" dirty="0"/>
          </a:p>
          <a:p>
            <a:endParaRPr lang="nl-NL" altLang="nl-NL" sz="2200" b="1" dirty="0"/>
          </a:p>
          <a:p>
            <a:endParaRPr lang="nl-NL" altLang="nl-NL" sz="2200" b="1" dirty="0"/>
          </a:p>
          <a:p>
            <a:endParaRPr lang="nl-NL" altLang="nl-NL" sz="2200" b="1" dirty="0"/>
          </a:p>
          <a:p>
            <a:pPr marL="0" indent="0">
              <a:buNone/>
            </a:pPr>
            <a:r>
              <a:rPr lang="nl-NL" altLang="nl-NL" sz="2200" b="1" dirty="0"/>
              <a:t>	</a:t>
            </a:r>
          </a:p>
          <a:p>
            <a:pPr marL="0" indent="0">
              <a:buNone/>
            </a:pPr>
            <a:br>
              <a:rPr lang="nl-NL" altLang="nl-NL" sz="2200" b="1" dirty="0"/>
            </a:br>
            <a:r>
              <a:rPr lang="nl-NL" altLang="nl-NL" sz="2200" b="1" dirty="0"/>
              <a:t>	Jesse van Eijden</a:t>
            </a:r>
          </a:p>
          <a:p>
            <a:pPr marL="457200" lvl="1" indent="0">
              <a:buNone/>
            </a:pPr>
            <a:r>
              <a:rPr lang="nl-NL" altLang="nl-NL" sz="1200" b="1" dirty="0"/>
              <a:t>E</a:t>
            </a:r>
            <a:r>
              <a:rPr lang="nl-NL" altLang="nl-NL" sz="1800" dirty="0"/>
              <a:t>	</a:t>
            </a:r>
            <a:r>
              <a:rPr lang="nl-NL" altLang="nl-NL" sz="1400" dirty="0"/>
              <a:t>jessevaneijden@roc-nijmegen.nl</a:t>
            </a:r>
          </a:p>
          <a:p>
            <a:pPr>
              <a:buNone/>
            </a:pPr>
            <a:r>
              <a:rPr lang="nl-NL" altLang="nl-NL" sz="1400" b="1" dirty="0"/>
              <a:t>	T	</a:t>
            </a:r>
            <a:r>
              <a:rPr lang="nl-NL" altLang="nl-NL" sz="1400" dirty="0"/>
              <a:t>06 44 16 33 14</a:t>
            </a:r>
          </a:p>
          <a:p>
            <a:pPr>
              <a:buFontTx/>
              <a:buNone/>
            </a:pPr>
            <a:endParaRPr lang="nl-NL" altLang="nl-NL" sz="2200" b="1" dirty="0"/>
          </a:p>
        </p:txBody>
      </p:sp>
      <p:pic>
        <p:nvPicPr>
          <p:cNvPr id="9" name="Afbeelding 1" descr="ROC DSB Ppt standaard.pdf">
            <a:extLst>
              <a:ext uri="{FF2B5EF4-FFF2-40B4-BE49-F238E27FC236}">
                <a16:creationId xmlns:a16="http://schemas.microsoft.com/office/drawing/2014/main" id="{2D826533-3AC7-49FF-984B-7FC1675B12D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55715"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PSV.nl - Jesse van Eijden">
            <a:extLst>
              <a:ext uri="{FF2B5EF4-FFF2-40B4-BE49-F238E27FC236}">
                <a16:creationId xmlns:a16="http://schemas.microsoft.com/office/drawing/2014/main" id="{DFEC2596-7803-4C84-B5BD-9D028B1036F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14051"/>
          <a:stretch/>
        </p:blipFill>
        <p:spPr bwMode="auto">
          <a:xfrm>
            <a:off x="1284353" y="1905793"/>
            <a:ext cx="1827815" cy="2356475"/>
          </a:xfrm>
          <a:prstGeom prst="rect">
            <a:avLst/>
          </a:prstGeom>
          <a:noFill/>
          <a:extLst>
            <a:ext uri="{909E8E84-426E-40DD-AFC4-6F175D3DCCD1}">
              <a14:hiddenFill xmlns:a14="http://schemas.microsoft.com/office/drawing/2010/main">
                <a:solidFill>
                  <a:srgbClr val="FFFFFF"/>
                </a:solidFill>
              </a14:hiddenFill>
            </a:ext>
          </a:extLst>
        </p:spPr>
      </p:pic>
      <p:sp>
        <p:nvSpPr>
          <p:cNvPr id="6" name="Titel 1">
            <a:extLst>
              <a:ext uri="{FF2B5EF4-FFF2-40B4-BE49-F238E27FC236}">
                <a16:creationId xmlns:a16="http://schemas.microsoft.com/office/drawing/2014/main" id="{25F9A842-DB13-4A46-BA67-73793D69DE2E}"/>
              </a:ext>
            </a:extLst>
          </p:cNvPr>
          <p:cNvSpPr txBox="1">
            <a:spLocks/>
          </p:cNvSpPr>
          <p:nvPr/>
        </p:nvSpPr>
        <p:spPr bwMode="auto">
          <a:xfrm>
            <a:off x="2424113" y="587376"/>
            <a:ext cx="4972050" cy="841375"/>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kern="0" dirty="0">
                <a:solidFill>
                  <a:schemeClr val="bg1"/>
                </a:solidFill>
                <a:latin typeface="Arial" panose="020B0604020202020204" pitchFamily="34" charset="0"/>
                <a:cs typeface="Arial" panose="020B0604020202020204" pitchFamily="34" charset="0"/>
              </a:rPr>
              <a:t>Vragen?</a:t>
            </a:r>
          </a:p>
        </p:txBody>
      </p:sp>
      <p:pic>
        <p:nvPicPr>
          <p:cNvPr id="2" name="21">
            <a:hlinkClick r:id="" action="ppaction://media"/>
            <a:extLst>
              <a:ext uri="{FF2B5EF4-FFF2-40B4-BE49-F238E27FC236}">
                <a16:creationId xmlns:a16="http://schemas.microsoft.com/office/drawing/2014/main" id="{9A332FE6-727A-498C-99C0-CB06C910BDC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992603" y="6261212"/>
            <a:ext cx="487363" cy="487363"/>
          </a:xfrm>
          <a:prstGeom prst="rect">
            <a:avLst/>
          </a:prstGeom>
        </p:spPr>
      </p:pic>
      <p:pic>
        <p:nvPicPr>
          <p:cNvPr id="8" name="Afbeelding 7">
            <a:extLst>
              <a:ext uri="{FF2B5EF4-FFF2-40B4-BE49-F238E27FC236}">
                <a16:creationId xmlns:a16="http://schemas.microsoft.com/office/drawing/2014/main" id="{EA92CE6C-020B-44CB-8190-4C46D3B1DBA1}"/>
              </a:ext>
            </a:extLst>
          </p:cNvPr>
          <p:cNvPicPr/>
          <p:nvPr/>
        </p:nvPicPr>
        <p:blipFill>
          <a:blip r:embed="rId8"/>
          <a:stretch>
            <a:fillRect/>
          </a:stretch>
        </p:blipFill>
        <p:spPr>
          <a:xfrm>
            <a:off x="4494797" y="1905793"/>
            <a:ext cx="2611856" cy="419020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67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9698" name="Picture 2" descr="Sport- en bewegingscoördinator MBO Opleiding - BOL Niveau 4 ROC ...">
            <a:extLst>
              <a:ext uri="{FF2B5EF4-FFF2-40B4-BE49-F238E27FC236}">
                <a16:creationId xmlns:a16="http://schemas.microsoft.com/office/drawing/2014/main" id="{9FE0DCD3-013E-4980-BB75-B720DDFEAE3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75" b="1"/>
          <a:stretch/>
        </p:blipFill>
        <p:spPr bwMode="auto">
          <a:xfrm>
            <a:off x="-1" y="10"/>
            <a:ext cx="12192001" cy="466692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a:extLst>
              <a:ext uri="{FF2B5EF4-FFF2-40B4-BE49-F238E27FC236}">
                <a16:creationId xmlns:a16="http://schemas.microsoft.com/office/drawing/2014/main" id="{900DA980-22F7-4377-8AC1-B04F03E84251}"/>
              </a:ext>
            </a:extLst>
          </p:cNvPr>
          <p:cNvSpPr txBox="1">
            <a:spLocks noChangeArrowheads="1"/>
          </p:cNvSpPr>
          <p:nvPr/>
        </p:nvSpPr>
        <p:spPr bwMode="auto">
          <a:xfrm>
            <a:off x="5621866" y="4597929"/>
            <a:ext cx="3574085" cy="1666883"/>
          </a:xfrm>
          <a:prstGeom prst="rect">
            <a:avLst/>
          </a:prstGeom>
        </p:spPr>
        <p:txBody>
          <a:bodyPr vert="horz" lIns="91440" tIns="45720" rIns="91440" bIns="45720" rtlCol="0" anchor="ct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indent="-228600" eaLnBrk="1" hangingPunct="1">
              <a:lnSpc>
                <a:spcPct val="90000"/>
              </a:lnSpc>
              <a:buFont typeface="Arial" panose="020B0604020202020204" pitchFamily="34" charset="0"/>
              <a:buChar char="•"/>
              <a:defRPr/>
            </a:pPr>
            <a:r>
              <a:rPr lang="nl-NL" sz="1800" dirty="0">
                <a:solidFill>
                  <a:srgbClr val="000000"/>
                </a:solidFill>
              </a:rPr>
              <a:t>Sportiviteit uitstralen</a:t>
            </a:r>
          </a:p>
          <a:p>
            <a:pPr indent="-228600" eaLnBrk="1" hangingPunct="1">
              <a:lnSpc>
                <a:spcPct val="90000"/>
              </a:lnSpc>
              <a:buFont typeface="Arial" panose="020B0604020202020204" pitchFamily="34" charset="0"/>
              <a:buChar char="•"/>
              <a:defRPr/>
            </a:pPr>
            <a:r>
              <a:rPr lang="nl-NL" sz="1800" dirty="0">
                <a:solidFill>
                  <a:srgbClr val="000000"/>
                </a:solidFill>
              </a:rPr>
              <a:t>Dienstverlenend zijn</a:t>
            </a:r>
          </a:p>
          <a:p>
            <a:pPr indent="-228600" eaLnBrk="1" hangingPunct="1">
              <a:lnSpc>
                <a:spcPct val="90000"/>
              </a:lnSpc>
              <a:buFont typeface="Arial" panose="020B0604020202020204" pitchFamily="34" charset="0"/>
              <a:buChar char="•"/>
              <a:defRPr/>
            </a:pPr>
            <a:r>
              <a:rPr lang="nl-NL" sz="1800" dirty="0">
                <a:solidFill>
                  <a:srgbClr val="000000"/>
                </a:solidFill>
              </a:rPr>
              <a:t>Vertrouwen geven</a:t>
            </a:r>
          </a:p>
          <a:p>
            <a:pPr indent="-228600" eaLnBrk="1" hangingPunct="1">
              <a:lnSpc>
                <a:spcPct val="90000"/>
              </a:lnSpc>
              <a:buFont typeface="Arial" panose="020B0604020202020204" pitchFamily="34" charset="0"/>
              <a:buChar char="•"/>
              <a:defRPr/>
            </a:pPr>
            <a:r>
              <a:rPr lang="nl-NL" sz="1800" dirty="0">
                <a:solidFill>
                  <a:srgbClr val="000000"/>
                </a:solidFill>
              </a:rPr>
              <a:t>Instructies kunnen geven </a:t>
            </a:r>
          </a:p>
          <a:p>
            <a:pPr indent="-228600" eaLnBrk="1" hangingPunct="1">
              <a:lnSpc>
                <a:spcPct val="90000"/>
              </a:lnSpc>
              <a:buFont typeface="Arial" panose="020B0604020202020204" pitchFamily="34" charset="0"/>
              <a:buChar char="•"/>
              <a:defRPr/>
            </a:pPr>
            <a:r>
              <a:rPr lang="nl-NL" sz="1800" dirty="0">
                <a:solidFill>
                  <a:srgbClr val="000000"/>
                </a:solidFill>
              </a:rPr>
              <a:t>Motiveren en coachen</a:t>
            </a:r>
          </a:p>
        </p:txBody>
      </p:sp>
      <p:sp>
        <p:nvSpPr>
          <p:cNvPr id="9" name="Titel 1">
            <a:extLst>
              <a:ext uri="{FF2B5EF4-FFF2-40B4-BE49-F238E27FC236}">
                <a16:creationId xmlns:a16="http://schemas.microsoft.com/office/drawing/2014/main" id="{4733CFB2-DA82-463C-A44E-43EDB75C9500}"/>
              </a:ext>
            </a:extLst>
          </p:cNvPr>
          <p:cNvSpPr txBox="1">
            <a:spLocks/>
          </p:cNvSpPr>
          <p:nvPr/>
        </p:nvSpPr>
        <p:spPr bwMode="auto">
          <a:xfrm>
            <a:off x="362478" y="4739796"/>
            <a:ext cx="5259388" cy="1008062"/>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b="1" kern="0" dirty="0">
                <a:solidFill>
                  <a:schemeClr val="bg1"/>
                </a:solidFill>
                <a:latin typeface="Arial" panose="020B0604020202020204" pitchFamily="34" charset="0"/>
                <a:cs typeface="Arial" panose="020B0604020202020204" pitchFamily="34" charset="0"/>
              </a:rPr>
              <a:t>Past dit bij jou?</a:t>
            </a:r>
          </a:p>
        </p:txBody>
      </p:sp>
      <p:pic>
        <p:nvPicPr>
          <p:cNvPr id="12" name="Afbeelding 1" descr="ROC DSB Ppt standaard.pdf">
            <a:extLst>
              <a:ext uri="{FF2B5EF4-FFF2-40B4-BE49-F238E27FC236}">
                <a16:creationId xmlns:a16="http://schemas.microsoft.com/office/drawing/2014/main" id="{0666E249-C85C-4D90-ABC5-9F18067C6CF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55937"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kstvak 1">
            <a:extLst>
              <a:ext uri="{FF2B5EF4-FFF2-40B4-BE49-F238E27FC236}">
                <a16:creationId xmlns:a16="http://schemas.microsoft.com/office/drawing/2014/main" id="{64AA14D7-20B4-42A0-8DFC-0D0A96C0A37A}"/>
              </a:ext>
            </a:extLst>
          </p:cNvPr>
          <p:cNvSpPr txBox="1"/>
          <p:nvPr/>
        </p:nvSpPr>
        <p:spPr>
          <a:xfrm>
            <a:off x="8484753" y="4666938"/>
            <a:ext cx="3470181" cy="1338828"/>
          </a:xfrm>
          <a:prstGeom prst="rect">
            <a:avLst/>
          </a:prstGeom>
          <a:noFill/>
        </p:spPr>
        <p:txBody>
          <a:bodyPr wrap="none" rtlCol="0">
            <a:spAutoFit/>
          </a:bodyPr>
          <a:lstStyle/>
          <a:p>
            <a:pPr indent="-228600">
              <a:lnSpc>
                <a:spcPct val="90000"/>
              </a:lnSpc>
              <a:buFont typeface="Arial" panose="020B0604020202020204" pitchFamily="34" charset="0"/>
              <a:buChar char="•"/>
              <a:defRPr/>
            </a:pPr>
            <a:r>
              <a:rPr lang="nl-NL" dirty="0">
                <a:solidFill>
                  <a:srgbClr val="000000"/>
                </a:solidFill>
              </a:rPr>
              <a:t>Discipline en doorzetten</a:t>
            </a:r>
          </a:p>
          <a:p>
            <a:pPr indent="-228600">
              <a:lnSpc>
                <a:spcPct val="90000"/>
              </a:lnSpc>
              <a:buFont typeface="Arial" panose="020B0604020202020204" pitchFamily="34" charset="0"/>
              <a:buChar char="•"/>
              <a:defRPr/>
            </a:pPr>
            <a:r>
              <a:rPr lang="nl-NL" dirty="0">
                <a:solidFill>
                  <a:srgbClr val="000000"/>
                </a:solidFill>
              </a:rPr>
              <a:t>Zelfstandigheid en ondernemen</a:t>
            </a:r>
          </a:p>
          <a:p>
            <a:pPr indent="-228600">
              <a:lnSpc>
                <a:spcPct val="90000"/>
              </a:lnSpc>
              <a:buFont typeface="Arial" panose="020B0604020202020204" pitchFamily="34" charset="0"/>
              <a:buChar char="•"/>
              <a:defRPr/>
            </a:pPr>
            <a:r>
              <a:rPr lang="nl-NL" dirty="0">
                <a:solidFill>
                  <a:srgbClr val="000000"/>
                </a:solidFill>
              </a:rPr>
              <a:t>Plannen en organiseren</a:t>
            </a:r>
          </a:p>
          <a:p>
            <a:pPr indent="-228600">
              <a:lnSpc>
                <a:spcPct val="90000"/>
              </a:lnSpc>
              <a:buFont typeface="Arial" panose="020B0604020202020204" pitchFamily="34" charset="0"/>
              <a:buChar char="•"/>
              <a:defRPr/>
            </a:pPr>
            <a:r>
              <a:rPr lang="nl-NL" dirty="0">
                <a:solidFill>
                  <a:srgbClr val="000000"/>
                </a:solidFill>
              </a:rPr>
              <a:t>In teamverband kunnen werken</a:t>
            </a:r>
          </a:p>
          <a:p>
            <a:pPr indent="-228600">
              <a:lnSpc>
                <a:spcPct val="90000"/>
              </a:lnSpc>
              <a:buFont typeface="Arial" panose="020B0604020202020204" pitchFamily="34" charset="0"/>
              <a:buChar char="•"/>
              <a:defRPr/>
            </a:pPr>
            <a:r>
              <a:rPr lang="nl-NL" dirty="0">
                <a:solidFill>
                  <a:srgbClr val="000000"/>
                </a:solidFill>
              </a:rPr>
              <a:t>Verantwoordelijkheid nemen</a:t>
            </a:r>
            <a:endParaRPr lang="nl-NL" dirty="0"/>
          </a:p>
        </p:txBody>
      </p:sp>
      <p:pic>
        <p:nvPicPr>
          <p:cNvPr id="3" name="9">
            <a:hlinkClick r:id="" action="ppaction://media"/>
            <a:extLst>
              <a:ext uri="{FF2B5EF4-FFF2-40B4-BE49-F238E27FC236}">
                <a16:creationId xmlns:a16="http://schemas.microsoft.com/office/drawing/2014/main" id="{2EC3CDC1-103E-4366-944B-38BD84C403C2}"/>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203123" y="6217785"/>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54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2">
            <a:extLst>
              <a:ext uri="{FF2B5EF4-FFF2-40B4-BE49-F238E27FC236}">
                <a16:creationId xmlns:a16="http://schemas.microsoft.com/office/drawing/2014/main" id="{107653FA-2409-46D9-8185-8692D36FBE6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672596" y="0"/>
            <a:ext cx="551940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a:extLst>
              <a:ext uri="{FF2B5EF4-FFF2-40B4-BE49-F238E27FC236}">
                <a16:creationId xmlns:a16="http://schemas.microsoft.com/office/drawing/2014/main" id="{B1553E56-6074-416C-9496-F9EBBFCA4FC5}"/>
              </a:ext>
            </a:extLst>
          </p:cNvPr>
          <p:cNvSpPr txBox="1">
            <a:spLocks noChangeArrowheads="1"/>
          </p:cNvSpPr>
          <p:nvPr/>
        </p:nvSpPr>
        <p:spPr bwMode="auto">
          <a:xfrm>
            <a:off x="226347" y="1043338"/>
            <a:ext cx="6707854" cy="5041900"/>
          </a:xfrm>
          <a:prstGeom prst="rect">
            <a:avLst/>
          </a:prstGeom>
          <a:noFill/>
          <a:ln>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marL="0" indent="0" eaLnBrk="1" hangingPunct="1">
              <a:lnSpc>
                <a:spcPct val="80000"/>
              </a:lnSpc>
              <a:buNone/>
              <a:defRPr/>
            </a:pPr>
            <a:endParaRPr lang="nl-NL" sz="2000" b="1" dirty="0"/>
          </a:p>
          <a:p>
            <a:pPr marL="0" indent="0" eaLnBrk="1" hangingPunct="1">
              <a:lnSpc>
                <a:spcPct val="80000"/>
              </a:lnSpc>
              <a:buNone/>
              <a:defRPr/>
            </a:pPr>
            <a:r>
              <a:rPr lang="nl-NL" b="1" dirty="0"/>
              <a:t>1. Basisfase (leerjaar 1)</a:t>
            </a:r>
            <a:br>
              <a:rPr lang="nl-NL" b="1" dirty="0"/>
            </a:br>
            <a:r>
              <a:rPr lang="nl-NL" sz="2000" b="1" dirty="0"/>
              <a:t>(in Nijmegen en Boxmeer)</a:t>
            </a:r>
          </a:p>
          <a:p>
            <a:pPr marL="0" indent="0" eaLnBrk="1" hangingPunct="1">
              <a:lnSpc>
                <a:spcPct val="80000"/>
              </a:lnSpc>
              <a:buNone/>
              <a:defRPr/>
            </a:pPr>
            <a:r>
              <a:rPr lang="nl-NL" b="1" dirty="0"/>
              <a:t>	</a:t>
            </a:r>
            <a:r>
              <a:rPr lang="nl-NL" dirty="0"/>
              <a:t> </a:t>
            </a:r>
            <a:r>
              <a:rPr lang="nl-NL" sz="2800" dirty="0"/>
              <a:t>Breed aanbod </a:t>
            </a:r>
          </a:p>
          <a:p>
            <a:pPr marL="0" indent="0" eaLnBrk="1" hangingPunct="1">
              <a:lnSpc>
                <a:spcPct val="80000"/>
              </a:lnSpc>
              <a:buNone/>
              <a:defRPr/>
            </a:pPr>
            <a:r>
              <a:rPr lang="nl-NL" sz="2800" dirty="0"/>
              <a:t>		</a:t>
            </a:r>
            <a:r>
              <a:rPr lang="nl-NL" sz="2200" dirty="0"/>
              <a:t>-</a:t>
            </a:r>
            <a:r>
              <a:rPr lang="nl-NL" sz="2800" dirty="0"/>
              <a:t> </a:t>
            </a:r>
            <a:r>
              <a:rPr lang="nl-NL" sz="2200" dirty="0"/>
              <a:t>BK1 Lesgeven sportactiviteiten</a:t>
            </a:r>
          </a:p>
          <a:p>
            <a:pPr marL="0" indent="0" eaLnBrk="1" hangingPunct="1">
              <a:lnSpc>
                <a:spcPct val="80000"/>
              </a:lnSpc>
              <a:buNone/>
              <a:defRPr/>
            </a:pPr>
            <a:r>
              <a:rPr lang="nl-NL" sz="2200" dirty="0"/>
              <a:t>		- BK2 Organiseren sportevenementen</a:t>
            </a:r>
          </a:p>
          <a:p>
            <a:pPr marL="0" indent="0" eaLnBrk="1" hangingPunct="1">
              <a:lnSpc>
                <a:spcPct val="80000"/>
              </a:lnSpc>
              <a:buNone/>
              <a:defRPr/>
            </a:pPr>
            <a:r>
              <a:rPr lang="nl-NL" sz="2200" dirty="0"/>
              <a:t>		- BK3 BPV op sportvereniging</a:t>
            </a:r>
          </a:p>
          <a:p>
            <a:pPr marL="0" indent="0" eaLnBrk="1" hangingPunct="1">
              <a:lnSpc>
                <a:spcPct val="80000"/>
              </a:lnSpc>
              <a:buNone/>
              <a:defRPr/>
            </a:pPr>
            <a:r>
              <a:rPr lang="nl-NL" sz="2200" dirty="0"/>
              <a:t>		- Sport- en spelactiviteiten </a:t>
            </a:r>
          </a:p>
          <a:p>
            <a:pPr marL="0" indent="0" eaLnBrk="1" hangingPunct="1">
              <a:lnSpc>
                <a:spcPct val="80000"/>
              </a:lnSpc>
              <a:buNone/>
              <a:defRPr/>
            </a:pPr>
            <a:r>
              <a:rPr lang="nl-NL" dirty="0"/>
              <a:t>	</a:t>
            </a:r>
            <a:r>
              <a:rPr lang="nl-NL" sz="2800" dirty="0"/>
              <a:t> Werk Plek Leren</a:t>
            </a:r>
          </a:p>
          <a:p>
            <a:pPr marL="0" indent="0" eaLnBrk="1" hangingPunct="1">
              <a:lnSpc>
                <a:spcPct val="80000"/>
              </a:lnSpc>
              <a:buNone/>
              <a:defRPr/>
            </a:pPr>
            <a:r>
              <a:rPr lang="nl-NL" sz="2800" dirty="0"/>
              <a:t>	 Oriënteren op profielen</a:t>
            </a:r>
            <a:endParaRPr lang="nl-NL" sz="800" dirty="0"/>
          </a:p>
          <a:p>
            <a:pPr marL="0" indent="0" eaLnBrk="1" hangingPunct="1">
              <a:lnSpc>
                <a:spcPct val="80000"/>
              </a:lnSpc>
              <a:buNone/>
              <a:defRPr/>
            </a:pPr>
            <a:endParaRPr lang="nl-NL" sz="800" dirty="0"/>
          </a:p>
          <a:p>
            <a:pPr marL="0" indent="0" eaLnBrk="1" hangingPunct="1">
              <a:lnSpc>
                <a:spcPct val="80000"/>
              </a:lnSpc>
              <a:buNone/>
              <a:defRPr/>
            </a:pPr>
            <a:r>
              <a:rPr lang="nl-NL" b="1" dirty="0"/>
              <a:t>2. Profielfase (leerjaren 2 en 3)</a:t>
            </a:r>
          </a:p>
          <a:p>
            <a:pPr marL="0" indent="0" eaLnBrk="1" hangingPunct="1">
              <a:lnSpc>
                <a:spcPct val="80000"/>
              </a:lnSpc>
              <a:buNone/>
              <a:defRPr/>
            </a:pPr>
            <a:r>
              <a:rPr lang="nl-NL" b="1" dirty="0"/>
              <a:t>	</a:t>
            </a:r>
            <a:r>
              <a:rPr lang="nl-NL" dirty="0"/>
              <a:t>- </a:t>
            </a:r>
            <a:r>
              <a:rPr lang="nl-NL" sz="2800" dirty="0"/>
              <a:t>BAG </a:t>
            </a:r>
            <a:r>
              <a:rPr lang="nl-NL" sz="2200" dirty="0"/>
              <a:t>(in Nijmegen) </a:t>
            </a:r>
          </a:p>
          <a:p>
            <a:pPr marL="0" indent="0" eaLnBrk="1" hangingPunct="1">
              <a:lnSpc>
                <a:spcPct val="80000"/>
              </a:lnSpc>
              <a:buNone/>
              <a:defRPr/>
            </a:pPr>
            <a:r>
              <a:rPr lang="nl-NL" sz="2800" dirty="0"/>
              <a:t>	- BOS </a:t>
            </a:r>
            <a:r>
              <a:rPr lang="nl-NL" sz="2200" dirty="0"/>
              <a:t>(in Nijmegen en Boxmeer)</a:t>
            </a:r>
          </a:p>
          <a:p>
            <a:pPr marL="0" indent="0" eaLnBrk="1" hangingPunct="1">
              <a:lnSpc>
                <a:spcPct val="80000"/>
              </a:lnSpc>
              <a:buNone/>
              <a:defRPr/>
            </a:pPr>
            <a:r>
              <a:rPr lang="nl-NL" sz="2800" dirty="0"/>
              <a:t>	- SBG </a:t>
            </a:r>
            <a:r>
              <a:rPr lang="nl-NL" sz="2200" dirty="0"/>
              <a:t>(in Nijmegen en Boxmeer)</a:t>
            </a:r>
          </a:p>
          <a:p>
            <a:pPr eaLnBrk="1" hangingPunct="1">
              <a:buFontTx/>
              <a:buNone/>
              <a:defRPr/>
            </a:pPr>
            <a:endParaRPr lang="nl-NL" dirty="0"/>
          </a:p>
        </p:txBody>
      </p:sp>
      <p:sp>
        <p:nvSpPr>
          <p:cNvPr id="4" name="Titel 1">
            <a:extLst>
              <a:ext uri="{FF2B5EF4-FFF2-40B4-BE49-F238E27FC236}">
                <a16:creationId xmlns:a16="http://schemas.microsoft.com/office/drawing/2014/main" id="{681CA8A6-BD73-4B3F-B3AF-4EEACFBED369}"/>
              </a:ext>
            </a:extLst>
          </p:cNvPr>
          <p:cNvSpPr txBox="1">
            <a:spLocks/>
          </p:cNvSpPr>
          <p:nvPr/>
        </p:nvSpPr>
        <p:spPr bwMode="auto">
          <a:xfrm>
            <a:off x="261606" y="268730"/>
            <a:ext cx="5257800" cy="1008063"/>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b="1" kern="0" dirty="0">
                <a:solidFill>
                  <a:schemeClr val="bg1"/>
                </a:solidFill>
                <a:latin typeface="Arial" panose="020B0604020202020204" pitchFamily="34" charset="0"/>
                <a:cs typeface="Arial" panose="020B0604020202020204" pitchFamily="34" charset="0"/>
              </a:rPr>
              <a:t>Opleidingsopbouw</a:t>
            </a:r>
          </a:p>
        </p:txBody>
      </p:sp>
      <p:pic>
        <p:nvPicPr>
          <p:cNvPr id="9" name="Afbeelding 1" descr="ROC DSB Ppt standaard.pdf">
            <a:extLst>
              <a:ext uri="{FF2B5EF4-FFF2-40B4-BE49-F238E27FC236}">
                <a16:creationId xmlns:a16="http://schemas.microsoft.com/office/drawing/2014/main" id="{9EDFDA41-3A1C-4661-B74A-9782E999C7C5}"/>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55937"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9">
            <a:hlinkClick r:id="" action="ppaction://media"/>
            <a:extLst>
              <a:ext uri="{FF2B5EF4-FFF2-40B4-BE49-F238E27FC236}">
                <a16:creationId xmlns:a16="http://schemas.microsoft.com/office/drawing/2014/main" id="{D6371224-8EA7-42B1-A258-16401A8E74D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188616" y="6370637"/>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0" end="10"/>
                                            </p:txEl>
                                          </p:spTgt>
                                        </p:tgtEl>
                                        <p:attrNameLst>
                                          <p:attrName>style.visibility</p:attrName>
                                        </p:attrNameLst>
                                      </p:cBhvr>
                                      <p:to>
                                        <p:strVal val="visible"/>
                                      </p:to>
                                    </p:set>
                                    <p:anim calcmode="lin" valueType="num">
                                      <p:cBhvr additive="base">
                                        <p:cTn id="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0" end="1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1" end="11"/>
                                            </p:txEl>
                                          </p:spTgt>
                                        </p:tgtEl>
                                        <p:attrNameLst>
                                          <p:attrName>style.visibility</p:attrName>
                                        </p:attrNameLst>
                                      </p:cBhvr>
                                      <p:to>
                                        <p:strVal val="visible"/>
                                      </p:to>
                                    </p:set>
                                    <p:anim calcmode="lin" valueType="num">
                                      <p:cBhvr additive="base">
                                        <p:cTn id="11"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1" end="1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xEl>
                                              <p:pRg st="12" end="12"/>
                                            </p:txEl>
                                          </p:spTgt>
                                        </p:tgtEl>
                                        <p:attrNameLst>
                                          <p:attrName>style.visibility</p:attrName>
                                        </p:attrNameLst>
                                      </p:cBhvr>
                                      <p:to>
                                        <p:strVal val="visible"/>
                                      </p:to>
                                    </p:set>
                                    <p:anim calcmode="lin" valueType="num">
                                      <p:cBhvr additive="base">
                                        <p:cTn id="15"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2" end="1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xEl>
                                              <p:pRg st="13" end="13"/>
                                            </p:txEl>
                                          </p:spTgt>
                                        </p:tgtEl>
                                        <p:attrNameLst>
                                          <p:attrName>style.visibility</p:attrName>
                                        </p:attrNameLst>
                                      </p:cBhvr>
                                      <p:to>
                                        <p:strVal val="visible"/>
                                      </p:to>
                                    </p:set>
                                    <p:anim calcmode="lin" valueType="num">
                                      <p:cBhvr additive="base">
                                        <p:cTn id="19"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17366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5"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35026B8B-A01E-48DA-8025-7F68A23C0914}"/>
              </a:ext>
            </a:extLst>
          </p:cNvPr>
          <p:cNvSpPr txBox="1">
            <a:spLocks noChangeArrowheads="1"/>
          </p:cNvSpPr>
          <p:nvPr/>
        </p:nvSpPr>
        <p:spPr bwMode="auto">
          <a:xfrm>
            <a:off x="655320" y="1789043"/>
            <a:ext cx="5692471" cy="4680527"/>
          </a:xfrm>
          <a:prstGeom prst="rect">
            <a:avLst/>
          </a:prstGeom>
        </p:spPr>
        <p:txBody>
          <a:bodyPr vert="horz" lIns="91440" tIns="45720" rIns="91440" bIns="45720" rtlCol="0">
            <a:normAutofit fontScale="85000" lnSpcReduction="20000"/>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marL="0" indent="-228600" eaLnBrk="1" hangingPunct="1">
              <a:lnSpc>
                <a:spcPct val="90000"/>
              </a:lnSpc>
              <a:buFont typeface="Arial" panose="020B0604020202020204" pitchFamily="34" charset="0"/>
              <a:buChar char="•"/>
              <a:defRPr/>
            </a:pPr>
            <a:endParaRPr lang="en-US" sz="1300" dirty="0">
              <a:latin typeface="Calibri (hoofdtekst)"/>
              <a:cs typeface="Arial" panose="020B0604020202020204" pitchFamily="34" charset="0"/>
            </a:endParaRPr>
          </a:p>
          <a:p>
            <a:pPr marL="0" indent="0" eaLnBrk="1" hangingPunct="1">
              <a:lnSpc>
                <a:spcPct val="90000"/>
              </a:lnSpc>
              <a:buNone/>
              <a:defRPr/>
            </a:pPr>
            <a:r>
              <a:rPr lang="en-US" sz="3100" i="1" dirty="0">
                <a:latin typeface="Calibri (hoofdtekst)"/>
                <a:cs typeface="Arial" panose="020B0604020202020204" pitchFamily="34" charset="0"/>
              </a:rPr>
              <a:t>(BPV/stage)</a:t>
            </a:r>
          </a:p>
          <a:p>
            <a:pPr marL="114300" indent="0" eaLnBrk="1" hangingPunct="1">
              <a:lnSpc>
                <a:spcPct val="90000"/>
              </a:lnSpc>
              <a:buNone/>
              <a:defRPr/>
            </a:pPr>
            <a:endParaRPr lang="nl-NL" sz="4000" b="1" dirty="0">
              <a:latin typeface="Calibri (hoofdtekst)"/>
              <a:cs typeface="Arial" panose="020B0604020202020204" pitchFamily="34" charset="0"/>
            </a:endParaRPr>
          </a:p>
          <a:p>
            <a:pPr marL="114300" indent="0" eaLnBrk="1" hangingPunct="1">
              <a:lnSpc>
                <a:spcPct val="90000"/>
              </a:lnSpc>
              <a:buNone/>
              <a:defRPr/>
            </a:pPr>
            <a:r>
              <a:rPr lang="nl-NL" sz="3300" b="1" dirty="0">
                <a:latin typeface="Calibri (hoofdtekst)"/>
                <a:cs typeface="Arial" panose="020B0604020202020204" pitchFamily="34" charset="0"/>
              </a:rPr>
              <a:t>Eerste leerjaar </a:t>
            </a:r>
          </a:p>
          <a:p>
            <a:pPr marL="971550" lvl="1" indent="-457200" eaLnBrk="1" hangingPunct="1">
              <a:lnSpc>
                <a:spcPct val="90000"/>
              </a:lnSpc>
              <a:buFontTx/>
              <a:buChar char="-"/>
              <a:defRPr/>
            </a:pPr>
            <a:r>
              <a:rPr lang="nl-NL" dirty="0">
                <a:latin typeface="Calibri (hoofdtekst)"/>
                <a:cs typeface="Arial" panose="020B0604020202020204" pitchFamily="34" charset="0"/>
              </a:rPr>
              <a:t>Verenigingsstage, 200 uur</a:t>
            </a:r>
          </a:p>
          <a:p>
            <a:pPr marL="971550" lvl="1" indent="-457200" eaLnBrk="1" hangingPunct="1">
              <a:lnSpc>
                <a:spcPct val="90000"/>
              </a:lnSpc>
              <a:buFontTx/>
              <a:buChar char="-"/>
              <a:defRPr/>
            </a:pPr>
            <a:r>
              <a:rPr lang="nl-NL" dirty="0">
                <a:latin typeface="Calibri (hoofdtekst)"/>
                <a:cs typeface="Arial" panose="020B0604020202020204" pitchFamily="34" charset="0"/>
              </a:rPr>
              <a:t>Werk Plek Leren</a:t>
            </a:r>
          </a:p>
          <a:p>
            <a:pPr marL="971550" lvl="1" indent="-457200" eaLnBrk="1" hangingPunct="1">
              <a:lnSpc>
                <a:spcPct val="90000"/>
              </a:lnSpc>
              <a:buFontTx/>
              <a:buChar char="-"/>
              <a:defRPr/>
            </a:pPr>
            <a:r>
              <a:rPr lang="nl-NL" sz="2800" dirty="0">
                <a:latin typeface="Calibri (hoofdtekst)"/>
                <a:cs typeface="Arial" panose="020B0604020202020204" pitchFamily="34" charset="0"/>
              </a:rPr>
              <a:t>Volledige woensdag stage- en lesactiviteiten op BPV-locatie.</a:t>
            </a:r>
          </a:p>
          <a:p>
            <a:pPr marL="114300" indent="0" eaLnBrk="1" hangingPunct="1">
              <a:lnSpc>
                <a:spcPct val="90000"/>
              </a:lnSpc>
              <a:buNone/>
              <a:defRPr/>
            </a:pPr>
            <a:endParaRPr lang="nl-NL" sz="3100" b="1" dirty="0">
              <a:latin typeface="Calibri (hoofdtekst)"/>
              <a:cs typeface="Arial" panose="020B0604020202020204" pitchFamily="34" charset="0"/>
            </a:endParaRPr>
          </a:p>
          <a:p>
            <a:pPr marL="114300" indent="0" eaLnBrk="1" hangingPunct="1">
              <a:lnSpc>
                <a:spcPct val="90000"/>
              </a:lnSpc>
              <a:buNone/>
              <a:defRPr/>
            </a:pPr>
            <a:r>
              <a:rPr lang="nl-NL" sz="3300" b="1" dirty="0">
                <a:latin typeface="Calibri (hoofdtekst)"/>
                <a:cs typeface="Arial" panose="020B0604020202020204" pitchFamily="34" charset="0"/>
              </a:rPr>
              <a:t>Tweede en derde leerjaar </a:t>
            </a:r>
          </a:p>
          <a:p>
            <a:pPr marL="971550" lvl="1" indent="-457200" eaLnBrk="1" hangingPunct="1">
              <a:lnSpc>
                <a:spcPct val="90000"/>
              </a:lnSpc>
              <a:buFontTx/>
              <a:buChar char="-"/>
              <a:defRPr/>
            </a:pPr>
            <a:r>
              <a:rPr lang="nl-NL" dirty="0">
                <a:latin typeface="Calibri (hoofdtekst)"/>
                <a:cs typeface="Arial" panose="020B0604020202020204" pitchFamily="34" charset="0"/>
              </a:rPr>
              <a:t>Profielstage</a:t>
            </a:r>
          </a:p>
          <a:p>
            <a:pPr marL="971550" lvl="1" indent="-457200" eaLnBrk="1" hangingPunct="1">
              <a:lnSpc>
                <a:spcPct val="90000"/>
              </a:lnSpc>
              <a:buFontTx/>
              <a:buChar char="-"/>
              <a:defRPr/>
            </a:pPr>
            <a:r>
              <a:rPr lang="nl-NL" dirty="0">
                <a:latin typeface="Calibri (hoofdtekst)"/>
                <a:cs typeface="Arial" panose="020B0604020202020204" pitchFamily="34" charset="0"/>
              </a:rPr>
              <a:t>Keuzedelen-stages</a:t>
            </a:r>
          </a:p>
          <a:p>
            <a:pPr marL="971550" lvl="1" indent="-457200" eaLnBrk="1" hangingPunct="1">
              <a:lnSpc>
                <a:spcPct val="90000"/>
              </a:lnSpc>
              <a:buFontTx/>
              <a:buChar char="-"/>
              <a:defRPr/>
            </a:pPr>
            <a:r>
              <a:rPr lang="nl-NL" dirty="0">
                <a:latin typeface="Calibri (hoofdtekst)"/>
                <a:cs typeface="Arial" panose="020B0604020202020204" pitchFamily="34" charset="0"/>
              </a:rPr>
              <a:t>500 uur</a:t>
            </a:r>
          </a:p>
          <a:p>
            <a:pPr indent="-228600" eaLnBrk="1" hangingPunct="1">
              <a:lnSpc>
                <a:spcPct val="90000"/>
              </a:lnSpc>
              <a:buFont typeface="Arial" panose="020B0604020202020204" pitchFamily="34" charset="0"/>
              <a:buChar char="•"/>
              <a:defRPr/>
            </a:pPr>
            <a:endParaRPr lang="en-US" sz="1300" b="1" dirty="0">
              <a:latin typeface="Calibri (hoofdtekst)"/>
              <a:cs typeface="Arial" panose="020B0604020202020204" pitchFamily="34" charset="0"/>
            </a:endParaRPr>
          </a:p>
          <a:p>
            <a:pPr marL="114300" indent="0" eaLnBrk="1" hangingPunct="1">
              <a:lnSpc>
                <a:spcPct val="90000"/>
              </a:lnSpc>
              <a:buNone/>
              <a:defRPr/>
            </a:pPr>
            <a:endParaRPr lang="en-US" sz="1300" b="1" dirty="0">
              <a:latin typeface="Calibri (hoofdtekst)"/>
              <a:cs typeface="Arial" panose="020B0604020202020204" pitchFamily="34" charset="0"/>
            </a:endParaRPr>
          </a:p>
        </p:txBody>
      </p:sp>
      <p:pic>
        <p:nvPicPr>
          <p:cNvPr id="9218" name="Picture 2">
            <a:extLst>
              <a:ext uri="{FF2B5EF4-FFF2-40B4-BE49-F238E27FC236}">
                <a16:creationId xmlns:a16="http://schemas.microsoft.com/office/drawing/2014/main" id="{BA1169AF-2F52-4B2C-AAD4-96BD985327E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001" r="1943"/>
          <a:stretch/>
        </p:blipFill>
        <p:spPr bwMode="auto">
          <a:xfrm>
            <a:off x="5878849" y="10"/>
            <a:ext cx="6313150" cy="6857987"/>
          </a:xfrm>
          <a:custGeom>
            <a:avLst/>
            <a:gdLst/>
            <a:ahLst/>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extLst>
            <a:ext uri="{909E8E84-426E-40DD-AFC4-6F175D3DCCD1}">
              <a14:hiddenFill xmlns:a14="http://schemas.microsoft.com/office/drawing/2010/main">
                <a:solidFill>
                  <a:srgbClr val="FFFFFF"/>
                </a:solidFill>
              </a14:hiddenFill>
            </a:ext>
          </a:extLst>
        </p:spPr>
      </p:pic>
      <p:sp>
        <p:nvSpPr>
          <p:cNvPr id="9" name="Titel 1">
            <a:extLst>
              <a:ext uri="{FF2B5EF4-FFF2-40B4-BE49-F238E27FC236}">
                <a16:creationId xmlns:a16="http://schemas.microsoft.com/office/drawing/2014/main" id="{E9F707A8-2B54-499C-81B2-EBE687ED8EB6}"/>
              </a:ext>
            </a:extLst>
          </p:cNvPr>
          <p:cNvSpPr txBox="1">
            <a:spLocks/>
          </p:cNvSpPr>
          <p:nvPr/>
        </p:nvSpPr>
        <p:spPr bwMode="auto">
          <a:xfrm>
            <a:off x="303629" y="901023"/>
            <a:ext cx="6577618" cy="999185"/>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kern="0" dirty="0">
                <a:solidFill>
                  <a:schemeClr val="bg1"/>
                </a:solidFill>
                <a:latin typeface="Arial" panose="020B0604020202020204" pitchFamily="34" charset="0"/>
                <a:cs typeface="Arial" panose="020B0604020202020204" pitchFamily="34" charset="0"/>
              </a:rPr>
              <a:t>Beroeps Praktijk Vorming</a:t>
            </a:r>
          </a:p>
        </p:txBody>
      </p:sp>
      <p:pic>
        <p:nvPicPr>
          <p:cNvPr id="7" name="Afbeelding 1" descr="ROC DSB Ppt standaard.pdf">
            <a:extLst>
              <a:ext uri="{FF2B5EF4-FFF2-40B4-BE49-F238E27FC236}">
                <a16:creationId xmlns:a16="http://schemas.microsoft.com/office/drawing/2014/main" id="{A4FEE9D2-F875-45CD-BBFB-11915186AEF5}"/>
              </a:ext>
            </a:extLst>
          </p:cNvPr>
          <p:cNvPicPr>
            <a:picLocks noChangeAspect="1"/>
          </p:cNvPicPr>
          <p:nvPr/>
        </p:nvPicPr>
        <p:blipFill rotWithShape="1">
          <a:blip r:embed="rId6">
            <a:extLst>
              <a:ext uri="{28A0092B-C50C-407E-A947-70E740481C1C}">
                <a14:useLocalDpi xmlns:a14="http://schemas.microsoft.com/office/drawing/2010/main" val="0"/>
              </a:ext>
            </a:extLst>
          </a:blip>
          <a:srcRect l="73412"/>
          <a:stretch/>
        </p:blipFill>
        <p:spPr bwMode="auto">
          <a:xfrm>
            <a:off x="9762914" y="0"/>
            <a:ext cx="242908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Opgenomen geluid">
            <a:hlinkClick r:id="" action="ppaction://media"/>
            <a:extLst>
              <a:ext uri="{FF2B5EF4-FFF2-40B4-BE49-F238E27FC236}">
                <a16:creationId xmlns:a16="http://schemas.microsoft.com/office/drawing/2014/main" id="{69ECFA67-DD6F-4603-A327-D23CC8929852}"/>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6394682" y="5400859"/>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971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9" name="Rectangle 138">
            <a:extLst>
              <a:ext uri="{FF2B5EF4-FFF2-40B4-BE49-F238E27FC236}">
                <a16:creationId xmlns:a16="http://schemas.microsoft.com/office/drawing/2014/main" id="{A254D376-7060-4491-9779-FC35E62F3F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8145EAF-9767-458C-AAF8-C00EDF6BE898}"/>
              </a:ext>
            </a:extLst>
          </p:cNvPr>
          <p:cNvSpPr>
            <a:spLocks noGrp="1"/>
          </p:cNvSpPr>
          <p:nvPr>
            <p:ph type="title"/>
          </p:nvPr>
        </p:nvSpPr>
        <p:spPr>
          <a:xfrm>
            <a:off x="838200" y="5186423"/>
            <a:ext cx="10515600" cy="1114382"/>
          </a:xfrm>
        </p:spPr>
        <p:txBody>
          <a:bodyPr vert="horz" lIns="91440" tIns="45720" rIns="91440" bIns="45720" rtlCol="0" anchor="ctr">
            <a:normAutofit/>
          </a:bodyPr>
          <a:lstStyle/>
          <a:p>
            <a:pPr algn="ctr"/>
            <a:r>
              <a:rPr lang="en-US" sz="3600" dirty="0"/>
              <a:t>‘</a:t>
            </a:r>
            <a:r>
              <a:rPr lang="en-US" sz="3600" dirty="0" err="1"/>
              <a:t>Werk</a:t>
            </a:r>
            <a:r>
              <a:rPr lang="en-US" sz="3600" dirty="0"/>
              <a:t> </a:t>
            </a:r>
            <a:r>
              <a:rPr lang="en-US" sz="3600" dirty="0" err="1"/>
              <a:t>plek</a:t>
            </a:r>
            <a:r>
              <a:rPr lang="en-US" sz="3600" dirty="0"/>
              <a:t> </a:t>
            </a:r>
            <a:r>
              <a:rPr lang="en-US" sz="3600" dirty="0" err="1"/>
              <a:t>leren</a:t>
            </a:r>
            <a:r>
              <a:rPr lang="en-US" sz="3600" dirty="0"/>
              <a:t>’</a:t>
            </a:r>
            <a:br>
              <a:rPr lang="en-US" sz="3600" dirty="0"/>
            </a:br>
            <a:endParaRPr lang="en-US" sz="3600" dirty="0"/>
          </a:p>
        </p:txBody>
      </p:sp>
      <p:pic>
        <p:nvPicPr>
          <p:cNvPr id="5122" name="Picture 2" descr="De bronafbeelding bekijken">
            <a:extLst>
              <a:ext uri="{FF2B5EF4-FFF2-40B4-BE49-F238E27FC236}">
                <a16:creationId xmlns:a16="http://schemas.microsoft.com/office/drawing/2014/main" id="{1CB369A9-6583-409B-A46D-086FEAC16E61}"/>
              </a:ext>
            </a:extLst>
          </p:cNvPr>
          <p:cNvPicPr>
            <a:picLocks noGrp="1" noChangeAspect="1" noChangeArrowheads="1"/>
          </p:cNvPicPr>
          <p:nvPr>
            <p:ph idx="1"/>
          </p:nvPr>
        </p:nvPicPr>
        <p:blipFill rotWithShape="1">
          <a:blip r:embed="rId5">
            <a:extLst>
              <a:ext uri="{28A0092B-C50C-407E-A947-70E740481C1C}">
                <a14:useLocalDpi xmlns:a14="http://schemas.microsoft.com/office/drawing/2010/main" val="0"/>
              </a:ext>
            </a:extLst>
          </a:blip>
          <a:srcRect t="288"/>
          <a:stretch/>
        </p:blipFill>
        <p:spPr bwMode="auto">
          <a:xfrm>
            <a:off x="20" y="10"/>
            <a:ext cx="12191980" cy="5014697"/>
          </a:xfrm>
          <a:prstGeom prst="rect">
            <a:avLst/>
          </a:prstGeom>
          <a:noFill/>
          <a:extLst>
            <a:ext uri="{909E8E84-426E-40DD-AFC4-6F175D3DCCD1}">
              <a14:hiddenFill xmlns:a14="http://schemas.microsoft.com/office/drawing/2010/main">
                <a:solidFill>
                  <a:srgbClr val="FFFFFF"/>
                </a:solidFill>
              </a14:hiddenFill>
            </a:ext>
          </a:extLst>
        </p:spPr>
      </p:pic>
      <p:sp>
        <p:nvSpPr>
          <p:cNvPr id="14" name="Titel 1">
            <a:extLst>
              <a:ext uri="{FF2B5EF4-FFF2-40B4-BE49-F238E27FC236}">
                <a16:creationId xmlns:a16="http://schemas.microsoft.com/office/drawing/2014/main" id="{D7B427C2-EDC3-4E82-BFC8-5B466BF30BA6}"/>
              </a:ext>
            </a:extLst>
          </p:cNvPr>
          <p:cNvSpPr txBox="1">
            <a:spLocks/>
          </p:cNvSpPr>
          <p:nvPr/>
        </p:nvSpPr>
        <p:spPr bwMode="auto">
          <a:xfrm>
            <a:off x="0" y="5186423"/>
            <a:ext cx="12188951" cy="1535219"/>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i="1" kern="0" dirty="0">
                <a:solidFill>
                  <a:schemeClr val="bg1"/>
                </a:solidFill>
                <a:latin typeface="Arial" panose="020B0604020202020204" pitchFamily="34" charset="0"/>
                <a:cs typeface="Arial" panose="020B0604020202020204" pitchFamily="34" charset="0"/>
              </a:rPr>
              <a:t>‘Werk plek leren’:</a:t>
            </a:r>
          </a:p>
          <a:p>
            <a:pPr>
              <a:defRPr/>
            </a:pPr>
            <a:r>
              <a:rPr lang="nl-NL" altLang="nl-NL" sz="4000" b="1" kern="0" dirty="0">
                <a:solidFill>
                  <a:schemeClr val="bg1"/>
                </a:solidFill>
                <a:latin typeface="Arial" panose="020B0604020202020204" pitchFamily="34" charset="0"/>
                <a:cs typeface="Arial" panose="020B0604020202020204" pitchFamily="34" charset="0"/>
              </a:rPr>
              <a:t>Alles wat je leert, pas je toe in de praktijk</a:t>
            </a:r>
          </a:p>
        </p:txBody>
      </p:sp>
      <p:pic>
        <p:nvPicPr>
          <p:cNvPr id="3" name="11">
            <a:hlinkClick r:id="" action="ppaction://media"/>
            <a:extLst>
              <a:ext uri="{FF2B5EF4-FFF2-40B4-BE49-F238E27FC236}">
                <a16:creationId xmlns:a16="http://schemas.microsoft.com/office/drawing/2014/main" id="{B7A80E66-AEE9-4BC2-AF6F-11AAEA09ACA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89775" y="6212814"/>
            <a:ext cx="487363" cy="487363"/>
          </a:xfrm>
          <a:prstGeom prst="rect">
            <a:avLst/>
          </a:prstGeom>
        </p:spPr>
      </p:pic>
    </p:spTree>
    <p:extLst>
      <p:ext uri="{BB962C8B-B14F-4D97-AF65-F5344CB8AC3E}">
        <p14:creationId xmlns:p14="http://schemas.microsoft.com/office/powerpoint/2010/main" val="17756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63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3">
            <a:extLst>
              <a:ext uri="{FF2B5EF4-FFF2-40B4-BE49-F238E27FC236}">
                <a16:creationId xmlns:a16="http://schemas.microsoft.com/office/drawing/2014/main" id="{2CCAFB3E-E6E2-4587-A5FC-061F9AED9A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3" name="Picture 45">
            <a:extLst>
              <a:ext uri="{FF2B5EF4-FFF2-40B4-BE49-F238E27FC236}">
                <a16:creationId xmlns:a16="http://schemas.microsoft.com/office/drawing/2014/main" id="{5975841F-9161-4650-BCE5-20FFE7E2961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49933" t="3964" b="3964"/>
          <a:stretch/>
        </p:blipFill>
        <p:spPr>
          <a:xfrm>
            <a:off x="575867"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5" name="Titel 4">
            <a:extLst>
              <a:ext uri="{FF2B5EF4-FFF2-40B4-BE49-F238E27FC236}">
                <a16:creationId xmlns:a16="http://schemas.microsoft.com/office/drawing/2014/main" id="{660B1FAC-CFA2-4BD4-AF62-1517B9874502}"/>
              </a:ext>
            </a:extLst>
          </p:cNvPr>
          <p:cNvSpPr>
            <a:spLocks noGrp="1"/>
          </p:cNvSpPr>
          <p:nvPr>
            <p:ph type="title"/>
          </p:nvPr>
        </p:nvSpPr>
        <p:spPr>
          <a:xfrm>
            <a:off x="726057" y="3121701"/>
            <a:ext cx="3658053" cy="1786515"/>
          </a:xfrm>
        </p:spPr>
        <p:txBody>
          <a:bodyPr vert="horz" lIns="91440" tIns="45720" rIns="91440" bIns="45720" rtlCol="0" anchor="t">
            <a:normAutofit/>
          </a:bodyPr>
          <a:lstStyle/>
          <a:p>
            <a:pPr>
              <a:defRPr/>
            </a:pPr>
            <a:r>
              <a:rPr lang="en-US" altLang="nl-NL" sz="4100" b="1" kern="1200">
                <a:solidFill>
                  <a:srgbClr val="FFFFFF"/>
                </a:solidFill>
                <a:latin typeface="+mj-lt"/>
                <a:ea typeface="+mj-ea"/>
                <a:cs typeface="+mj-cs"/>
              </a:rPr>
              <a:t>Film over Sport&amp;bewegen</a:t>
            </a:r>
          </a:p>
        </p:txBody>
      </p:sp>
      <p:sp>
        <p:nvSpPr>
          <p:cNvPr id="48" name="Rectangle 47">
            <a:extLst>
              <a:ext uri="{FF2B5EF4-FFF2-40B4-BE49-F238E27FC236}">
                <a16:creationId xmlns:a16="http://schemas.microsoft.com/office/drawing/2014/main" id="{640086A0-762B-44EE-AA70-A7268A72A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91262"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Onlinemedia 3" title="ROC Nijmegen Opleiding Sport en Bewegen in Nijmegen en Boxmeer">
            <a:hlinkClick r:id="" action="ppaction://media"/>
            <a:extLst>
              <a:ext uri="{FF2B5EF4-FFF2-40B4-BE49-F238E27FC236}">
                <a16:creationId xmlns:a16="http://schemas.microsoft.com/office/drawing/2014/main" id="{1450006A-2BCE-4764-8958-40707CC8B612}"/>
              </a:ext>
            </a:extLst>
          </p:cNvPr>
          <p:cNvPicPr>
            <a:picLocks noRot="1" noChangeAspect="1"/>
          </p:cNvPicPr>
          <p:nvPr>
            <a:videoFile r:link="rId1"/>
          </p:nvPr>
        </p:nvPicPr>
        <p:blipFill>
          <a:blip r:embed="rId6"/>
          <a:stretch>
            <a:fillRect/>
          </a:stretch>
        </p:blipFill>
        <p:spPr>
          <a:xfrm>
            <a:off x="5900739" y="1878492"/>
            <a:ext cx="5507803" cy="3098139"/>
          </a:xfrm>
          <a:custGeom>
            <a:avLst/>
            <a:gdLst/>
            <a:ahLst/>
            <a:cxnLst/>
            <a:rect l="l" t="t" r="r" b="b"/>
            <a:pathLst>
              <a:path w="5017317" h="5380277">
                <a:moveTo>
                  <a:pt x="0" y="0"/>
                </a:moveTo>
                <a:lnTo>
                  <a:pt x="5017317" y="0"/>
                </a:lnTo>
                <a:lnTo>
                  <a:pt x="5017317" y="5380277"/>
                </a:lnTo>
                <a:lnTo>
                  <a:pt x="0" y="5380277"/>
                </a:lnTo>
                <a:close/>
              </a:path>
            </a:pathLst>
          </a:custGeom>
        </p:spPr>
      </p:pic>
      <p:pic>
        <p:nvPicPr>
          <p:cNvPr id="2" name="12">
            <a:hlinkClick r:id="" action="ppaction://media"/>
            <a:extLst>
              <a:ext uri="{FF2B5EF4-FFF2-40B4-BE49-F238E27FC236}">
                <a16:creationId xmlns:a16="http://schemas.microsoft.com/office/drawing/2014/main" id="{8742D4CD-E873-469F-B06D-AA0ABE83BC2C}"/>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167277" y="5673634"/>
            <a:ext cx="487363" cy="487363"/>
          </a:xfrm>
          <a:prstGeom prst="rect">
            <a:avLst/>
          </a:prstGeom>
        </p:spPr>
      </p:pic>
      <p:pic>
        <p:nvPicPr>
          <p:cNvPr id="9" name="Afbeelding 1" descr="ROC DSB Ppt standaard.pdf">
            <a:extLst>
              <a:ext uri="{FF2B5EF4-FFF2-40B4-BE49-F238E27FC236}">
                <a16:creationId xmlns:a16="http://schemas.microsoft.com/office/drawing/2014/main" id="{6DFE4672-06D7-4EA8-A8CC-5CD2A4591530}"/>
              </a:ext>
            </a:extLst>
          </p:cNvPr>
          <p:cNvPicPr>
            <a:picLocks noChangeAspect="1"/>
          </p:cNvPicPr>
          <p:nvPr/>
        </p:nvPicPr>
        <p:blipFill rotWithShape="1">
          <a:blip r:embed="rId8">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2650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494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4"/>
                </p:tgtEl>
              </p:cMediaNode>
            </p:vide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audio>
              <p:cMediaNode vol="80000">
                <p:cTn id="1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F69A46-9C31-47C4-A131-F04FE775518A}"/>
              </a:ext>
            </a:extLst>
          </p:cNvPr>
          <p:cNvSpPr>
            <a:spLocks noGrp="1"/>
          </p:cNvSpPr>
          <p:nvPr>
            <p:ph type="title"/>
          </p:nvPr>
        </p:nvSpPr>
        <p:spPr>
          <a:xfrm>
            <a:off x="6979314" y="1396289"/>
            <a:ext cx="4375586" cy="1325563"/>
          </a:xfrm>
        </p:spPr>
        <p:txBody>
          <a:bodyPr>
            <a:normAutofit/>
          </a:bodyPr>
          <a:lstStyle/>
          <a:p>
            <a:endParaRPr lang="nl-NL"/>
          </a:p>
        </p:txBody>
      </p:sp>
      <p:sp>
        <p:nvSpPr>
          <p:cNvPr id="25" name="Freeform: Shape 11">
            <a:extLst>
              <a:ext uri="{FF2B5EF4-FFF2-40B4-BE49-F238E27FC236}">
                <a16:creationId xmlns:a16="http://schemas.microsoft.com/office/drawing/2014/main" id="{0ED52484-C939-4951-85D6-79046BBC64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67397" cy="3481744"/>
          </a:xfrm>
          <a:custGeom>
            <a:avLst/>
            <a:gdLst>
              <a:gd name="connsiteX0" fmla="*/ 0 w 4067397"/>
              <a:gd name="connsiteY0" fmla="*/ 0 h 3481744"/>
              <a:gd name="connsiteX1" fmla="*/ 3741230 w 4067397"/>
              <a:gd name="connsiteY1" fmla="*/ 0 h 3481744"/>
              <a:gd name="connsiteX2" fmla="*/ 3789282 w 4067397"/>
              <a:gd name="connsiteY2" fmla="*/ 79096 h 3481744"/>
              <a:gd name="connsiteX3" fmla="*/ 4067397 w 4067397"/>
              <a:gd name="connsiteY3" fmla="*/ 1177456 h 3481744"/>
              <a:gd name="connsiteX4" fmla="*/ 1763109 w 4067397"/>
              <a:gd name="connsiteY4" fmla="*/ 3481744 h 3481744"/>
              <a:gd name="connsiteX5" fmla="*/ 133731 w 4067397"/>
              <a:gd name="connsiteY5" fmla="*/ 2806834 h 3481744"/>
              <a:gd name="connsiteX6" fmla="*/ 0 w 4067397"/>
              <a:gd name="connsiteY6" fmla="*/ 2659692 h 3481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7397" h="3481744">
                <a:moveTo>
                  <a:pt x="0" y="0"/>
                </a:moveTo>
                <a:lnTo>
                  <a:pt x="3741230" y="0"/>
                </a:lnTo>
                <a:lnTo>
                  <a:pt x="3789282" y="79096"/>
                </a:lnTo>
                <a:cubicBezTo>
                  <a:pt x="3966649" y="405598"/>
                  <a:pt x="4067397" y="779761"/>
                  <a:pt x="4067397" y="1177456"/>
                </a:cubicBezTo>
                <a:cubicBezTo>
                  <a:pt x="4067397" y="2450079"/>
                  <a:pt x="3035732" y="3481744"/>
                  <a:pt x="1763109" y="3481744"/>
                </a:cubicBezTo>
                <a:cubicBezTo>
                  <a:pt x="1126798" y="3481744"/>
                  <a:pt x="550726" y="3223828"/>
                  <a:pt x="133731" y="2806834"/>
                </a:cubicBezTo>
                <a:lnTo>
                  <a:pt x="0" y="2659692"/>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123AC743-1CAC-4594-8F81-8E5C1E45B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5804" y="452999"/>
            <a:ext cx="2020824" cy="202082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4" descr="De bronafbeelding bekijken">
            <a:extLst>
              <a:ext uri="{FF2B5EF4-FFF2-40B4-BE49-F238E27FC236}">
                <a16:creationId xmlns:a16="http://schemas.microsoft.com/office/drawing/2014/main" id="{A2FFC0BC-A64C-4527-87A2-78DE2BC84746}"/>
              </a:ext>
            </a:extLst>
          </p:cNvPr>
          <p:cNvPicPr/>
          <p:nvPr/>
        </p:nvPicPr>
        <p:blipFill rotWithShape="1">
          <a:blip r:embed="rId5">
            <a:extLst>
              <a:ext uri="{28A0092B-C50C-407E-A947-70E740481C1C}">
                <a14:useLocalDpi xmlns:a14="http://schemas.microsoft.com/office/drawing/2010/main" val="0"/>
              </a:ext>
            </a:extLst>
          </a:blip>
          <a:srcRect l="11899" r="30850" b="-1"/>
          <a:stretch/>
        </p:blipFill>
        <p:spPr bwMode="auto">
          <a:xfrm>
            <a:off x="4700396" y="617591"/>
            <a:ext cx="1691640" cy="1691640"/>
          </a:xfrm>
          <a:custGeom>
            <a:avLst/>
            <a:gdLst/>
            <a:ahLst/>
            <a:cxnLst/>
            <a:rect l="l" t="t" r="r" b="b"/>
            <a:pathLst>
              <a:path w="1645920" h="1645920">
                <a:moveTo>
                  <a:pt x="822960" y="0"/>
                </a:moveTo>
                <a:cubicBezTo>
                  <a:pt x="1277468" y="0"/>
                  <a:pt x="1645920" y="368452"/>
                  <a:pt x="1645920" y="822960"/>
                </a:cubicBezTo>
                <a:cubicBezTo>
                  <a:pt x="1645920" y="1277468"/>
                  <a:pt x="1277468" y="1645920"/>
                  <a:pt x="822960" y="1645920"/>
                </a:cubicBezTo>
                <a:cubicBezTo>
                  <a:pt x="368452" y="1645920"/>
                  <a:pt x="0" y="1277468"/>
                  <a:pt x="0" y="822960"/>
                </a:cubicBezTo>
                <a:cubicBezTo>
                  <a:pt x="0" y="368452"/>
                  <a:pt x="368452" y="0"/>
                  <a:pt x="822960" y="0"/>
                </a:cubicBezTo>
                <a:close/>
              </a:path>
            </a:pathLst>
          </a:custGeom>
          <a:noFill/>
          <a:extLst>
            <a:ext uri="{909E8E84-426E-40DD-AFC4-6F175D3DCCD1}">
              <a14:hiddenFill xmlns:a14="http://schemas.microsoft.com/office/drawing/2010/main">
                <a:solidFill>
                  <a:srgbClr val="FFFFFF"/>
                </a:solidFill>
              </a14:hiddenFill>
            </a:ext>
          </a:extLst>
        </p:spPr>
      </p:pic>
      <p:sp>
        <p:nvSpPr>
          <p:cNvPr id="16" name="Freeform: Shape 15">
            <a:extLst>
              <a:ext uri="{FF2B5EF4-FFF2-40B4-BE49-F238E27FC236}">
                <a16:creationId xmlns:a16="http://schemas.microsoft.com/office/drawing/2014/main" id="{3DF8EA8C-4EAB-49EE-BBAB-78BE910D2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041056"/>
            <a:ext cx="3216344" cy="2816945"/>
          </a:xfrm>
          <a:custGeom>
            <a:avLst/>
            <a:gdLst>
              <a:gd name="connsiteX0" fmla="*/ 1360112 w 3216344"/>
              <a:gd name="connsiteY0" fmla="*/ 0 h 2816945"/>
              <a:gd name="connsiteX1" fmla="*/ 3216344 w 3216344"/>
              <a:gd name="connsiteY1" fmla="*/ 1856232 h 2816945"/>
              <a:gd name="connsiteX2" fmla="*/ 2992307 w 3216344"/>
              <a:gd name="connsiteY2" fmla="*/ 2741023 h 2816945"/>
              <a:gd name="connsiteX3" fmla="*/ 2946183 w 3216344"/>
              <a:gd name="connsiteY3" fmla="*/ 2816945 h 2816945"/>
              <a:gd name="connsiteX4" fmla="*/ 0 w 3216344"/>
              <a:gd name="connsiteY4" fmla="*/ 2816945 h 2816945"/>
              <a:gd name="connsiteX5" fmla="*/ 0 w 3216344"/>
              <a:gd name="connsiteY5" fmla="*/ 596005 h 2816945"/>
              <a:gd name="connsiteX6" fmla="*/ 47558 w 3216344"/>
              <a:gd name="connsiteY6" fmla="*/ 543678 h 2816945"/>
              <a:gd name="connsiteX7" fmla="*/ 1360112 w 3216344"/>
              <a:gd name="connsiteY7" fmla="*/ 0 h 281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16344" h="2816945">
                <a:moveTo>
                  <a:pt x="1360112" y="0"/>
                </a:moveTo>
                <a:cubicBezTo>
                  <a:pt x="2385281" y="0"/>
                  <a:pt x="3216344" y="831063"/>
                  <a:pt x="3216344" y="1856232"/>
                </a:cubicBezTo>
                <a:cubicBezTo>
                  <a:pt x="3216344" y="2176598"/>
                  <a:pt x="3135186" y="2478007"/>
                  <a:pt x="2992307" y="2741023"/>
                </a:cubicBezTo>
                <a:lnTo>
                  <a:pt x="2946183" y="2816945"/>
                </a:lnTo>
                <a:lnTo>
                  <a:pt x="0" y="2816945"/>
                </a:lnTo>
                <a:lnTo>
                  <a:pt x="0" y="596005"/>
                </a:lnTo>
                <a:lnTo>
                  <a:pt x="47558" y="543678"/>
                </a:lnTo>
                <a:cubicBezTo>
                  <a:pt x="383470" y="207766"/>
                  <a:pt x="847528" y="0"/>
                  <a:pt x="136011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9973AF05-1CBD-4B57-BB0F-EAEF9F8FB6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0935" y="2871982"/>
            <a:ext cx="2834640" cy="2834640"/>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2" descr="De bronafbeelding bekijken">
            <a:extLst>
              <a:ext uri="{FF2B5EF4-FFF2-40B4-BE49-F238E27FC236}">
                <a16:creationId xmlns:a16="http://schemas.microsoft.com/office/drawing/2014/main" id="{619FCEDD-D6AB-4D54-B16D-AF9AC705CC0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1118" r="22630" b="-3"/>
          <a:stretch/>
        </p:blipFill>
        <p:spPr bwMode="auto">
          <a:xfrm>
            <a:off x="3545527" y="3036574"/>
            <a:ext cx="2505456" cy="2505456"/>
          </a:xfrm>
          <a:custGeom>
            <a:avLst/>
            <a:gdLst/>
            <a:ahLst/>
            <a:cxnLst/>
            <a:rect l="l" t="t" r="r" b="b"/>
            <a:pathLst>
              <a:path w="2505456" h="2505456">
                <a:moveTo>
                  <a:pt x="1252728" y="0"/>
                </a:moveTo>
                <a:cubicBezTo>
                  <a:pt x="1944591" y="0"/>
                  <a:pt x="2505456" y="560865"/>
                  <a:pt x="2505456" y="1252728"/>
                </a:cubicBezTo>
                <a:cubicBezTo>
                  <a:pt x="2505456" y="1944591"/>
                  <a:pt x="1944591" y="2505456"/>
                  <a:pt x="1252728" y="2505456"/>
                </a:cubicBezTo>
                <a:cubicBezTo>
                  <a:pt x="560865" y="2505456"/>
                  <a:pt x="0" y="1944591"/>
                  <a:pt x="0" y="1252728"/>
                </a:cubicBezTo>
                <a:cubicBezTo>
                  <a:pt x="0" y="560865"/>
                  <a:pt x="560865" y="0"/>
                  <a:pt x="1252728" y="0"/>
                </a:cubicBezTo>
                <a:close/>
              </a:path>
            </a:pathLst>
          </a:custGeom>
          <a:noFill/>
          <a:extLst>
            <a:ext uri="{909E8E84-426E-40DD-AFC4-6F175D3DCCD1}">
              <a14:hiddenFill xmlns:a14="http://schemas.microsoft.com/office/drawing/2010/main">
                <a:solidFill>
                  <a:srgbClr val="FFFFFF"/>
                </a:solidFill>
              </a14:hiddenFill>
            </a:ext>
          </a:extLst>
        </p:spPr>
      </p:pic>
      <p:pic>
        <p:nvPicPr>
          <p:cNvPr id="7" name="Afbeelding 6" descr="De bronafbeelding bekijken">
            <a:extLst>
              <a:ext uri="{FF2B5EF4-FFF2-40B4-BE49-F238E27FC236}">
                <a16:creationId xmlns:a16="http://schemas.microsoft.com/office/drawing/2014/main" id="{B994B5FF-369E-487F-A327-2B184A547245}"/>
              </a:ext>
            </a:extLst>
          </p:cNvPr>
          <p:cNvPicPr/>
          <p:nvPr/>
        </p:nvPicPr>
        <p:blipFill rotWithShape="1">
          <a:blip r:embed="rId7">
            <a:extLst>
              <a:ext uri="{28A0092B-C50C-407E-A947-70E740481C1C}">
                <a14:useLocalDpi xmlns:a14="http://schemas.microsoft.com/office/drawing/2010/main" val="0"/>
              </a:ext>
            </a:extLst>
          </a:blip>
          <a:srcRect l="22538" r="3345"/>
          <a:stretch/>
        </p:blipFill>
        <p:spPr bwMode="auto">
          <a:xfrm>
            <a:off x="20" y="10"/>
            <a:ext cx="3904480" cy="3318836"/>
          </a:xfrm>
          <a:custGeom>
            <a:avLst/>
            <a:gdLst/>
            <a:ahLst/>
            <a:cxnLst/>
            <a:rect l="l" t="t" r="r" b="b"/>
            <a:pathLst>
              <a:path w="3904500" h="3318846">
                <a:moveTo>
                  <a:pt x="0" y="0"/>
                </a:moveTo>
                <a:lnTo>
                  <a:pt x="3550823" y="0"/>
                </a:lnTo>
                <a:lnTo>
                  <a:pt x="3646046" y="156742"/>
                </a:lnTo>
                <a:cubicBezTo>
                  <a:pt x="3810874" y="460163"/>
                  <a:pt x="3904500" y="807876"/>
                  <a:pt x="3904500" y="1177456"/>
                </a:cubicBezTo>
                <a:cubicBezTo>
                  <a:pt x="3904500" y="2360113"/>
                  <a:pt x="2945767" y="3318846"/>
                  <a:pt x="1763110" y="3318846"/>
                </a:cubicBezTo>
                <a:cubicBezTo>
                  <a:pt x="1097866" y="3318846"/>
                  <a:pt x="503472" y="3015497"/>
                  <a:pt x="110709" y="2539579"/>
                </a:cubicBezTo>
                <a:lnTo>
                  <a:pt x="0" y="2391530"/>
                </a:lnTo>
                <a:close/>
              </a:path>
            </a:pathLst>
          </a:custGeom>
          <a:noFill/>
        </p:spPr>
      </p:pic>
      <p:pic>
        <p:nvPicPr>
          <p:cNvPr id="5" name="Picture 6" descr="Beweegprogramma voor mensen met een ernstige meervoudige beperking ...">
            <a:extLst>
              <a:ext uri="{FF2B5EF4-FFF2-40B4-BE49-F238E27FC236}">
                <a16:creationId xmlns:a16="http://schemas.microsoft.com/office/drawing/2014/main" id="{B3AD9209-E88B-4FDA-915D-A594B1F18A5D}"/>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9604" r="6857" b="2"/>
          <a:stretch/>
        </p:blipFill>
        <p:spPr bwMode="auto">
          <a:xfrm>
            <a:off x="1" y="4207014"/>
            <a:ext cx="3050387" cy="2654675"/>
          </a:xfrm>
          <a:custGeom>
            <a:avLst/>
            <a:gdLst/>
            <a:ahLst/>
            <a:cxnLst/>
            <a:rect l="l" t="t" r="r" b="b"/>
            <a:pathLst>
              <a:path w="3050387" h="2654675">
                <a:moveTo>
                  <a:pt x="1360112" y="0"/>
                </a:moveTo>
                <a:cubicBezTo>
                  <a:pt x="2293625" y="0"/>
                  <a:pt x="3050387" y="756762"/>
                  <a:pt x="3050387" y="1690275"/>
                </a:cubicBezTo>
                <a:cubicBezTo>
                  <a:pt x="3050387" y="2040343"/>
                  <a:pt x="2943967" y="2365554"/>
                  <a:pt x="2761715" y="2635324"/>
                </a:cubicBezTo>
                <a:lnTo>
                  <a:pt x="2747244" y="2654675"/>
                </a:lnTo>
                <a:lnTo>
                  <a:pt x="0" y="2654675"/>
                </a:lnTo>
                <a:lnTo>
                  <a:pt x="0" y="689742"/>
                </a:lnTo>
                <a:lnTo>
                  <a:pt x="55814" y="615103"/>
                </a:lnTo>
                <a:cubicBezTo>
                  <a:pt x="365835" y="239445"/>
                  <a:pt x="835011" y="0"/>
                  <a:pt x="1360112" y="0"/>
                </a:cubicBezTo>
                <a:close/>
              </a:path>
            </a:pathLst>
          </a:cu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F8C695F1-3EF5-4794-A69D-573D30968119}"/>
              </a:ext>
            </a:extLst>
          </p:cNvPr>
          <p:cNvSpPr>
            <a:spLocks noGrp="1"/>
          </p:cNvSpPr>
          <p:nvPr>
            <p:ph idx="1"/>
          </p:nvPr>
        </p:nvSpPr>
        <p:spPr>
          <a:xfrm>
            <a:off x="6979313" y="2871982"/>
            <a:ext cx="4506834" cy="3986018"/>
          </a:xfrm>
        </p:spPr>
        <p:txBody>
          <a:bodyPr anchor="t">
            <a:normAutofit lnSpcReduction="10000"/>
          </a:bodyPr>
          <a:lstStyle/>
          <a:p>
            <a:pPr marL="114300" indent="0" defTabSz="914400" eaLnBrk="1" hangingPunct="1">
              <a:buNone/>
              <a:defRPr/>
            </a:pPr>
            <a:r>
              <a:rPr lang="en-US" sz="1900" dirty="0" err="1"/>
              <a:t>Aangepast</a:t>
            </a:r>
            <a:r>
              <a:rPr lang="en-US" sz="1900" dirty="0"/>
              <a:t> </a:t>
            </a:r>
            <a:r>
              <a:rPr lang="en-US" sz="1900" dirty="0" err="1"/>
              <a:t>sporten</a:t>
            </a:r>
            <a:r>
              <a:rPr lang="en-US" sz="1900" dirty="0"/>
              <a:t> met </a:t>
            </a:r>
            <a:r>
              <a:rPr lang="en-US" sz="1900" dirty="0" err="1"/>
              <a:t>verschillende</a:t>
            </a:r>
            <a:r>
              <a:rPr lang="en-US" sz="1900" dirty="0"/>
              <a:t> </a:t>
            </a:r>
            <a:r>
              <a:rPr lang="en-US" sz="1900" dirty="0" err="1"/>
              <a:t>doelgroepen</a:t>
            </a:r>
            <a:r>
              <a:rPr lang="en-US" sz="1900" dirty="0"/>
              <a:t> </a:t>
            </a:r>
            <a:r>
              <a:rPr lang="en-US" sz="1900" dirty="0" err="1"/>
              <a:t>waarvoor</a:t>
            </a:r>
            <a:r>
              <a:rPr lang="en-US" sz="1900" dirty="0"/>
              <a:t> het door, </a:t>
            </a:r>
            <a:br>
              <a:rPr lang="en-US" sz="1900" dirty="0"/>
            </a:br>
            <a:r>
              <a:rPr lang="en-US" sz="1900" dirty="0" err="1"/>
              <a:t>psychische</a:t>
            </a:r>
            <a:r>
              <a:rPr lang="en-US" sz="1900" dirty="0"/>
              <a:t>, </a:t>
            </a:r>
            <a:r>
              <a:rPr lang="en-US" sz="1900" dirty="0" err="1"/>
              <a:t>fysieke</a:t>
            </a:r>
            <a:r>
              <a:rPr lang="en-US" sz="1900" dirty="0"/>
              <a:t> of </a:t>
            </a:r>
            <a:r>
              <a:rPr lang="en-US" sz="1900" dirty="0" err="1"/>
              <a:t>sociale</a:t>
            </a:r>
            <a:r>
              <a:rPr lang="en-US" sz="1900" dirty="0"/>
              <a:t> </a:t>
            </a:r>
            <a:r>
              <a:rPr lang="en-US" sz="1900" dirty="0" err="1"/>
              <a:t>problemen</a:t>
            </a:r>
            <a:r>
              <a:rPr lang="en-US" sz="1900" dirty="0"/>
              <a:t> </a:t>
            </a:r>
            <a:r>
              <a:rPr lang="en-US" sz="1900" dirty="0" err="1"/>
              <a:t>moeilijker</a:t>
            </a:r>
            <a:r>
              <a:rPr lang="en-US" sz="1900" dirty="0"/>
              <a:t> is om </a:t>
            </a:r>
            <a:r>
              <a:rPr lang="en-US" sz="1900" dirty="0" err="1"/>
              <a:t>deel</a:t>
            </a:r>
            <a:r>
              <a:rPr lang="en-US" sz="1900" dirty="0"/>
              <a:t> te </a:t>
            </a:r>
            <a:r>
              <a:rPr lang="en-US" sz="1900" dirty="0" err="1"/>
              <a:t>nemen</a:t>
            </a:r>
            <a:r>
              <a:rPr lang="en-US" sz="1900" dirty="0"/>
              <a:t> </a:t>
            </a:r>
            <a:r>
              <a:rPr lang="en-US" sz="1900" dirty="0" err="1"/>
              <a:t>aan</a:t>
            </a:r>
            <a:r>
              <a:rPr lang="en-US" sz="1900" dirty="0"/>
              <a:t> </a:t>
            </a:r>
            <a:br>
              <a:rPr lang="en-US" sz="1900" dirty="0"/>
            </a:br>
            <a:r>
              <a:rPr lang="en-US" sz="1900" dirty="0"/>
              <a:t>sport-en </a:t>
            </a:r>
            <a:r>
              <a:rPr lang="en-US" sz="1900" dirty="0" err="1"/>
              <a:t>beweegactiviteiten</a:t>
            </a:r>
            <a:r>
              <a:rPr lang="en-US" sz="1900" dirty="0"/>
              <a:t>.</a:t>
            </a:r>
            <a:br>
              <a:rPr lang="en-US" sz="1900" dirty="0"/>
            </a:br>
            <a:br>
              <a:rPr lang="en-US" sz="1900" dirty="0"/>
            </a:br>
            <a:endParaRPr lang="en-US" sz="1900" dirty="0"/>
          </a:p>
          <a:p>
            <a:pPr marL="228600" indent="0" defTabSz="914400" eaLnBrk="1" hangingPunct="1">
              <a:buNone/>
              <a:defRPr/>
            </a:pPr>
            <a:r>
              <a:rPr lang="en-US" sz="1900" i="1" dirty="0"/>
              <a:t>Sport </a:t>
            </a:r>
            <a:r>
              <a:rPr lang="en-US" sz="1900" i="1" dirty="0" err="1"/>
              <a:t>inzetten</a:t>
            </a:r>
            <a:r>
              <a:rPr lang="en-US" sz="1900" i="1" dirty="0"/>
              <a:t> </a:t>
            </a:r>
            <a:r>
              <a:rPr lang="en-US" sz="1900" i="1" dirty="0" err="1"/>
              <a:t>als</a:t>
            </a:r>
            <a:r>
              <a:rPr lang="en-US" sz="1900" i="1" dirty="0"/>
              <a:t> </a:t>
            </a:r>
            <a:r>
              <a:rPr lang="en-US" sz="1900" i="1" dirty="0" err="1"/>
              <a:t>middel</a:t>
            </a:r>
            <a:r>
              <a:rPr lang="en-US" sz="1900" i="1" dirty="0"/>
              <a:t>  om </a:t>
            </a:r>
            <a:r>
              <a:rPr lang="en-US" sz="1900" i="1" dirty="0" err="1"/>
              <a:t>deelnemers</a:t>
            </a:r>
            <a:r>
              <a:rPr lang="en-US" sz="1900" i="1" dirty="0"/>
              <a:t> te </a:t>
            </a:r>
            <a:r>
              <a:rPr lang="en-US" sz="1900" i="1" dirty="0" err="1"/>
              <a:t>activeren</a:t>
            </a:r>
            <a:r>
              <a:rPr lang="en-US" sz="1900" i="1" dirty="0"/>
              <a:t>…</a:t>
            </a:r>
            <a:br>
              <a:rPr lang="en-US" sz="1900" i="1" dirty="0"/>
            </a:br>
            <a:r>
              <a:rPr lang="en-US" sz="1900" i="1" dirty="0"/>
              <a:t> </a:t>
            </a:r>
          </a:p>
          <a:p>
            <a:pPr marL="571500" defTabSz="914400" eaLnBrk="1" hangingPunct="1">
              <a:defRPr/>
            </a:pPr>
            <a:r>
              <a:rPr lang="en-US" sz="1900" i="1" dirty="0"/>
              <a:t>Hun </a:t>
            </a:r>
            <a:r>
              <a:rPr lang="en-US" sz="1900" i="1" dirty="0" err="1"/>
              <a:t>leven</a:t>
            </a:r>
            <a:r>
              <a:rPr lang="en-US" sz="1900" i="1" dirty="0"/>
              <a:t> </a:t>
            </a:r>
            <a:r>
              <a:rPr lang="en-US" sz="1900" i="1" dirty="0" err="1"/>
              <a:t>weer</a:t>
            </a:r>
            <a:r>
              <a:rPr lang="en-US" sz="1900" i="1" dirty="0"/>
              <a:t> (</a:t>
            </a:r>
            <a:r>
              <a:rPr lang="en-US" sz="1900" i="1" dirty="0" err="1"/>
              <a:t>actief</a:t>
            </a:r>
            <a:r>
              <a:rPr lang="en-US" sz="1900" i="1" dirty="0"/>
              <a:t>) op te </a:t>
            </a:r>
            <a:r>
              <a:rPr lang="en-US" sz="1900" i="1" dirty="0" err="1"/>
              <a:t>pakken</a:t>
            </a:r>
            <a:endParaRPr lang="en-US" sz="1900" i="1" dirty="0"/>
          </a:p>
          <a:p>
            <a:pPr marL="571500" defTabSz="914400" eaLnBrk="1" hangingPunct="1">
              <a:defRPr/>
            </a:pPr>
            <a:r>
              <a:rPr lang="en-US" sz="1900" i="1" dirty="0" err="1"/>
              <a:t>Weer</a:t>
            </a:r>
            <a:r>
              <a:rPr lang="en-US" sz="1900" i="1" dirty="0"/>
              <a:t> </a:t>
            </a:r>
            <a:r>
              <a:rPr lang="en-US" sz="1900" i="1" dirty="0" err="1"/>
              <a:t>voor</a:t>
            </a:r>
            <a:r>
              <a:rPr lang="en-US" sz="1900" i="1" dirty="0"/>
              <a:t> </a:t>
            </a:r>
            <a:r>
              <a:rPr lang="en-US" sz="1900" i="1" dirty="0" err="1"/>
              <a:t>zichzelf</a:t>
            </a:r>
            <a:r>
              <a:rPr lang="en-US" sz="1900" i="1" dirty="0"/>
              <a:t> te </a:t>
            </a:r>
            <a:r>
              <a:rPr lang="en-US" sz="1900" i="1" dirty="0" err="1"/>
              <a:t>kunnen</a:t>
            </a:r>
            <a:r>
              <a:rPr lang="en-US" sz="1900" i="1" dirty="0"/>
              <a:t> </a:t>
            </a:r>
            <a:r>
              <a:rPr lang="en-US" sz="1900" i="1" dirty="0" err="1"/>
              <a:t>zorgen</a:t>
            </a:r>
            <a:endParaRPr lang="en-US" sz="1900" i="1" dirty="0"/>
          </a:p>
          <a:p>
            <a:pPr marL="571500">
              <a:defRPr/>
            </a:pPr>
            <a:r>
              <a:rPr lang="en-US" sz="1900" i="1" dirty="0" err="1"/>
              <a:t>Weer</a:t>
            </a:r>
            <a:r>
              <a:rPr lang="en-US" sz="1900" i="1" dirty="0"/>
              <a:t> </a:t>
            </a:r>
            <a:r>
              <a:rPr lang="en-US" sz="1900" i="1" dirty="0" err="1"/>
              <a:t>plezier</a:t>
            </a:r>
            <a:r>
              <a:rPr lang="en-US" sz="1900" i="1" dirty="0"/>
              <a:t> te laten </a:t>
            </a:r>
            <a:r>
              <a:rPr lang="en-US" sz="1900" i="1" dirty="0" err="1"/>
              <a:t>ervaren</a:t>
            </a:r>
            <a:r>
              <a:rPr lang="en-US" sz="1900" i="1" dirty="0"/>
              <a:t> in het </a:t>
            </a:r>
            <a:r>
              <a:rPr lang="en-US" sz="1900" i="1" dirty="0" err="1"/>
              <a:t>leven</a:t>
            </a:r>
            <a:endParaRPr lang="en-US" sz="1900" i="1" dirty="0"/>
          </a:p>
          <a:p>
            <a:pPr marL="0" indent="0">
              <a:buNone/>
            </a:pPr>
            <a:endParaRPr lang="nl-NL" sz="1500" dirty="0"/>
          </a:p>
        </p:txBody>
      </p:sp>
      <p:sp>
        <p:nvSpPr>
          <p:cNvPr id="17" name="Titel 1">
            <a:extLst>
              <a:ext uri="{FF2B5EF4-FFF2-40B4-BE49-F238E27FC236}">
                <a16:creationId xmlns:a16="http://schemas.microsoft.com/office/drawing/2014/main" id="{75FDDAC1-3005-4BAC-88F6-7A54C2253E13}"/>
              </a:ext>
            </a:extLst>
          </p:cNvPr>
          <p:cNvSpPr txBox="1">
            <a:spLocks/>
          </p:cNvSpPr>
          <p:nvPr/>
        </p:nvSpPr>
        <p:spPr bwMode="auto">
          <a:xfrm>
            <a:off x="6979313" y="617591"/>
            <a:ext cx="4633672" cy="2020824"/>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kern="0" dirty="0">
                <a:solidFill>
                  <a:schemeClr val="tx1"/>
                </a:solidFill>
                <a:latin typeface="Arial" panose="020B0604020202020204" pitchFamily="34" charset="0"/>
                <a:cs typeface="Arial" panose="020B0604020202020204" pitchFamily="34" charset="0"/>
              </a:rPr>
              <a:t>Coördinator Sport- en Bewegingsagogie</a:t>
            </a:r>
          </a:p>
        </p:txBody>
      </p:sp>
      <p:pic>
        <p:nvPicPr>
          <p:cNvPr id="19" name="13">
            <a:hlinkClick r:id="" action="ppaction://media"/>
            <a:extLst>
              <a:ext uri="{FF2B5EF4-FFF2-40B4-BE49-F238E27FC236}">
                <a16:creationId xmlns:a16="http://schemas.microsoft.com/office/drawing/2014/main" id="{EF37DD9D-D57E-40EF-B0B1-6697B28E66D5}"/>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5904673" y="6161319"/>
            <a:ext cx="487363" cy="487363"/>
          </a:xfrm>
          <a:prstGeom prst="rect">
            <a:avLst/>
          </a:prstGeom>
        </p:spPr>
      </p:pic>
      <p:pic>
        <p:nvPicPr>
          <p:cNvPr id="24" name="Afbeelding 1" descr="ROC DSB Ppt standaard.pdf">
            <a:extLst>
              <a:ext uri="{FF2B5EF4-FFF2-40B4-BE49-F238E27FC236}">
                <a16:creationId xmlns:a16="http://schemas.microsoft.com/office/drawing/2014/main" id="{9EBDFC02-04D3-4F33-B435-B50E3D0261A0}"/>
              </a:ext>
            </a:extLst>
          </p:cNvPr>
          <p:cNvPicPr>
            <a:picLocks noChangeAspect="1"/>
          </p:cNvPicPr>
          <p:nvPr/>
        </p:nvPicPr>
        <p:blipFill rotWithShape="1">
          <a:blip r:embed="rId10">
            <a:extLst>
              <a:ext uri="{28A0092B-C50C-407E-A947-70E740481C1C}">
                <a14:useLocalDpi xmlns:a14="http://schemas.microsoft.com/office/drawing/2010/main" val="0"/>
              </a:ext>
            </a:extLst>
          </a:blip>
          <a:srcRect l="70641"/>
          <a:stretch/>
        </p:blipFill>
        <p:spPr bwMode="auto">
          <a:xfrm>
            <a:off x="-27921" y="-1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23131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28699"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7" fill="hold" display="0">
                  <p:stCondLst>
                    <p:cond delay="indefinite"/>
                  </p:stCondLst>
                  <p:endCondLst>
                    <p:cond evt="onStopAudio" delay="0">
                      <p:tgtEl>
                        <p:sldTgt/>
                      </p:tgtEl>
                    </p:cond>
                  </p:endCondLst>
                </p:cTn>
                <p:tgtEl>
                  <p:spTgt spid="1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10" name="Picture 2" descr="Verbinden staat centraal in het beroep buurtsportcoach ...">
            <a:extLst>
              <a:ext uri="{FF2B5EF4-FFF2-40B4-BE49-F238E27FC236}">
                <a16:creationId xmlns:a16="http://schemas.microsoft.com/office/drawing/2014/main" id="{EA538A16-6545-40D5-9774-26998F55602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8919" r="6662" b="7937"/>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7415" name="Freeform: Shape 70">
            <a:extLst>
              <a:ext uri="{FF2B5EF4-FFF2-40B4-BE49-F238E27FC236}">
                <a16:creationId xmlns:a16="http://schemas.microsoft.com/office/drawing/2014/main" id="{E862BE82-D00D-42C1-BF16-93AA37870C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416" name="Freeform: Shape 72">
            <a:extLst>
              <a:ext uri="{FF2B5EF4-FFF2-40B4-BE49-F238E27FC236}">
                <a16:creationId xmlns:a16="http://schemas.microsoft.com/office/drawing/2014/main" id="{F6D92C2D-1D3D-4974-918C-06579FB354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50141" y="-2"/>
            <a:ext cx="5441859"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Titel 1">
            <a:extLst>
              <a:ext uri="{FF2B5EF4-FFF2-40B4-BE49-F238E27FC236}">
                <a16:creationId xmlns:a16="http://schemas.microsoft.com/office/drawing/2014/main" id="{59216FC6-B9BF-45AC-96F3-134017E1209B}"/>
              </a:ext>
            </a:extLst>
          </p:cNvPr>
          <p:cNvSpPr txBox="1">
            <a:spLocks/>
          </p:cNvSpPr>
          <p:nvPr/>
        </p:nvSpPr>
        <p:spPr bwMode="auto">
          <a:xfrm>
            <a:off x="7851031" y="632990"/>
            <a:ext cx="4062643" cy="1043409"/>
          </a:xfrm>
        </p:spPr>
        <p:txBody>
          <a:bodyPr vert="horz" lIns="91440" tIns="45720" rIns="91440" bIns="45720" rtlCol="0" anchor="ct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lgn="l" defTabSz="914400" eaLnBrk="1" hangingPunct="1">
              <a:lnSpc>
                <a:spcPct val="90000"/>
              </a:lnSpc>
              <a:spcAft>
                <a:spcPts val="600"/>
              </a:spcAft>
              <a:defRPr/>
            </a:pPr>
            <a:endParaRPr lang="en-US" altLang="nl-NL" sz="3300" b="1" dirty="0">
              <a:solidFill>
                <a:schemeClr val="tx1"/>
              </a:solidFill>
            </a:endParaRPr>
          </a:p>
        </p:txBody>
      </p:sp>
      <p:sp>
        <p:nvSpPr>
          <p:cNvPr id="5" name="Rectangle 3">
            <a:extLst>
              <a:ext uri="{FF2B5EF4-FFF2-40B4-BE49-F238E27FC236}">
                <a16:creationId xmlns:a16="http://schemas.microsoft.com/office/drawing/2014/main" id="{F3C643B5-B816-4BD7-87D8-C30FF82E4691}"/>
              </a:ext>
            </a:extLst>
          </p:cNvPr>
          <p:cNvSpPr txBox="1">
            <a:spLocks noChangeArrowheads="1"/>
          </p:cNvSpPr>
          <p:nvPr/>
        </p:nvSpPr>
        <p:spPr bwMode="auto">
          <a:xfrm>
            <a:off x="7342705" y="1793764"/>
            <a:ext cx="4570969" cy="3615775"/>
          </a:xfrm>
        </p:spPr>
        <p:txBody>
          <a:bodyPr vert="horz" lIns="91440" tIns="45720" rIns="91440" bIns="45720" rtlCol="0" anchor="t">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marL="0" indent="-228600" defTabSz="914400" eaLnBrk="1" hangingPunct="1">
              <a:lnSpc>
                <a:spcPct val="90000"/>
              </a:lnSpc>
              <a:buFont typeface="Arial" panose="020B0604020202020204" pitchFamily="34" charset="0"/>
              <a:buChar char="•"/>
              <a:defRPr/>
            </a:pPr>
            <a:endParaRPr lang="en-US" sz="1600" i="1" dirty="0"/>
          </a:p>
          <a:p>
            <a:pPr marL="0" indent="0" defTabSz="914400" eaLnBrk="1" hangingPunct="1">
              <a:lnSpc>
                <a:spcPct val="90000"/>
              </a:lnSpc>
              <a:buNone/>
              <a:defRPr/>
            </a:pPr>
            <a:r>
              <a:rPr lang="en-US" sz="1600" i="1" dirty="0" err="1"/>
              <a:t>Werkt</a:t>
            </a:r>
            <a:r>
              <a:rPr lang="en-US" sz="1600" i="1" dirty="0"/>
              <a:t> </a:t>
            </a:r>
            <a:r>
              <a:rPr lang="en-US" sz="1600" i="1" dirty="0" err="1"/>
              <a:t>vanuit</a:t>
            </a:r>
            <a:r>
              <a:rPr lang="en-US" sz="1600" i="1" dirty="0"/>
              <a:t> de BOS-</a:t>
            </a:r>
            <a:r>
              <a:rPr lang="en-US" sz="1600" i="1" dirty="0" err="1"/>
              <a:t>driehoek</a:t>
            </a:r>
            <a:r>
              <a:rPr lang="en-US" sz="1600" i="1" dirty="0"/>
              <a:t> met </a:t>
            </a:r>
            <a:r>
              <a:rPr lang="en-US" sz="1600" i="1" dirty="0" err="1"/>
              <a:t>voornamelijk</a:t>
            </a:r>
            <a:r>
              <a:rPr lang="en-US" sz="1600" i="1" dirty="0"/>
              <a:t> </a:t>
            </a:r>
            <a:r>
              <a:rPr lang="en-US" sz="1600" i="1" dirty="0" err="1"/>
              <a:t>schoolkinderen</a:t>
            </a:r>
            <a:r>
              <a:rPr lang="en-US" sz="1600" i="1" dirty="0"/>
              <a:t>.</a:t>
            </a:r>
          </a:p>
          <a:p>
            <a:pPr marL="0" indent="0" defTabSz="914400" eaLnBrk="1" hangingPunct="1">
              <a:lnSpc>
                <a:spcPct val="90000"/>
              </a:lnSpc>
              <a:buNone/>
              <a:defRPr/>
            </a:pPr>
            <a:br>
              <a:rPr lang="en-US" sz="1600" i="1" dirty="0"/>
            </a:br>
            <a:r>
              <a:rPr lang="en-US" sz="1600" b="1" dirty="0"/>
              <a:t>Doel:</a:t>
            </a:r>
          </a:p>
          <a:p>
            <a:pPr marL="457200" indent="-228600" defTabSz="914400" eaLnBrk="1" hangingPunct="1">
              <a:lnSpc>
                <a:spcPct val="90000"/>
              </a:lnSpc>
              <a:buFont typeface="Arial" panose="020B0604020202020204" pitchFamily="34" charset="0"/>
              <a:buChar char="•"/>
              <a:defRPr/>
            </a:pPr>
            <a:r>
              <a:rPr lang="en-US" sz="1600" dirty="0" err="1"/>
              <a:t>Vergroten</a:t>
            </a:r>
            <a:r>
              <a:rPr lang="en-US" sz="1600" dirty="0"/>
              <a:t> </a:t>
            </a:r>
            <a:r>
              <a:rPr lang="en-US" sz="1600" dirty="0" err="1"/>
              <a:t>maatschappelijke</a:t>
            </a:r>
            <a:r>
              <a:rPr lang="en-US" sz="1600" dirty="0"/>
              <a:t> </a:t>
            </a:r>
            <a:r>
              <a:rPr lang="en-US" sz="1600" dirty="0" err="1"/>
              <a:t>betekenis</a:t>
            </a:r>
            <a:r>
              <a:rPr lang="en-US" sz="1600" dirty="0"/>
              <a:t> sport.</a:t>
            </a:r>
          </a:p>
          <a:p>
            <a:pPr marL="457200" indent="-228600" defTabSz="914400" eaLnBrk="1" hangingPunct="1">
              <a:lnSpc>
                <a:spcPct val="90000"/>
              </a:lnSpc>
              <a:buFont typeface="Arial" panose="020B0604020202020204" pitchFamily="34" charset="0"/>
              <a:buChar char="•"/>
              <a:defRPr/>
            </a:pPr>
            <a:r>
              <a:rPr lang="en-US" sz="1600" dirty="0" err="1"/>
              <a:t>Versterken</a:t>
            </a:r>
            <a:r>
              <a:rPr lang="en-US" sz="1600" dirty="0"/>
              <a:t> van </a:t>
            </a:r>
            <a:r>
              <a:rPr lang="en-US" sz="1600" dirty="0" err="1"/>
              <a:t>kwaliteit</a:t>
            </a:r>
            <a:r>
              <a:rPr lang="en-US" sz="1600" dirty="0"/>
              <a:t> van </a:t>
            </a:r>
            <a:r>
              <a:rPr lang="en-US" sz="1600" dirty="0" err="1"/>
              <a:t>sportaanbieders</a:t>
            </a:r>
            <a:r>
              <a:rPr lang="en-US" sz="1600" dirty="0"/>
              <a:t>. </a:t>
            </a:r>
          </a:p>
          <a:p>
            <a:pPr marL="457200" indent="-228600" defTabSz="914400" eaLnBrk="1" hangingPunct="1">
              <a:lnSpc>
                <a:spcPct val="90000"/>
              </a:lnSpc>
              <a:buFont typeface="Arial" panose="020B0604020202020204" pitchFamily="34" charset="0"/>
              <a:buChar char="•"/>
              <a:defRPr/>
            </a:pPr>
            <a:r>
              <a:rPr lang="en-US" sz="1600" dirty="0" err="1"/>
              <a:t>Stimuleren</a:t>
            </a:r>
            <a:r>
              <a:rPr lang="en-US" sz="1600" dirty="0"/>
              <a:t> van </a:t>
            </a:r>
            <a:r>
              <a:rPr lang="en-US" sz="1600" dirty="0" err="1"/>
              <a:t>sportparticipatie</a:t>
            </a:r>
            <a:r>
              <a:rPr lang="en-US" sz="1600" dirty="0"/>
              <a:t>.</a:t>
            </a:r>
          </a:p>
          <a:p>
            <a:pPr marL="457200" indent="-228600" defTabSz="914400" eaLnBrk="1" hangingPunct="1">
              <a:lnSpc>
                <a:spcPct val="90000"/>
              </a:lnSpc>
              <a:buFont typeface="Arial" panose="020B0604020202020204" pitchFamily="34" charset="0"/>
              <a:buChar char="•"/>
              <a:defRPr/>
            </a:pPr>
            <a:r>
              <a:rPr lang="en-US" sz="1600" dirty="0" err="1"/>
              <a:t>Impuls</a:t>
            </a:r>
            <a:r>
              <a:rPr lang="en-US" sz="1600" dirty="0"/>
              <a:t> </a:t>
            </a:r>
            <a:r>
              <a:rPr lang="en-US" sz="1600" dirty="0" err="1"/>
              <a:t>geven</a:t>
            </a:r>
            <a:r>
              <a:rPr lang="en-US" sz="1600" dirty="0"/>
              <a:t> </a:t>
            </a:r>
            <a:r>
              <a:rPr lang="en-US" sz="1600" dirty="0" err="1"/>
              <a:t>aan</a:t>
            </a:r>
            <a:r>
              <a:rPr lang="en-US" sz="1600" dirty="0"/>
              <a:t> het </a:t>
            </a:r>
            <a:r>
              <a:rPr lang="en-US" sz="1600" dirty="0" err="1"/>
              <a:t>verantwoord</a:t>
            </a:r>
            <a:r>
              <a:rPr lang="en-US" sz="1600" dirty="0"/>
              <a:t> </a:t>
            </a:r>
            <a:r>
              <a:rPr lang="en-US" sz="1600" dirty="0" err="1"/>
              <a:t>bewegen</a:t>
            </a:r>
            <a:r>
              <a:rPr lang="en-US" sz="1600" dirty="0"/>
              <a:t>.</a:t>
            </a:r>
          </a:p>
          <a:p>
            <a:pPr indent="-228600" defTabSz="914400" eaLnBrk="1" hangingPunct="1">
              <a:lnSpc>
                <a:spcPct val="90000"/>
              </a:lnSpc>
              <a:buFont typeface="Arial" panose="020B0604020202020204" pitchFamily="34" charset="0"/>
              <a:buChar char="•"/>
              <a:defRPr/>
            </a:pPr>
            <a:endParaRPr lang="en-US" sz="1400" dirty="0"/>
          </a:p>
          <a:p>
            <a:pPr indent="-228600" defTabSz="914400" eaLnBrk="1" hangingPunct="1">
              <a:lnSpc>
                <a:spcPct val="90000"/>
              </a:lnSpc>
              <a:buFont typeface="Arial" panose="020B0604020202020204" pitchFamily="34" charset="0"/>
              <a:buChar char="•"/>
              <a:defRPr/>
            </a:pPr>
            <a:endParaRPr lang="en-US" sz="1400" b="1" dirty="0"/>
          </a:p>
        </p:txBody>
      </p:sp>
      <p:sp>
        <p:nvSpPr>
          <p:cNvPr id="12" name="Titel 1">
            <a:extLst>
              <a:ext uri="{FF2B5EF4-FFF2-40B4-BE49-F238E27FC236}">
                <a16:creationId xmlns:a16="http://schemas.microsoft.com/office/drawing/2014/main" id="{9A9333B7-7AB2-4D19-B250-2E1B8D252377}"/>
              </a:ext>
            </a:extLst>
          </p:cNvPr>
          <p:cNvSpPr txBox="1">
            <a:spLocks/>
          </p:cNvSpPr>
          <p:nvPr/>
        </p:nvSpPr>
        <p:spPr bwMode="auto">
          <a:xfrm>
            <a:off x="7331241" y="632990"/>
            <a:ext cx="4709859" cy="1171442"/>
          </a:xfrm>
          <a:prstGeom prst="rect">
            <a:avLst/>
          </a:prstGeom>
          <a:solidFill>
            <a:srgbClr val="EA8016"/>
          </a:solidFill>
          <a:ln>
            <a:noFill/>
          </a:ln>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4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a:lstStyle>
          <a:p>
            <a:pPr>
              <a:defRPr/>
            </a:pPr>
            <a:r>
              <a:rPr lang="nl-NL" altLang="nl-NL" sz="4000" b="1" kern="0" dirty="0">
                <a:solidFill>
                  <a:schemeClr val="bg1"/>
                </a:solidFill>
                <a:latin typeface="Arial" panose="020B0604020202020204" pitchFamily="34" charset="0"/>
                <a:cs typeface="Arial" panose="020B0604020202020204" pitchFamily="34" charset="0"/>
              </a:rPr>
              <a:t>Coördinator buurt, onderwijs en sport</a:t>
            </a:r>
          </a:p>
        </p:txBody>
      </p:sp>
      <p:pic>
        <p:nvPicPr>
          <p:cNvPr id="2" name="14">
            <a:hlinkClick r:id="" action="ppaction://media"/>
            <a:extLst>
              <a:ext uri="{FF2B5EF4-FFF2-40B4-BE49-F238E27FC236}">
                <a16:creationId xmlns:a16="http://schemas.microsoft.com/office/drawing/2014/main" id="{2B98139F-423F-44E2-80AF-6198CBDC379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44118" y="4414602"/>
            <a:ext cx="487363" cy="487363"/>
          </a:xfrm>
          <a:prstGeom prst="rect">
            <a:avLst/>
          </a:prstGeom>
        </p:spPr>
      </p:pic>
      <p:pic>
        <p:nvPicPr>
          <p:cNvPr id="10" name="Afbeelding 1" descr="ROC DSB Ppt standaard.pdf">
            <a:extLst>
              <a:ext uri="{FF2B5EF4-FFF2-40B4-BE49-F238E27FC236}">
                <a16:creationId xmlns:a16="http://schemas.microsoft.com/office/drawing/2014/main" id="{3F258229-5538-43EB-A9BA-D03A2A422E23}"/>
              </a:ext>
            </a:extLst>
          </p:cNvPr>
          <p:cNvPicPr>
            <a:picLocks noChangeAspect="1"/>
          </p:cNvPicPr>
          <p:nvPr/>
        </p:nvPicPr>
        <p:blipFill rotWithShape="1">
          <a:blip r:embed="rId7">
            <a:extLst>
              <a:ext uri="{28A0092B-C50C-407E-A947-70E740481C1C}">
                <a14:useLocalDpi xmlns:a14="http://schemas.microsoft.com/office/drawing/2010/main" val="0"/>
              </a:ext>
            </a:extLst>
          </a:blip>
          <a:srcRect l="70641"/>
          <a:stretch/>
        </p:blipFill>
        <p:spPr bwMode="auto">
          <a:xfrm>
            <a:off x="9509760" y="0"/>
            <a:ext cx="268224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00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Office Theme">
  <a:themeElements>
    <a:clrScheme name="Oranj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iel effen">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SharedContentType xmlns="Microsoft.SharePoint.Taxonomy.ContentTypeSync" SourceId="96173d46-5f7d-49bf-a64d-4dd4f1c458b8" ContentTypeId="0x0101" PreviousValue="false"/>
</file>

<file path=customXml/item3.xml><?xml version="1.0" encoding="utf-8"?>
<ct:contentTypeSchema xmlns:ct="http://schemas.microsoft.com/office/2006/metadata/contentType" xmlns:ma="http://schemas.microsoft.com/office/2006/metadata/properties/metaAttributes" ct:_="" ma:_="" ma:contentTypeName="Document" ma:contentTypeID="0x010100DE4FCC4D9013E3438E5AA2A4B3BDD634" ma:contentTypeVersion="11" ma:contentTypeDescription="Een nieuw document maken." ma:contentTypeScope="" ma:versionID="9c3773ccbb6a555d40ebfcf54f572a1f">
  <xsd:schema xmlns:xsd="http://www.w3.org/2001/XMLSchema" xmlns:xs="http://www.w3.org/2001/XMLSchema" xmlns:p="http://schemas.microsoft.com/office/2006/metadata/properties" xmlns:ns3="9bd55322-84c7-4551-a251-1003a6dd726f" targetNamespace="http://schemas.microsoft.com/office/2006/metadata/properties" ma:root="true" ma:fieldsID="74911356075e232d6de7afaa773bf842" ns3:_="">
    <xsd:import namespace="9bd55322-84c7-4551-a251-1003a6dd726f"/>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d55322-84c7-4551-a251-1003a6dd726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F7F9B9-BAD5-452E-AC77-CC1F907C3AB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DE71A05-601F-4CFC-95DF-14F79D62F418}">
  <ds:schemaRefs>
    <ds:schemaRef ds:uri="Microsoft.SharePoint.Taxonomy.ContentTypeSync"/>
  </ds:schemaRefs>
</ds:datastoreItem>
</file>

<file path=customXml/itemProps3.xml><?xml version="1.0" encoding="utf-8"?>
<ds:datastoreItem xmlns:ds="http://schemas.openxmlformats.org/officeDocument/2006/customXml" ds:itemID="{0615DD91-5FFF-467F-B72E-B8901ECB6A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d55322-84c7-4551-a251-1003a6dd726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48DA104-8ECB-4742-A4EE-3522AC5F004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12629</TotalTime>
  <Words>1282</Words>
  <Application>Microsoft Office PowerPoint</Application>
  <PresentationFormat>Breedbeeld</PresentationFormat>
  <Paragraphs>219</Paragraphs>
  <Slides>22</Slides>
  <Notes>15</Notes>
  <HiddenSlides>0</HiddenSlides>
  <MMClips>22</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22</vt:i4>
      </vt:variant>
    </vt:vector>
  </HeadingPairs>
  <TitlesOfParts>
    <vt:vector size="27" baseType="lpstr">
      <vt:lpstr>Arial</vt:lpstr>
      <vt:lpstr>Calibri</vt:lpstr>
      <vt:lpstr>Calibri (hoofdtekst)</vt:lpstr>
      <vt:lpstr>Calibri Light</vt:lpstr>
      <vt:lpstr>Office Theme</vt:lpstr>
      <vt:lpstr>Sport en Bewegen </vt:lpstr>
      <vt:lpstr>PowerPoint-presentatie</vt:lpstr>
      <vt:lpstr>PowerPoint-presentatie</vt:lpstr>
      <vt:lpstr>PowerPoint-presentatie</vt:lpstr>
      <vt:lpstr>PowerPoint-presentatie</vt:lpstr>
      <vt:lpstr>‘Werk plek leren’ </vt:lpstr>
      <vt:lpstr>Film over Sport&amp;bewegen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Studiekosten </vt:lpstr>
      <vt:lpstr>PowerPoint-presentatie</vt:lpstr>
      <vt:lpstr>Ben jij al er al uit?</vt:lpstr>
      <vt:lpstr>Presentatie thuis nalezen? </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Voorlichting over  Sport en Bewegen  Niveau 4 Sport en  bewegingscoördinator     Sport, Bewegen en gezondheid  Buurt Onderwijs en Sport  Bewegingsagoog</dc:title>
  <dc:creator>Jesse van Eijden</dc:creator>
  <cp:lastModifiedBy>Jesse van Eijden</cp:lastModifiedBy>
  <cp:revision>39</cp:revision>
  <dcterms:created xsi:type="dcterms:W3CDTF">2020-10-29T18:36:00Z</dcterms:created>
  <dcterms:modified xsi:type="dcterms:W3CDTF">2022-01-13T17:12:36Z</dcterms:modified>
</cp:coreProperties>
</file>