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  <p:sldMasterId id="2147483677" r:id="rId6"/>
    <p:sldMasterId id="2147483674" r:id="rId7"/>
  </p:sldMasterIdLst>
  <p:notesMasterIdLst>
    <p:notesMasterId r:id="rId22"/>
  </p:notesMasterIdLst>
  <p:sldIdLst>
    <p:sldId id="273" r:id="rId8"/>
    <p:sldId id="275" r:id="rId9"/>
    <p:sldId id="285" r:id="rId10"/>
    <p:sldId id="284" r:id="rId11"/>
    <p:sldId id="277" r:id="rId12"/>
    <p:sldId id="278" r:id="rId13"/>
    <p:sldId id="286" r:id="rId14"/>
    <p:sldId id="279" r:id="rId15"/>
    <p:sldId id="280" r:id="rId16"/>
    <p:sldId id="287" r:id="rId17"/>
    <p:sldId id="281" r:id="rId18"/>
    <p:sldId id="288" r:id="rId19"/>
    <p:sldId id="289" r:id="rId20"/>
    <p:sldId id="272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BC711-E639-45CD-AE00-7DF645D29638}" v="2598" dt="2018-06-12T09:52:26.889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ijl, licht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jl, licht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6" autoAdjust="0"/>
    <p:restoredTop sz="93554" autoAdjust="0"/>
  </p:normalViewPr>
  <p:slideViewPr>
    <p:cSldViewPr snapToGrid="0" snapToObjects="1">
      <p:cViewPr varScale="1">
        <p:scale>
          <a:sx n="68" d="100"/>
          <a:sy n="68" d="100"/>
        </p:scale>
        <p:origin x="14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2"/>
        <a:sy n="1" d="2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 van der Laag" userId="7b298268fe2116ea" providerId="LiveId" clId="{579BC711-E639-45CD-AE00-7DF645D29638}"/>
    <pc:docChg chg="undo custSel addSld delSld modSld sldOrd">
      <pc:chgData name="Rosa van der Laag" userId="7b298268fe2116ea" providerId="LiveId" clId="{579BC711-E639-45CD-AE00-7DF645D29638}" dt="2018-06-12T09:52:26.889" v="2292" actId="20577"/>
      <pc:docMkLst>
        <pc:docMk/>
      </pc:docMkLst>
      <pc:sldChg chg="addSp delSp modSp add ord">
        <pc:chgData name="Rosa van der Laag" userId="7b298268fe2116ea" providerId="LiveId" clId="{579BC711-E639-45CD-AE00-7DF645D29638}" dt="2018-06-07T07:32:40.161" v="2038" actId="478"/>
        <pc:sldMkLst>
          <pc:docMk/>
          <pc:sldMk cId="4128872662" sldId="273"/>
        </pc:sldMkLst>
        <pc:spChg chg="mod">
          <ac:chgData name="Rosa van der Laag" userId="7b298268fe2116ea" providerId="LiveId" clId="{579BC711-E639-45CD-AE00-7DF645D29638}" dt="2018-06-06T11:40:01.616" v="1881" actId="20577"/>
          <ac:spMkLst>
            <pc:docMk/>
            <pc:sldMk cId="4128872662" sldId="273"/>
            <ac:spMk id="2" creationId="{9C98FA34-2E0A-463A-A3FA-E4FB4C4BFDF0}"/>
          </ac:spMkLst>
        </pc:spChg>
        <pc:spChg chg="mod">
          <ac:chgData name="Rosa van der Laag" userId="7b298268fe2116ea" providerId="LiveId" clId="{579BC711-E639-45CD-AE00-7DF645D29638}" dt="2018-06-07T07:32:40.161" v="2038" actId="478"/>
          <ac:spMkLst>
            <pc:docMk/>
            <pc:sldMk cId="4128872662" sldId="273"/>
            <ac:spMk id="3" creationId="{777A3DCB-C79A-44E2-8682-FE25CEB0B1DA}"/>
          </ac:spMkLst>
        </pc:spChg>
        <pc:picChg chg="add del mod ord">
          <ac:chgData name="Rosa van der Laag" userId="7b298268fe2116ea" providerId="LiveId" clId="{579BC711-E639-45CD-AE00-7DF645D29638}" dt="2018-06-06T11:37:45.053" v="1854" actId="478"/>
          <ac:picMkLst>
            <pc:docMk/>
            <pc:sldMk cId="4128872662" sldId="273"/>
            <ac:picMk id="5" creationId="{D8E803B3-848D-48A7-844C-7B369A03DE4E}"/>
          </ac:picMkLst>
        </pc:picChg>
        <pc:picChg chg="add del mod">
          <ac:chgData name="Rosa van der Laag" userId="7b298268fe2116ea" providerId="LiveId" clId="{579BC711-E639-45CD-AE00-7DF645D29638}" dt="2018-06-06T11:38:00.570" v="1858" actId="1076"/>
          <ac:picMkLst>
            <pc:docMk/>
            <pc:sldMk cId="4128872662" sldId="273"/>
            <ac:picMk id="7" creationId="{8F23AE54-25BA-4B97-BD44-0F66D71C83AB}"/>
          </ac:picMkLst>
        </pc:picChg>
        <pc:picChg chg="add del mod modCrop">
          <ac:chgData name="Rosa van der Laag" userId="7b298268fe2116ea" providerId="LiveId" clId="{579BC711-E639-45CD-AE00-7DF645D29638}" dt="2018-06-06T11:39:15.822" v="1868" actId="478"/>
          <ac:picMkLst>
            <pc:docMk/>
            <pc:sldMk cId="4128872662" sldId="273"/>
            <ac:picMk id="8" creationId="{E37BA17D-61AD-48AA-B4D3-A9A06BD52DEB}"/>
          </ac:picMkLst>
        </pc:picChg>
        <pc:picChg chg="add del mod">
          <ac:chgData name="Rosa van der Laag" userId="7b298268fe2116ea" providerId="LiveId" clId="{579BC711-E639-45CD-AE00-7DF645D29638}" dt="2018-06-06T11:40:30.594" v="1885" actId="478"/>
          <ac:picMkLst>
            <pc:docMk/>
            <pc:sldMk cId="4128872662" sldId="273"/>
            <ac:picMk id="10" creationId="{920C367C-09FB-4F44-9C41-80E5A541DC53}"/>
          </ac:picMkLst>
        </pc:picChg>
        <pc:picChg chg="add del mod">
          <ac:chgData name="Rosa van der Laag" userId="7b298268fe2116ea" providerId="LiveId" clId="{579BC711-E639-45CD-AE00-7DF645D29638}" dt="2018-06-06T11:40:40.266" v="1891" actId="478"/>
          <ac:picMkLst>
            <pc:docMk/>
            <pc:sldMk cId="4128872662" sldId="273"/>
            <ac:picMk id="12" creationId="{359C9AC8-218D-4894-A759-B2A37A93DDE2}"/>
          </ac:picMkLst>
        </pc:picChg>
        <pc:picChg chg="add del mod">
          <ac:chgData name="Rosa van der Laag" userId="7b298268fe2116ea" providerId="LiveId" clId="{579BC711-E639-45CD-AE00-7DF645D29638}" dt="2018-06-06T11:41:18.605" v="1895" actId="1076"/>
          <ac:picMkLst>
            <pc:docMk/>
            <pc:sldMk cId="4128872662" sldId="273"/>
            <ac:picMk id="14" creationId="{A87CABA0-3B0D-4209-B61F-DED1E902DB91}"/>
          </ac:picMkLst>
        </pc:picChg>
        <pc:picChg chg="add mod">
          <ac:chgData name="Rosa van der Laag" userId="7b298268fe2116ea" providerId="LiveId" clId="{579BC711-E639-45CD-AE00-7DF645D29638}" dt="2018-06-06T11:43:09.210" v="1909" actId="1076"/>
          <ac:picMkLst>
            <pc:docMk/>
            <pc:sldMk cId="4128872662" sldId="273"/>
            <ac:picMk id="15" creationId="{D083F3AE-B11F-4ECF-81D5-86082D32E380}"/>
          </ac:picMkLst>
        </pc:picChg>
      </pc:sldChg>
      <pc:sldChg chg="modSp add">
        <pc:chgData name="Rosa van der Laag" userId="7b298268fe2116ea" providerId="LiveId" clId="{579BC711-E639-45CD-AE00-7DF645D29638}" dt="2018-06-11T13:39:37.734" v="2275" actId="20577"/>
        <pc:sldMkLst>
          <pc:docMk/>
          <pc:sldMk cId="3555951998" sldId="275"/>
        </pc:sldMkLst>
        <pc:spChg chg="mod">
          <ac:chgData name="Rosa van der Laag" userId="7b298268fe2116ea" providerId="LiveId" clId="{579BC711-E639-45CD-AE00-7DF645D29638}" dt="2018-06-11T13:39:37.734" v="2275" actId="20577"/>
          <ac:spMkLst>
            <pc:docMk/>
            <pc:sldMk cId="3555951998" sldId="275"/>
            <ac:spMk id="2" creationId="{0784A384-5625-432C-9E69-4FA951181FD1}"/>
          </ac:spMkLst>
        </pc:spChg>
        <pc:spChg chg="mod">
          <ac:chgData name="Rosa van der Laag" userId="7b298268fe2116ea" providerId="LiveId" clId="{579BC711-E639-45CD-AE00-7DF645D29638}" dt="2018-06-11T08:33:32.861" v="2056" actId="12"/>
          <ac:spMkLst>
            <pc:docMk/>
            <pc:sldMk cId="3555951998" sldId="275"/>
            <ac:spMk id="3" creationId="{9CEDC040-CED0-4D16-B497-A2F10051DF29}"/>
          </ac:spMkLst>
        </pc:spChg>
      </pc:sldChg>
      <pc:sldChg chg="addSp delSp modSp add">
        <pc:chgData name="Rosa van der Laag" userId="7b298268fe2116ea" providerId="LiveId" clId="{579BC711-E639-45CD-AE00-7DF645D29638}" dt="2018-06-11T08:36:34.203" v="2081" actId="1076"/>
        <pc:sldMkLst>
          <pc:docMk/>
          <pc:sldMk cId="2534142098" sldId="277"/>
        </pc:sldMkLst>
        <pc:spChg chg="add del mod">
          <ac:chgData name="Rosa van der Laag" userId="7b298268fe2116ea" providerId="LiveId" clId="{579BC711-E639-45CD-AE00-7DF645D29638}" dt="2018-06-06T11:23:49.125" v="635" actId="478"/>
          <ac:spMkLst>
            <pc:docMk/>
            <pc:sldMk cId="2534142098" sldId="277"/>
            <ac:spMk id="2" creationId="{3874CB25-C3C9-40B1-A413-D7979498C94E}"/>
          </ac:spMkLst>
        </pc:spChg>
        <pc:spChg chg="mod">
          <ac:chgData name="Rosa van der Laag" userId="7b298268fe2116ea" providerId="LiveId" clId="{579BC711-E639-45CD-AE00-7DF645D29638}" dt="2018-06-07T07:03:00.975" v="1928" actId="1076"/>
          <ac:spMkLst>
            <pc:docMk/>
            <pc:sldMk cId="2534142098" sldId="277"/>
            <ac:spMk id="3" creationId="{4BC769F4-8669-400E-A305-68DECF69D430}"/>
          </ac:spMkLst>
        </pc:spChg>
        <pc:spChg chg="add del mod">
          <ac:chgData name="Rosa van der Laag" userId="7b298268fe2116ea" providerId="LiveId" clId="{579BC711-E639-45CD-AE00-7DF645D29638}" dt="2018-06-06T11:23:45.703" v="634" actId="478"/>
          <ac:spMkLst>
            <pc:docMk/>
            <pc:sldMk cId="2534142098" sldId="277"/>
            <ac:spMk id="5" creationId="{A8F624E7-7CBD-4E0B-AC5D-F399CB738582}"/>
          </ac:spMkLst>
        </pc:spChg>
        <pc:spChg chg="add del">
          <ac:chgData name="Rosa van der Laag" userId="7b298268fe2116ea" providerId="LiveId" clId="{579BC711-E639-45CD-AE00-7DF645D29638}" dt="2018-06-06T11:23:45.562" v="633" actId="20577"/>
          <ac:spMkLst>
            <pc:docMk/>
            <pc:sldMk cId="2534142098" sldId="277"/>
            <ac:spMk id="6" creationId="{8A41D48E-43E6-497C-BE9A-54A7F7009E76}"/>
          </ac:spMkLst>
        </pc:spChg>
        <pc:spChg chg="add del mod">
          <ac:chgData name="Rosa van der Laag" userId="7b298268fe2116ea" providerId="LiveId" clId="{579BC711-E639-45CD-AE00-7DF645D29638}" dt="2018-06-06T11:23:52.234" v="636" actId="478"/>
          <ac:spMkLst>
            <pc:docMk/>
            <pc:sldMk cId="2534142098" sldId="277"/>
            <ac:spMk id="8" creationId="{0B134C0D-E8A0-4186-B62E-B5F5B46C2690}"/>
          </ac:spMkLst>
        </pc:spChg>
        <pc:spChg chg="add mod">
          <ac:chgData name="Rosa van der Laag" userId="7b298268fe2116ea" providerId="LiveId" clId="{579BC711-E639-45CD-AE00-7DF645D29638}" dt="2018-06-11T08:33:43.626" v="2060" actId="20577"/>
          <ac:spMkLst>
            <pc:docMk/>
            <pc:sldMk cId="2534142098" sldId="277"/>
            <ac:spMk id="9" creationId="{769F3ADC-35BE-4968-BFEB-C4F47067CD4A}"/>
          </ac:spMkLst>
        </pc:spChg>
        <pc:picChg chg="add mod">
          <ac:chgData name="Rosa van der Laag" userId="7b298268fe2116ea" providerId="LiveId" clId="{579BC711-E639-45CD-AE00-7DF645D29638}" dt="2018-06-11T08:36:34.203" v="2081" actId="1076"/>
          <ac:picMkLst>
            <pc:docMk/>
            <pc:sldMk cId="2534142098" sldId="277"/>
            <ac:picMk id="4" creationId="{36E40E8C-79CF-4A55-8E4F-8808C0964CF1}"/>
          </ac:picMkLst>
        </pc:picChg>
      </pc:sldChg>
      <pc:sldChg chg="modSp add modAnim">
        <pc:chgData name="Rosa van der Laag" userId="7b298268fe2116ea" providerId="LiveId" clId="{579BC711-E639-45CD-AE00-7DF645D29638}" dt="2018-06-11T08:33:47.876" v="2063" actId="20577"/>
        <pc:sldMkLst>
          <pc:docMk/>
          <pc:sldMk cId="1399140537" sldId="278"/>
        </pc:sldMkLst>
        <pc:spChg chg="mod">
          <ac:chgData name="Rosa van der Laag" userId="7b298268fe2116ea" providerId="LiveId" clId="{579BC711-E639-45CD-AE00-7DF645D29638}" dt="2018-06-11T08:33:47.876" v="2063" actId="20577"/>
          <ac:spMkLst>
            <pc:docMk/>
            <pc:sldMk cId="1399140537" sldId="278"/>
            <ac:spMk id="2" creationId="{0CFA26D3-C1B8-46E0-826E-0B65A22199EE}"/>
          </ac:spMkLst>
        </pc:spChg>
        <pc:spChg chg="mod">
          <ac:chgData name="Rosa van der Laag" userId="7b298268fe2116ea" providerId="LiveId" clId="{579BC711-E639-45CD-AE00-7DF645D29638}" dt="2018-06-06T11:29:03.303" v="930" actId="6549"/>
          <ac:spMkLst>
            <pc:docMk/>
            <pc:sldMk cId="1399140537" sldId="278"/>
            <ac:spMk id="3" creationId="{17546847-D275-46F5-8A5A-B540CE637926}"/>
          </ac:spMkLst>
        </pc:spChg>
      </pc:sldChg>
      <pc:sldChg chg="addSp delSp modSp add modAnim">
        <pc:chgData name="Rosa van der Laag" userId="7b298268fe2116ea" providerId="LiveId" clId="{579BC711-E639-45CD-AE00-7DF645D29638}" dt="2018-06-12T09:52:26.889" v="2292" actId="20577"/>
        <pc:sldMkLst>
          <pc:docMk/>
          <pc:sldMk cId="3638814457" sldId="279"/>
        </pc:sldMkLst>
        <pc:spChg chg="del">
          <ac:chgData name="Rosa van der Laag" userId="7b298268fe2116ea" providerId="LiveId" clId="{579BC711-E639-45CD-AE00-7DF645D29638}" dt="2018-06-06T11:29:22.662" v="931" actId="478"/>
          <ac:spMkLst>
            <pc:docMk/>
            <pc:sldMk cId="3638814457" sldId="279"/>
            <ac:spMk id="2" creationId="{43AED6B8-2730-4E79-A8C2-4D1CF9039078}"/>
          </ac:spMkLst>
        </pc:spChg>
        <pc:spChg chg="mod">
          <ac:chgData name="Rosa van der Laag" userId="7b298268fe2116ea" providerId="LiveId" clId="{579BC711-E639-45CD-AE00-7DF645D29638}" dt="2018-06-12T09:52:26.889" v="2292" actId="20577"/>
          <ac:spMkLst>
            <pc:docMk/>
            <pc:sldMk cId="3638814457" sldId="279"/>
            <ac:spMk id="3" creationId="{F2841B07-8412-41BB-A184-1FAC1B83718D}"/>
          </ac:spMkLst>
        </pc:spChg>
        <pc:spChg chg="add mod">
          <ac:chgData name="Rosa van der Laag" userId="7b298268fe2116ea" providerId="LiveId" clId="{579BC711-E639-45CD-AE00-7DF645D29638}" dt="2018-06-11T08:33:56.908" v="2067" actId="20577"/>
          <ac:spMkLst>
            <pc:docMk/>
            <pc:sldMk cId="3638814457" sldId="279"/>
            <ac:spMk id="4" creationId="{7C5E50AD-8FBE-42EA-BA62-9544300F1B64}"/>
          </ac:spMkLst>
        </pc:spChg>
      </pc:sldChg>
      <pc:sldChg chg="addSp delSp modSp add modAnim">
        <pc:chgData name="Rosa van der Laag" userId="7b298268fe2116ea" providerId="LiveId" clId="{579BC711-E639-45CD-AE00-7DF645D29638}" dt="2018-06-11T08:33:59.548" v="2070" actId="20577"/>
        <pc:sldMkLst>
          <pc:docMk/>
          <pc:sldMk cId="3925929958" sldId="280"/>
        </pc:sldMkLst>
        <pc:spChg chg="del">
          <ac:chgData name="Rosa van der Laag" userId="7b298268fe2116ea" providerId="LiveId" clId="{579BC711-E639-45CD-AE00-7DF645D29638}" dt="2018-06-06T11:32:28.485" v="1445" actId="20577"/>
          <ac:spMkLst>
            <pc:docMk/>
            <pc:sldMk cId="3925929958" sldId="280"/>
            <ac:spMk id="2" creationId="{45411E93-9617-4E01-BAE9-30B33A52B0E7}"/>
          </ac:spMkLst>
        </pc:spChg>
        <pc:spChg chg="mod">
          <ac:chgData name="Rosa van der Laag" userId="7b298268fe2116ea" providerId="LiveId" clId="{579BC711-E639-45CD-AE00-7DF645D29638}" dt="2018-06-06T11:30:56.327" v="1282" actId="20577"/>
          <ac:spMkLst>
            <pc:docMk/>
            <pc:sldMk cId="3925929958" sldId="280"/>
            <ac:spMk id="3" creationId="{E71A4E47-4BAE-4D34-8459-AACDAD4E226C}"/>
          </ac:spMkLst>
        </pc:spChg>
        <pc:spChg chg="add mod">
          <ac:chgData name="Rosa van der Laag" userId="7b298268fe2116ea" providerId="LiveId" clId="{579BC711-E639-45CD-AE00-7DF645D29638}" dt="2018-06-11T08:33:59.548" v="2070" actId="20577"/>
          <ac:spMkLst>
            <pc:docMk/>
            <pc:sldMk cId="3925929958" sldId="280"/>
            <ac:spMk id="4" creationId="{25CCE380-5283-4345-B794-94A49D735387}"/>
          </ac:spMkLst>
        </pc:spChg>
      </pc:sldChg>
      <pc:sldChg chg="addSp delSp modSp add">
        <pc:chgData name="Rosa van der Laag" userId="7b298268fe2116ea" providerId="LiveId" clId="{579BC711-E639-45CD-AE00-7DF645D29638}" dt="2018-06-11T08:34:07.580" v="2074" actId="20577"/>
        <pc:sldMkLst>
          <pc:docMk/>
          <pc:sldMk cId="3970887908" sldId="281"/>
        </pc:sldMkLst>
        <pc:spChg chg="del mod">
          <ac:chgData name="Rosa van der Laag" userId="7b298268fe2116ea" providerId="LiveId" clId="{579BC711-E639-45CD-AE00-7DF645D29638}" dt="2018-06-06T11:32:58.589" v="1449" actId="478"/>
          <ac:spMkLst>
            <pc:docMk/>
            <pc:sldMk cId="3970887908" sldId="281"/>
            <ac:spMk id="2" creationId="{11588043-E380-49D9-AA2F-43DD0C2ECE2A}"/>
          </ac:spMkLst>
        </pc:spChg>
        <pc:spChg chg="mod">
          <ac:chgData name="Rosa van der Laag" userId="7b298268fe2116ea" providerId="LiveId" clId="{579BC711-E639-45CD-AE00-7DF645D29638}" dt="2018-06-06T11:34:47.411" v="1837" actId="20577"/>
          <ac:spMkLst>
            <pc:docMk/>
            <pc:sldMk cId="3970887908" sldId="281"/>
            <ac:spMk id="3" creationId="{DA1E5C6D-CC2E-4D84-90AD-DDA733DF9E3B}"/>
          </ac:spMkLst>
        </pc:spChg>
        <pc:spChg chg="add del mod">
          <ac:chgData name="Rosa van der Laag" userId="7b298268fe2116ea" providerId="LiveId" clId="{579BC711-E639-45CD-AE00-7DF645D29638}" dt="2018-06-06T11:33:01.557" v="1451" actId="478"/>
          <ac:spMkLst>
            <pc:docMk/>
            <pc:sldMk cId="3970887908" sldId="281"/>
            <ac:spMk id="5" creationId="{6ACF6770-726B-4846-B101-DA8CB09E6301}"/>
          </ac:spMkLst>
        </pc:spChg>
        <pc:spChg chg="add mod">
          <ac:chgData name="Rosa van der Laag" userId="7b298268fe2116ea" providerId="LiveId" clId="{579BC711-E639-45CD-AE00-7DF645D29638}" dt="2018-06-11T08:34:07.580" v="2074" actId="20577"/>
          <ac:spMkLst>
            <pc:docMk/>
            <pc:sldMk cId="3970887908" sldId="281"/>
            <ac:spMk id="6" creationId="{0D690D62-5EEF-4285-8C9B-C69FB67E8AB6}"/>
          </ac:spMkLst>
        </pc:spChg>
        <pc:graphicFrameChg chg="add mod">
          <ac:chgData name="Rosa van der Laag" userId="7b298268fe2116ea" providerId="LiveId" clId="{579BC711-E639-45CD-AE00-7DF645D29638}" dt="2018-06-07T07:30:35.008" v="2035" actId="403"/>
          <ac:graphicFrameMkLst>
            <pc:docMk/>
            <pc:sldMk cId="3970887908" sldId="281"/>
            <ac:graphicFrameMk id="7" creationId="{1134465D-0E86-4DD0-B8AD-38FE4BCD6C70}"/>
          </ac:graphicFrameMkLst>
        </pc:graphicFrameChg>
        <pc:picChg chg="add">
          <ac:chgData name="Rosa van der Laag" userId="7b298268fe2116ea" providerId="LiveId" clId="{579BC711-E639-45CD-AE00-7DF645D29638}" dt="2018-06-07T07:06:23.374" v="1932" actId="403"/>
          <ac:picMkLst>
            <pc:docMk/>
            <pc:sldMk cId="3970887908" sldId="281"/>
            <ac:picMk id="2" creationId="{6F5B32C9-021C-4FEB-B2FA-53A643C4E6BC}"/>
          </ac:picMkLst>
        </pc:picChg>
        <pc:picChg chg="add">
          <ac:chgData name="Rosa van der Laag" userId="7b298268fe2116ea" providerId="LiveId" clId="{579BC711-E639-45CD-AE00-7DF645D29638}" dt="2018-06-07T07:05:39.579" v="1931" actId="403"/>
          <ac:picMkLst>
            <pc:docMk/>
            <pc:sldMk cId="3970887908" sldId="281"/>
            <ac:picMk id="4" creationId="{3FDD2CC6-59E6-4136-8D5A-190EC1A6D325}"/>
          </ac:picMkLst>
        </pc:picChg>
      </pc:sldChg>
      <pc:sldChg chg="addSp delSp modSp add mod ord">
        <pc:chgData name="Rosa van der Laag" userId="7b298268fe2116ea" providerId="LiveId" clId="{579BC711-E639-45CD-AE00-7DF645D29638}" dt="2018-06-11T14:43:54.876" v="2280" actId="692"/>
        <pc:sldMkLst>
          <pc:docMk/>
          <pc:sldMk cId="1949984291" sldId="284"/>
        </pc:sldMkLst>
        <pc:spChg chg="add del mod ord">
          <ac:chgData name="Rosa van der Laag" userId="7b298268fe2116ea" providerId="LiveId" clId="{579BC711-E639-45CD-AE00-7DF645D29638}" dt="2018-06-11T09:09:34.551" v="2222" actId="478"/>
          <ac:spMkLst>
            <pc:docMk/>
            <pc:sldMk cId="1949984291" sldId="284"/>
            <ac:spMk id="6" creationId="{E779B0D6-6279-48C9-AE4C-0E3A6E7761D8}"/>
          </ac:spMkLst>
        </pc:spChg>
        <pc:graphicFrameChg chg="add del mod">
          <ac:chgData name="Rosa van der Laag" userId="7b298268fe2116ea" providerId="LiveId" clId="{579BC711-E639-45CD-AE00-7DF645D29638}" dt="2018-06-11T09:02:51.981" v="2157" actId="478"/>
          <ac:graphicFrameMkLst>
            <pc:docMk/>
            <pc:sldMk cId="1949984291" sldId="284"/>
            <ac:graphicFrameMk id="4" creationId="{93EC53E6-532A-4540-9A73-9F7E99BF1AE5}"/>
          </ac:graphicFrameMkLst>
        </pc:graphicFrameChg>
        <pc:graphicFrameChg chg="add mod">
          <ac:chgData name="Rosa van der Laag" userId="7b298268fe2116ea" providerId="LiveId" clId="{579BC711-E639-45CD-AE00-7DF645D29638}" dt="2018-06-11T14:43:54.876" v="2280" actId="692"/>
          <ac:graphicFrameMkLst>
            <pc:docMk/>
            <pc:sldMk cId="1949984291" sldId="284"/>
            <ac:graphicFrameMk id="5" creationId="{BA7D6E3B-74F7-4AFF-9670-0589105877CB}"/>
          </ac:graphicFrameMkLst>
        </pc:graphicFrameChg>
        <pc:picChg chg="add del">
          <ac:chgData name="Rosa van der Laag" userId="7b298268fe2116ea" providerId="LiveId" clId="{579BC711-E639-45CD-AE00-7DF645D29638}" dt="2018-06-11T08:47:06.007" v="2082" actId="478"/>
          <ac:picMkLst>
            <pc:docMk/>
            <pc:sldMk cId="1949984291" sldId="284"/>
            <ac:picMk id="4" creationId="{40675FCA-4F18-43AC-BD33-DA9784AB7DD7}"/>
          </ac:picMkLst>
        </pc:picChg>
      </pc:sldChg>
      <pc:sldChg chg="modSp add">
        <pc:chgData name="Rosa van der Laag" userId="7b298268fe2116ea" providerId="LiveId" clId="{579BC711-E639-45CD-AE00-7DF645D29638}" dt="2018-06-11T08:33:36.814" v="2057" actId="12"/>
        <pc:sldMkLst>
          <pc:docMk/>
          <pc:sldMk cId="3805325618" sldId="285"/>
        </pc:sldMkLst>
        <pc:spChg chg="mod">
          <ac:chgData name="Rosa van der Laag" userId="7b298268fe2116ea" providerId="LiveId" clId="{579BC711-E639-45CD-AE00-7DF645D29638}" dt="2018-06-11T08:33:36.814" v="2057" actId="12"/>
          <ac:spMkLst>
            <pc:docMk/>
            <pc:sldMk cId="3805325618" sldId="285"/>
            <ac:spMk id="3" creationId="{9CEDC040-CED0-4D16-B497-A2F10051DF29}"/>
          </ac:spMkLst>
        </pc:spChg>
      </pc:sldChg>
      <pc:sldChg chg="modSp add ord">
        <pc:chgData name="Rosa van der Laag" userId="7b298268fe2116ea" providerId="LiveId" clId="{579BC711-E639-45CD-AE00-7DF645D29638}" dt="2018-06-11T08:33:53.205" v="2064" actId="12"/>
        <pc:sldMkLst>
          <pc:docMk/>
          <pc:sldMk cId="3800834050" sldId="286"/>
        </pc:sldMkLst>
        <pc:spChg chg="mod">
          <ac:chgData name="Rosa van der Laag" userId="7b298268fe2116ea" providerId="LiveId" clId="{579BC711-E639-45CD-AE00-7DF645D29638}" dt="2018-06-11T08:33:53.205" v="2064" actId="12"/>
          <ac:spMkLst>
            <pc:docMk/>
            <pc:sldMk cId="3800834050" sldId="286"/>
            <ac:spMk id="3" creationId="{9CEDC040-CED0-4D16-B497-A2F10051DF29}"/>
          </ac:spMkLst>
        </pc:spChg>
      </pc:sldChg>
      <pc:sldChg chg="modSp add ord">
        <pc:chgData name="Rosa van der Laag" userId="7b298268fe2116ea" providerId="LiveId" clId="{579BC711-E639-45CD-AE00-7DF645D29638}" dt="2018-06-11T08:34:04.533" v="2071" actId="12"/>
        <pc:sldMkLst>
          <pc:docMk/>
          <pc:sldMk cId="2107266085" sldId="287"/>
        </pc:sldMkLst>
        <pc:spChg chg="mod">
          <ac:chgData name="Rosa van der Laag" userId="7b298268fe2116ea" providerId="LiveId" clId="{579BC711-E639-45CD-AE00-7DF645D29638}" dt="2018-06-11T08:34:04.533" v="2071" actId="12"/>
          <ac:spMkLst>
            <pc:docMk/>
            <pc:sldMk cId="2107266085" sldId="287"/>
            <ac:spMk id="3" creationId="{9CEDC040-CED0-4D16-B497-A2F10051DF29}"/>
          </ac:spMkLst>
        </pc:spChg>
      </pc:sldChg>
      <pc:sldChg chg="addSp delSp modSp add">
        <pc:chgData name="Rosa van der Laag" userId="7b298268fe2116ea" providerId="LiveId" clId="{579BC711-E639-45CD-AE00-7DF645D29638}" dt="2018-06-12T09:05:51.956" v="2288" actId="403"/>
        <pc:sldMkLst>
          <pc:docMk/>
          <pc:sldMk cId="2294393685" sldId="288"/>
        </pc:sldMkLst>
        <pc:spChg chg="mod">
          <ac:chgData name="Rosa van der Laag" userId="7b298268fe2116ea" providerId="LiveId" clId="{579BC711-E639-45CD-AE00-7DF645D29638}" dt="2018-06-11T08:34:10.314" v="2077" actId="20577"/>
          <ac:spMkLst>
            <pc:docMk/>
            <pc:sldMk cId="2294393685" sldId="288"/>
            <ac:spMk id="6" creationId="{0D690D62-5EEF-4285-8C9B-C69FB67E8AB6}"/>
          </ac:spMkLst>
        </pc:spChg>
        <pc:graphicFrameChg chg="add del mod">
          <ac:chgData name="Rosa van der Laag" userId="7b298268fe2116ea" providerId="LiveId" clId="{579BC711-E639-45CD-AE00-7DF645D29638}" dt="2018-06-12T09:05:34.051" v="2282" actId="478"/>
          <ac:graphicFrameMkLst>
            <pc:docMk/>
            <pc:sldMk cId="2294393685" sldId="288"/>
            <ac:graphicFrameMk id="4" creationId="{87DA3877-B21E-40FF-AAD1-70925BDD4685}"/>
          </ac:graphicFrameMkLst>
        </pc:graphicFrameChg>
        <pc:graphicFrameChg chg="add mod">
          <ac:chgData name="Rosa van der Laag" userId="7b298268fe2116ea" providerId="LiveId" clId="{579BC711-E639-45CD-AE00-7DF645D29638}" dt="2018-06-12T09:05:51.956" v="2288" actId="403"/>
          <ac:graphicFrameMkLst>
            <pc:docMk/>
            <pc:sldMk cId="2294393685" sldId="288"/>
            <ac:graphicFrameMk id="5" creationId="{87DA3877-B21E-40FF-AAD1-70925BDD4685}"/>
          </ac:graphicFrameMkLst>
        </pc:graphicFrameChg>
      </pc:sldChg>
      <pc:sldChg chg="modSp add ord">
        <pc:chgData name="Rosa van der Laag" userId="7b298268fe2116ea" providerId="LiveId" clId="{579BC711-E639-45CD-AE00-7DF645D29638}" dt="2018-06-11T08:34:16.970" v="2078" actId="12"/>
        <pc:sldMkLst>
          <pc:docMk/>
          <pc:sldMk cId="3634369412" sldId="289"/>
        </pc:sldMkLst>
        <pc:spChg chg="mod">
          <ac:chgData name="Rosa van der Laag" userId="7b298268fe2116ea" providerId="LiveId" clId="{579BC711-E639-45CD-AE00-7DF645D29638}" dt="2018-06-11T08:34:16.970" v="2078" actId="12"/>
          <ac:spMkLst>
            <pc:docMk/>
            <pc:sldMk cId="3634369412" sldId="289"/>
            <ac:spMk id="3" creationId="{9CEDC040-CED0-4D16-B497-A2F10051DF29}"/>
          </ac:spMkLst>
        </pc:spChg>
      </pc:sldChg>
      <pc:sldMasterChg chg="delSldLayout">
        <pc:chgData name="Rosa van der Laag" userId="7b298268fe2116ea" providerId="LiveId" clId="{579BC711-E639-45CD-AE00-7DF645D29638}" dt="2018-06-06T08:30:49.926" v="14" actId="2696"/>
        <pc:sldMasterMkLst>
          <pc:docMk/>
          <pc:sldMasterMk cId="20581118" sldId="2147483660"/>
        </pc:sldMasterMkLst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b="1" dirty="0">
                <a:solidFill>
                  <a:schemeClr val="accent5">
                    <a:lumMod val="10000"/>
                  </a:schemeClr>
                </a:solidFill>
              </a:rPr>
              <a:t>Ik vind het volgende van ROC Nijmegen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ROC Nijmegen biedt hoge onderwijskwaliteit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0</c:v>
                </c:pt>
                <c:pt idx="1">
                  <c:v>29.17</c:v>
                </c:pt>
                <c:pt idx="2">
                  <c:v>70.83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11-4724-8133-322DAC209E6A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ROC Nijmegen biedt kansen op werk in de regio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Blad1!$C$2:$C$6</c:f>
              <c:numCache>
                <c:formatCode>General</c:formatCode>
                <c:ptCount val="5"/>
                <c:pt idx="0">
                  <c:v>0</c:v>
                </c:pt>
                <c:pt idx="1">
                  <c:v>54.17</c:v>
                </c:pt>
                <c:pt idx="2">
                  <c:v>41.67</c:v>
                </c:pt>
                <c:pt idx="3">
                  <c:v>4.17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11-4724-8133-322DAC209E6A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ROC Nijmegen is onderscheidend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Blad1!$D$2:$D$6</c:f>
              <c:numCache>
                <c:formatCode>General</c:formatCode>
                <c:ptCount val="5"/>
                <c:pt idx="0">
                  <c:v>0</c:v>
                </c:pt>
                <c:pt idx="1">
                  <c:v>16.670000000000002</c:v>
                </c:pt>
                <c:pt idx="2">
                  <c:v>70.83</c:v>
                </c:pt>
                <c:pt idx="3">
                  <c:v>12.5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11-4724-8133-322DAC209E6A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Er heerst een goede sfeer bij ROC Nijmegen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Blad1!$E$2:$E$6</c:f>
              <c:numCache>
                <c:formatCode>General</c:formatCode>
                <c:ptCount val="5"/>
                <c:pt idx="0">
                  <c:v>0</c:v>
                </c:pt>
                <c:pt idx="1">
                  <c:v>45.83</c:v>
                </c:pt>
                <c:pt idx="2">
                  <c:v>54.17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11-4724-8133-322DAC209E6A}"/>
            </c:ext>
          </c:extLst>
        </c:ser>
        <c:ser>
          <c:idx val="4"/>
          <c:order val="4"/>
          <c:tx>
            <c:strRef>
              <c:f>Blad1!$F$1</c:f>
              <c:strCache>
                <c:ptCount val="1"/>
                <c:pt idx="0">
                  <c:v>ROC Nijmegen staat bij mij als goed bekend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Blad1!$F$2:$F$6</c:f>
              <c:numCache>
                <c:formatCode>General</c:formatCode>
                <c:ptCount val="5"/>
                <c:pt idx="0">
                  <c:v>0</c:v>
                </c:pt>
                <c:pt idx="1">
                  <c:v>50</c:v>
                </c:pt>
                <c:pt idx="2">
                  <c:v>41.67</c:v>
                </c:pt>
                <c:pt idx="3">
                  <c:v>8.33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11-4724-8133-322DAC209E6A}"/>
            </c:ext>
          </c:extLst>
        </c:ser>
        <c:ser>
          <c:idx val="5"/>
          <c:order val="5"/>
          <c:tx>
            <c:strRef>
              <c:f>Blad1!$G$1</c:f>
              <c:strCache>
                <c:ptCount val="1"/>
                <c:pt idx="0">
                  <c:v>ROC Nijmegen heeft goede docenten in huis</c:v>
                </c:pt>
              </c:strCache>
            </c:strRef>
          </c:tx>
          <c:spPr>
            <a:solidFill>
              <a:schemeClr val="tx2">
                <a:lumMod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Blad1!$G$2:$G$6</c:f>
              <c:numCache>
                <c:formatCode>General</c:formatCode>
                <c:ptCount val="5"/>
                <c:pt idx="0">
                  <c:v>0</c:v>
                </c:pt>
                <c:pt idx="1">
                  <c:v>4.17</c:v>
                </c:pt>
                <c:pt idx="2">
                  <c:v>95.83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11-4724-8133-322DAC209E6A}"/>
            </c:ext>
          </c:extLst>
        </c:ser>
        <c:ser>
          <c:idx val="6"/>
          <c:order val="6"/>
          <c:tx>
            <c:strRef>
              <c:f>Blad1!$H$1</c:f>
              <c:strCache>
                <c:ptCount val="1"/>
                <c:pt idx="0">
                  <c:v>ROC Nijmegen stimuleert studenten om na het mbo hbo te volgen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Blad1!$A$2:$A$6</c:f>
              <c:strCache>
                <c:ptCount val="5"/>
                <c:pt idx="0">
                  <c:v>Helemaal mee eens</c:v>
                </c:pt>
                <c:pt idx="1">
                  <c:v>Mee eens</c:v>
                </c:pt>
                <c:pt idx="2">
                  <c:v>Neutraal</c:v>
                </c:pt>
                <c:pt idx="3">
                  <c:v>Mee oneens</c:v>
                </c:pt>
                <c:pt idx="4">
                  <c:v>Helemaal mee oneens</c:v>
                </c:pt>
              </c:strCache>
            </c:strRef>
          </c:cat>
          <c:val>
            <c:numRef>
              <c:f>Blad1!$H$2:$H$6</c:f>
              <c:numCache>
                <c:formatCode>General</c:formatCode>
                <c:ptCount val="5"/>
                <c:pt idx="0">
                  <c:v>0</c:v>
                </c:pt>
                <c:pt idx="1">
                  <c:v>8.33</c:v>
                </c:pt>
                <c:pt idx="2">
                  <c:v>87.5</c:v>
                </c:pt>
                <c:pt idx="3">
                  <c:v>4.17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11-4724-8133-322DAC209E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5192000"/>
        <c:axId val="305191672"/>
      </c:barChart>
      <c:catAx>
        <c:axId val="305192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305191672"/>
        <c:crosses val="autoZero"/>
        <c:auto val="1"/>
        <c:lblAlgn val="ctr"/>
        <c:lblOffset val="100"/>
        <c:noMultiLvlLbl val="0"/>
      </c:catAx>
      <c:valAx>
        <c:axId val="30519167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30519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5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 err="1"/>
              <a:t>Voorlichting</a:t>
            </a:r>
            <a:r>
              <a:rPr lang="en-US" sz="1800" b="1" dirty="0"/>
              <a:t> </a:t>
            </a:r>
            <a:r>
              <a:rPr lang="en-US" sz="1800" b="1" dirty="0" err="1"/>
              <a:t>derdejaars</a:t>
            </a:r>
            <a:r>
              <a:rPr lang="en-US" sz="1800" b="1" dirty="0"/>
              <a:t> </a:t>
            </a:r>
            <a:r>
              <a:rPr lang="en-US" sz="1800" b="1" dirty="0" err="1"/>
              <a:t>vmbo-leerlingen</a:t>
            </a:r>
            <a:endParaRPr lang="en-US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5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>
        <c:manualLayout>
          <c:layoutTarget val="inner"/>
          <c:xMode val="edge"/>
          <c:yMode val="edge"/>
          <c:x val="0.25395259186351704"/>
          <c:y val="0.14503125"/>
          <c:w val="0.70509957349081365"/>
          <c:h val="0.7859269192913386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Reeks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621-4BEA-837D-DC35678BDE1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621-4BEA-837D-DC35678BDE1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621-4BEA-837D-DC35678BDE13}"/>
              </c:ext>
            </c:extLst>
          </c:dPt>
          <c:cat>
            <c:strRef>
              <c:f>Blad1!$A$2:$A$6</c:f>
              <c:strCache>
                <c:ptCount val="5"/>
                <c:pt idx="0">
                  <c:v>Helemaal niet zinvol</c:v>
                </c:pt>
                <c:pt idx="1">
                  <c:v>Niet zinvol</c:v>
                </c:pt>
                <c:pt idx="2">
                  <c:v>Neutraal</c:v>
                </c:pt>
                <c:pt idx="3">
                  <c:v>Zinvol</c:v>
                </c:pt>
                <c:pt idx="4">
                  <c:v>Heel erg zinvol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21-4BEA-837D-DC35678BD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23598296"/>
        <c:axId val="423599280"/>
      </c:barChart>
      <c:catAx>
        <c:axId val="4235982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23599280"/>
        <c:crosses val="autoZero"/>
        <c:auto val="1"/>
        <c:lblAlgn val="ctr"/>
        <c:lblOffset val="100"/>
        <c:noMultiLvlLbl val="0"/>
      </c:catAx>
      <c:valAx>
        <c:axId val="423599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23598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chemeClr val="accent5">
              <a:lumMod val="10000"/>
            </a:schemeClr>
          </a:solidFill>
        </a:defRPr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sz="1600" b="1" dirty="0">
                <a:solidFill>
                  <a:schemeClr val="accent5">
                    <a:lumMod val="10000"/>
                  </a:schemeClr>
                </a:solidFill>
                <a:latin typeface="+mj-lt"/>
              </a:rPr>
              <a:t>Voorlichtingsbronnen</a:t>
            </a:r>
            <a:r>
              <a:rPr lang="nl-NL" sz="1600" b="1" baseline="0" dirty="0">
                <a:solidFill>
                  <a:schemeClr val="accent5">
                    <a:lumMod val="10000"/>
                  </a:schemeClr>
                </a:solidFill>
                <a:latin typeface="+mj-lt"/>
              </a:rPr>
              <a:t> die het meest op plaats 1, 2 en 3 zijn gezet door decanen</a:t>
            </a:r>
            <a:endParaRPr lang="nl-NL" sz="1600" b="1" dirty="0">
              <a:solidFill>
                <a:schemeClr val="accent5">
                  <a:lumMod val="10000"/>
                </a:schemeClr>
              </a:solidFill>
              <a:latin typeface="+mj-lt"/>
            </a:endParaRPr>
          </a:p>
        </c:rich>
      </c:tx>
      <c:layout>
        <c:manualLayout>
          <c:xMode val="edge"/>
          <c:yMode val="edge"/>
          <c:x val="0.11889356502850937"/>
          <c:y val="3.05033045246568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Open dagen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1ste plaats</c:v>
                </c:pt>
                <c:pt idx="1">
                  <c:v>2de plaats</c:v>
                </c:pt>
                <c:pt idx="2">
                  <c:v>3de plaats</c:v>
                </c:pt>
              </c:strCache>
            </c:strRef>
          </c:cat>
          <c:val>
            <c:numRef>
              <c:f>Blad1!$B$2:$B$4</c:f>
              <c:numCache>
                <c:formatCode>General</c:formatCode>
                <c:ptCount val="3"/>
                <c:pt idx="0">
                  <c:v>33.299999999999997</c:v>
                </c:pt>
                <c:pt idx="1">
                  <c:v>20.83</c:v>
                </c:pt>
                <c:pt idx="2">
                  <c:v>8.33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5F-48FA-A22A-BDD9296F781A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Meelopen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1ste plaats</c:v>
                </c:pt>
                <c:pt idx="1">
                  <c:v>2de plaats</c:v>
                </c:pt>
                <c:pt idx="2">
                  <c:v>3de plaats</c:v>
                </c:pt>
              </c:strCache>
            </c:strRef>
          </c:cat>
          <c:val>
            <c:numRef>
              <c:f>Blad1!$C$2:$C$4</c:f>
              <c:numCache>
                <c:formatCode>General</c:formatCode>
                <c:ptCount val="3"/>
                <c:pt idx="0">
                  <c:v>16.670000000000002</c:v>
                </c:pt>
                <c:pt idx="1">
                  <c:v>29.17</c:v>
                </c:pt>
                <c:pt idx="2">
                  <c:v>16.670000000000002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5F-48FA-A22A-BDD9296F781A}"/>
            </c:ext>
          </c:extLst>
        </c:ser>
        <c:ser>
          <c:idx val="2"/>
          <c:order val="2"/>
          <c:tx>
            <c:strRef>
              <c:f>Blad1!$D$1</c:f>
              <c:strCache>
                <c:ptCount val="1"/>
                <c:pt idx="0">
                  <c:v>Voorlichting door mbo in de klas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1ste plaats</c:v>
                </c:pt>
                <c:pt idx="1">
                  <c:v>2de plaats</c:v>
                </c:pt>
                <c:pt idx="2">
                  <c:v>3de plaats</c:v>
                </c:pt>
              </c:strCache>
            </c:strRef>
          </c:cat>
          <c:val>
            <c:numRef>
              <c:f>Blad1!$D$2:$D$4</c:f>
              <c:numCache>
                <c:formatCode>General</c:formatCode>
                <c:ptCount val="3"/>
                <c:pt idx="0">
                  <c:v>8.33</c:v>
                </c:pt>
                <c:pt idx="1">
                  <c:v>4.17</c:v>
                </c:pt>
                <c:pt idx="2">
                  <c:v>20.83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5F-48FA-A22A-BDD9296F781A}"/>
            </c:ext>
          </c:extLst>
        </c:ser>
        <c:ser>
          <c:idx val="3"/>
          <c:order val="3"/>
          <c:tx>
            <c:strRef>
              <c:f>Blad1!$E$1</c:f>
              <c:strCache>
                <c:ptCount val="1"/>
                <c:pt idx="0">
                  <c:v>Websites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Blad1!$A$2:$A$4</c:f>
              <c:strCache>
                <c:ptCount val="3"/>
                <c:pt idx="0">
                  <c:v>1ste plaats</c:v>
                </c:pt>
                <c:pt idx="1">
                  <c:v>2de plaats</c:v>
                </c:pt>
                <c:pt idx="2">
                  <c:v>3de plaats</c:v>
                </c:pt>
              </c:strCache>
            </c:strRef>
          </c:cat>
          <c:val>
            <c:numRef>
              <c:f>Blad1!$E$2:$E$4</c:f>
              <c:numCache>
                <c:formatCode>General</c:formatCode>
                <c:ptCount val="3"/>
                <c:pt idx="0">
                  <c:v>25</c:v>
                </c:pt>
                <c:pt idx="1">
                  <c:v>8.33</c:v>
                </c:pt>
                <c:pt idx="2">
                  <c:v>8.33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5F-48FA-A22A-BDD9296F7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3985464"/>
        <c:axId val="583985136"/>
      </c:barChart>
      <c:catAx>
        <c:axId val="58398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nl-NL"/>
          </a:p>
        </c:txPr>
        <c:crossAx val="583985136"/>
        <c:crosses val="autoZero"/>
        <c:auto val="1"/>
        <c:lblAlgn val="ctr"/>
        <c:lblOffset val="100"/>
        <c:noMultiLvlLbl val="0"/>
      </c:catAx>
      <c:valAx>
        <c:axId val="58398513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83985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5">
                    <a:lumMod val="10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nl-NL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accent5">
                  <a:lumMod val="10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95A3B-B7F9-4DF2-9DE6-EDA0E7D2213D}" type="datetimeFigureOut">
              <a:rPr lang="nl-NL" smtClean="0"/>
              <a:t>12-6-2018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17DD7-B246-4A8E-9AB2-9BECAB4726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00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628650" y="642220"/>
            <a:ext cx="6776605" cy="1325563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afiek uilt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740250" y="1825625"/>
            <a:ext cx="3775100" cy="4038600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7" name="Tijdelijke aanduiding voor grafiek 6"/>
          <p:cNvSpPr>
            <a:spLocks noGrp="1"/>
          </p:cNvSpPr>
          <p:nvPr>
            <p:ph type="chart" sz="quarter" idx="12"/>
          </p:nvPr>
        </p:nvSpPr>
        <p:spPr>
          <a:xfrm>
            <a:off x="628650" y="1825625"/>
            <a:ext cx="40259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921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8650" y="1903413"/>
            <a:ext cx="7886700" cy="3976997"/>
          </a:xfrm>
          <a:noFill/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30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abel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4" name="Tijdelijke aanduiding voor tabel 3"/>
          <p:cNvSpPr>
            <a:spLocks noGrp="1"/>
          </p:cNvSpPr>
          <p:nvPr>
            <p:ph type="tbl" sz="quarter" idx="10"/>
          </p:nvPr>
        </p:nvSpPr>
        <p:spPr>
          <a:xfrm>
            <a:off x="628650" y="1858963"/>
            <a:ext cx="3906179" cy="3998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4824413" y="1858964"/>
            <a:ext cx="3690937" cy="3998912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onder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1828800"/>
            <a:ext cx="5720944" cy="719667"/>
          </a:xfrm>
        </p:spPr>
        <p:txBody>
          <a:bodyPr/>
          <a:lstStyle>
            <a:lvl1pPr marL="0" indent="0" algn="l">
              <a:buNone/>
              <a:defRPr sz="2400" b="1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271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7886700" cy="38766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131603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2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Subtitel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0"/>
          </p:nvPr>
        </p:nvSpPr>
        <p:spPr>
          <a:xfrm>
            <a:off x="630238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4629152" y="2505075"/>
            <a:ext cx="3868737" cy="33512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kolommen (tek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628649" y="1825625"/>
            <a:ext cx="3883877" cy="40386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1"/>
          </p:nvPr>
        </p:nvSpPr>
        <p:spPr>
          <a:xfrm>
            <a:off x="4624039" y="1825625"/>
            <a:ext cx="3891311" cy="40386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87410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en uitl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628650" y="1828800"/>
            <a:ext cx="4411663" cy="40290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5145088" y="1828799"/>
            <a:ext cx="3370262" cy="40290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698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10AE1C-A091-694E-9B44-1233BDC6B64C}" type="datetimeFigureOut">
              <a:rPr lang="nl-NL" smtClean="0"/>
              <a:t>12-6-2018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7A3BA8-090D-C740-97E9-A43ABB0704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83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5" name="Tijdelijke aanduiding voor grafiek 4"/>
          <p:cNvSpPr>
            <a:spLocks noGrp="1"/>
          </p:cNvSpPr>
          <p:nvPr>
            <p:ph type="chart" sz="quarter" idx="10"/>
          </p:nvPr>
        </p:nvSpPr>
        <p:spPr>
          <a:xfrm>
            <a:off x="628650" y="1790700"/>
            <a:ext cx="7886700" cy="414192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058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2" r:id="rId3"/>
    <p:sldLayoutId id="2147483665" r:id="rId4"/>
    <p:sldLayoutId id="2147483664" r:id="rId5"/>
    <p:sldLayoutId id="2147483673" r:id="rId6"/>
    <p:sldLayoutId id="2147483683" r:id="rId7"/>
    <p:sldLayoutId id="214748368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026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65744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accent5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kern="1200">
          <a:solidFill>
            <a:schemeClr val="accent5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143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65712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accent2"/>
          </a:solidFill>
          <a:latin typeface="Arial" charset="0"/>
          <a:ea typeface="Arial" charset="0"/>
          <a:cs typeface="Arial" charset="0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77A3DCB-C79A-44E2-8682-FE25CEB0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79361"/>
            <a:ext cx="6728753" cy="1325563"/>
          </a:xfrm>
        </p:spPr>
        <p:txBody>
          <a:bodyPr>
            <a:noAutofit/>
          </a:bodyPr>
          <a:lstStyle/>
          <a:p>
            <a:r>
              <a:rPr lang="nl-NL" sz="3600" i="1" dirty="0"/>
              <a:t>Hoe kan de communicatie van ROC Nijmegen met decanen uit het voortgezet onderwijs verbeterd worden?</a:t>
            </a:r>
          </a:p>
        </p:txBody>
      </p:sp>
      <p:pic>
        <p:nvPicPr>
          <p:cNvPr id="15" name="Afbeelding 14" descr="Afbeelding met lucht, buiten, gebouw&#10;&#10;Beschrijving is gegenereerd met zeer hoge betrouwbaarheid">
            <a:extLst>
              <a:ext uri="{FF2B5EF4-FFF2-40B4-BE49-F238E27FC236}">
                <a16:creationId xmlns:a16="http://schemas.microsoft.com/office/drawing/2014/main" id="{D083F3AE-B11F-4ECF-81D5-86082D32E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064" y="3127846"/>
            <a:ext cx="4559871" cy="265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72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4A384-5625-432C-9E69-4FA95118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kernpunten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EDC040-CED0-4D16-B497-A2F10051DF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Benadruk onderdelen message house en kernwaarden sterker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Verbeter individuele communicatiemiddelen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b="1" u="sng" dirty="0"/>
              <a:t>Houd rekening met wensen over voorlichtingsbronnen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726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0D690D62-5EEF-4285-8C9B-C69FB67E8AB6}"/>
              </a:ext>
            </a:extLst>
          </p:cNvPr>
          <p:cNvSpPr txBox="1">
            <a:spLocks/>
          </p:cNvSpPr>
          <p:nvPr/>
        </p:nvSpPr>
        <p:spPr>
          <a:xfrm>
            <a:off x="781050" y="5175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/>
              <a:t>3. Houd rekening met wensen over voorlichtingsbronnen</a:t>
            </a:r>
          </a:p>
        </p:txBody>
      </p:sp>
      <p:graphicFrame>
        <p:nvGraphicFramePr>
          <p:cNvPr id="7" name="Grafiek 6">
            <a:extLst>
              <a:ext uri="{FF2B5EF4-FFF2-40B4-BE49-F238E27FC236}">
                <a16:creationId xmlns:a16="http://schemas.microsoft.com/office/drawing/2014/main" id="{1134465D-0E86-4DD0-B8AD-38FE4BCD6C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8486068"/>
              </p:ext>
            </p:extLst>
          </p:nvPr>
        </p:nvGraphicFramePr>
        <p:xfrm>
          <a:off x="171450" y="1812612"/>
          <a:ext cx="81915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0887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0D690D62-5EEF-4285-8C9B-C69FB67E8AB6}"/>
              </a:ext>
            </a:extLst>
          </p:cNvPr>
          <p:cNvSpPr txBox="1">
            <a:spLocks/>
          </p:cNvSpPr>
          <p:nvPr/>
        </p:nvSpPr>
        <p:spPr>
          <a:xfrm>
            <a:off x="781050" y="5175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nl-NL" dirty="0"/>
              <a:t>3. Houd rekening met wensen over voorlichtingsbronnen</a:t>
            </a:r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87DA3877-B21E-40FF-AAD1-70925BDD46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9743847"/>
              </p:ext>
            </p:extLst>
          </p:nvPr>
        </p:nvGraphicFramePr>
        <p:xfrm>
          <a:off x="628650" y="1690027"/>
          <a:ext cx="7886699" cy="4465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4393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4A384-5625-432C-9E69-4FA95118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kernpunten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EDC040-CED0-4D16-B497-A2F10051DF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Benadruk onderdelen message house en kernwaarden sterker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Verbeter individuele communicatiemiddelen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Houd rekening met wensen over voorlichtingsbronnen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4369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67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7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4A384-5625-432C-9E69-4FA95118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kernpunten: uitkomsten onderzoek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EDC040-CED0-4D16-B497-A2F10051DF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Benadruk onderdelen message house en kernwaarden sterker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Verbeter individuele communicatiemiddelen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Houd rekening met wensen over voorlichtingsbronnen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5951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4A384-5625-432C-9E69-4FA95118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kernpunten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EDC040-CED0-4D16-B497-A2F10051DF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b="1" u="sng" dirty="0"/>
              <a:t>Benadruk onderdelen message house en kernwaarden sterker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Verbeter individuele communicatiemiddelen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Houd rekening met wensen over voorlichtingsbronnen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325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BA7D6E3B-74F7-4AFF-9670-0589105877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7325506"/>
              </p:ext>
            </p:extLst>
          </p:nvPr>
        </p:nvGraphicFramePr>
        <p:xfrm>
          <a:off x="740898" y="355990"/>
          <a:ext cx="7662204" cy="5693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998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C769F4-8669-400E-A305-68DECF69D4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Decanen hebben onvoldoende zicht op imago</a:t>
            </a:r>
          </a:p>
          <a:p>
            <a:pPr lvl="1"/>
            <a:r>
              <a:rPr lang="nl-NL" dirty="0"/>
              <a:t>“</a:t>
            </a:r>
            <a:r>
              <a:rPr lang="en-US" dirty="0" err="1"/>
              <a:t>Onvoldoende</a:t>
            </a:r>
            <a:r>
              <a:rPr lang="en-US" dirty="0"/>
              <a:t> op de </a:t>
            </a:r>
            <a:r>
              <a:rPr lang="en-US" dirty="0" err="1"/>
              <a:t>hoogte</a:t>
            </a:r>
            <a:r>
              <a:rPr lang="nl-NL" dirty="0"/>
              <a:t>”</a:t>
            </a:r>
          </a:p>
          <a:p>
            <a:pPr lvl="1"/>
            <a:r>
              <a:rPr lang="nl-NL" dirty="0"/>
              <a:t>“Heb weinig inzicht in dagelijkse gang van zaken”</a:t>
            </a:r>
          </a:p>
          <a:p>
            <a:pPr lvl="1"/>
            <a:r>
              <a:rPr lang="nl-NL" dirty="0"/>
              <a:t>“Inhoudelijk onvoldoende zicht” </a:t>
            </a:r>
          </a:p>
          <a:p>
            <a:pPr lvl="1"/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69F3ADC-35BE-4968-BFEB-C4F47067C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/>
          <a:lstStyle/>
          <a:p>
            <a:r>
              <a:rPr lang="nl-NL" dirty="0"/>
              <a:t>1. Benadruk onderdelen message house en kernwaarden sterker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E40E8C-79CF-4A55-8E4F-8808C0964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689" y="3564842"/>
            <a:ext cx="38100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42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A26D3-C1B8-46E0-826E-0B65A2219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Benadruk onderdelen message house en kernwaarden sterker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7546847-D275-46F5-8A5A-B540CE6379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/>
              <a:t>Expo</a:t>
            </a:r>
          </a:p>
          <a:p>
            <a:pPr lvl="1"/>
            <a:r>
              <a:rPr lang="nl-NL" dirty="0"/>
              <a:t>Concrete voorbeeldgeschiedenissen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Decanendag &amp; Wintermeeting</a:t>
            </a:r>
          </a:p>
          <a:p>
            <a:pPr lvl="1"/>
            <a:r>
              <a:rPr lang="nl-NL" dirty="0"/>
              <a:t>Geef studenten/docenten een podium (ervaringsdeskundigen)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Webpagina voor decanen</a:t>
            </a:r>
          </a:p>
          <a:p>
            <a:pPr lvl="1"/>
            <a:r>
              <a:rPr lang="nl-NL" dirty="0"/>
              <a:t>Laat zien wat ROC Nijmegen anders maakt</a:t>
            </a:r>
          </a:p>
          <a:p>
            <a:pPr marL="457200" lvl="1" indent="0">
              <a:buNone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914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84A384-5625-432C-9E69-4FA951181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kernpunten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EDC040-CED0-4D16-B497-A2F10051DF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Benadruk onderdelen message house en kernwaarden sterker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b="1" u="sng" dirty="0"/>
              <a:t>Verbeter individuele communicatiemiddelen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Houd rekening met wensen over voorlichtingsbronnen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0834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841B07-8412-41BB-A184-1FAC1B8371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865250"/>
            <a:ext cx="8181242" cy="4043181"/>
          </a:xfrm>
        </p:spPr>
        <p:txBody>
          <a:bodyPr>
            <a:normAutofit/>
          </a:bodyPr>
          <a:lstStyle/>
          <a:p>
            <a:r>
              <a:rPr lang="nl-NL" dirty="0"/>
              <a:t>Expo</a:t>
            </a:r>
          </a:p>
          <a:p>
            <a:pPr lvl="1"/>
            <a:r>
              <a:rPr lang="nl-NL" dirty="0"/>
              <a:t>Meer algemene informatie over het mbo</a:t>
            </a:r>
          </a:p>
          <a:p>
            <a:pPr lvl="1"/>
            <a:r>
              <a:rPr lang="nl-NL" dirty="0"/>
              <a:t>Duidelijkheid over verspreiding</a:t>
            </a:r>
          </a:p>
          <a:p>
            <a:pPr lvl="1"/>
            <a:endParaRPr lang="nl-NL" dirty="0"/>
          </a:p>
          <a:p>
            <a:r>
              <a:rPr lang="nl-NL" dirty="0"/>
              <a:t>Decanendag en Wintermeeting</a:t>
            </a:r>
          </a:p>
          <a:p>
            <a:pPr lvl="1"/>
            <a:r>
              <a:rPr lang="nl-NL" dirty="0"/>
              <a:t>Ga zo door</a:t>
            </a:r>
          </a:p>
          <a:p>
            <a:pPr lvl="1"/>
            <a:endParaRPr lang="nl-NL" dirty="0"/>
          </a:p>
          <a:p>
            <a:r>
              <a:rPr lang="nl-NL" dirty="0"/>
              <a:t>Webpagina voor decanen</a:t>
            </a:r>
          </a:p>
          <a:p>
            <a:pPr lvl="1"/>
            <a:r>
              <a:rPr lang="nl-NL" dirty="0"/>
              <a:t>Géén lijst met contactpersonen verstrekken</a:t>
            </a:r>
          </a:p>
          <a:p>
            <a:pPr lvl="1"/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C5E50AD-8FBE-42EA-BA62-9544300F1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/>
          <a:lstStyle/>
          <a:p>
            <a:r>
              <a:rPr lang="nl-NL" dirty="0"/>
              <a:t>2. Verbeter individuele communicatiemiddelen</a:t>
            </a:r>
          </a:p>
        </p:txBody>
      </p:sp>
    </p:spTree>
    <p:extLst>
      <p:ext uri="{BB962C8B-B14F-4D97-AF65-F5344CB8AC3E}">
        <p14:creationId xmlns:p14="http://schemas.microsoft.com/office/powerpoint/2010/main" val="363881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1A4E47-4BAE-4D34-8459-AACDAD4E22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/>
              <a:t>Infocentrum</a:t>
            </a:r>
          </a:p>
          <a:p>
            <a:pPr lvl="1"/>
            <a:r>
              <a:rPr lang="nl-NL" dirty="0"/>
              <a:t>Verbeter bereikbaarheid</a:t>
            </a:r>
          </a:p>
          <a:p>
            <a:pPr lvl="1"/>
            <a:r>
              <a:rPr lang="nl-NL" dirty="0"/>
              <a:t>Zorg dat medewerkers meer vragen kunnen beantwoorden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Contactmomenten team C&amp;M</a:t>
            </a:r>
          </a:p>
          <a:p>
            <a:pPr lvl="1"/>
            <a:r>
              <a:rPr lang="nl-NL" dirty="0"/>
              <a:t>Ga zo door</a:t>
            </a:r>
          </a:p>
          <a:p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5CCE380-5283-4345-B794-94A49D735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Verbeter individuele communicatiemiddelen</a:t>
            </a:r>
          </a:p>
        </p:txBody>
      </p:sp>
    </p:spTree>
    <p:extLst>
      <p:ext uri="{BB962C8B-B14F-4D97-AF65-F5344CB8AC3E}">
        <p14:creationId xmlns:p14="http://schemas.microsoft.com/office/powerpoint/2010/main" val="392592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OC Nijmegen">
  <a:themeElements>
    <a:clrScheme name="Aangepast 3">
      <a:dk1>
        <a:srgbClr val="EF7D00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porate ppt 2017" id="{C0FA9CFD-B63E-40CF-AC6E-F32657CB1844}" vid="{2F34ADC4-0209-4286-8E2D-0181FDAB431E}"/>
    </a:ext>
  </a:extLst>
</a:theme>
</file>

<file path=ppt/theme/theme2.xml><?xml version="1.0" encoding="utf-8"?>
<a:theme xmlns:a="http://schemas.openxmlformats.org/drawingml/2006/main" name="Aangepast model voor grafiek">
  <a:themeElements>
    <a:clrScheme name="Aangepast 14">
      <a:dk1>
        <a:srgbClr val="171717"/>
      </a:dk1>
      <a:lt1>
        <a:srgbClr val="FFFFFF"/>
      </a:lt1>
      <a:dk2>
        <a:srgbClr val="EDEDED"/>
      </a:dk2>
      <a:lt2>
        <a:srgbClr val="FFFFFF"/>
      </a:lt2>
      <a:accent1>
        <a:srgbClr val="EF7D00"/>
      </a:accent1>
      <a:accent2>
        <a:srgbClr val="E30613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porate ppt 2017" id="{C0FA9CFD-B63E-40CF-AC6E-F32657CB1844}" vid="{4CB59F67-E720-4BD2-A250-181044F34B0A}"/>
    </a:ext>
  </a:extLst>
</a:theme>
</file>

<file path=ppt/theme/theme3.xml><?xml version="1.0" encoding="utf-8"?>
<a:theme xmlns:a="http://schemas.openxmlformats.org/drawingml/2006/main" name="Aangepast ontwerp voor tabel">
  <a:themeElements>
    <a:clrScheme name="kleuren voor tabel">
      <a:dk1>
        <a:srgbClr val="000000"/>
      </a:dk1>
      <a:lt1>
        <a:srgbClr val="FFFFFF"/>
      </a:lt1>
      <a:dk2>
        <a:srgbClr val="EDEDED"/>
      </a:dk2>
      <a:lt2>
        <a:srgbClr val="FFFFFF"/>
      </a:lt2>
      <a:accent1>
        <a:srgbClr val="E30613"/>
      </a:accent1>
      <a:accent2>
        <a:srgbClr val="EF7D00"/>
      </a:accent2>
      <a:accent3>
        <a:srgbClr val="A8A8A7"/>
      </a:accent3>
      <a:accent4>
        <a:srgbClr val="646363"/>
      </a:accent4>
      <a:accent5>
        <a:srgbClr val="EDEDED"/>
      </a:accent5>
      <a:accent6>
        <a:srgbClr val="FFFFFF"/>
      </a:accent6>
      <a:hlink>
        <a:srgbClr val="A8A8A7"/>
      </a:hlink>
      <a:folHlink>
        <a:srgbClr val="275B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rporate ppt 2017" id="{C0FA9CFD-B63E-40CF-AC6E-F32657CB1844}" vid="{CF216CEB-0DAC-47A2-A0EA-03384B12EB65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angepast 3">
    <a:dk1>
      <a:srgbClr val="EF7D00"/>
    </a:dk1>
    <a:lt1>
      <a:srgbClr val="FFFFFF"/>
    </a:lt1>
    <a:dk2>
      <a:srgbClr val="EDEDED"/>
    </a:dk2>
    <a:lt2>
      <a:srgbClr val="FFFFFF"/>
    </a:lt2>
    <a:accent1>
      <a:srgbClr val="EF7D00"/>
    </a:accent1>
    <a:accent2>
      <a:srgbClr val="E30613"/>
    </a:accent2>
    <a:accent3>
      <a:srgbClr val="A8A8A7"/>
    </a:accent3>
    <a:accent4>
      <a:srgbClr val="646363"/>
    </a:accent4>
    <a:accent5>
      <a:srgbClr val="EDEDED"/>
    </a:accent5>
    <a:accent6>
      <a:srgbClr val="FFFFFF"/>
    </a:accent6>
    <a:hlink>
      <a:srgbClr val="A8A8A7"/>
    </a:hlink>
    <a:folHlink>
      <a:srgbClr val="275B9B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-thema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B96A91AAAA844849E96D4524CCBD3" ma:contentTypeVersion="7" ma:contentTypeDescription="Een nieuw document maken." ma:contentTypeScope="" ma:versionID="58f48e0edbd859d16b567493b3b22dfb">
  <xsd:schema xmlns:xsd="http://www.w3.org/2001/XMLSchema" xmlns:xs="http://www.w3.org/2001/XMLSchema" xmlns:p="http://schemas.microsoft.com/office/2006/metadata/properties" xmlns:ns2="119a0996-6df4-4f1d-aa43-082e11133a83" targetNamespace="http://schemas.microsoft.com/office/2006/metadata/properties" ma:root="true" ma:fieldsID="0045b345fcbdb396a4de18a580ddf8ff" ns2:_="">
    <xsd:import namespace="119a0996-6df4-4f1d-aa43-082e11133a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a0996-6df4-4f1d-aa43-082e11133a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Inhoudstype"/>
        <xsd:element ref="dc:title" minOccurs="0" maxOccurs="1" ma:index="0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96173d46-5f7d-49bf-a64d-4dd4f1c458b8" ContentTypeId="0x0101" PreviousValue="false"/>
</file>

<file path=customXml/itemProps1.xml><?xml version="1.0" encoding="utf-8"?>
<ds:datastoreItem xmlns:ds="http://schemas.openxmlformats.org/officeDocument/2006/customXml" ds:itemID="{30F8EE45-00E8-4AC3-8B9F-7578B727C2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870A22-E221-40C7-B194-EA4E5D27CE8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1A87BD0-2333-40E9-93ED-D11ED6C58C2D}"/>
</file>

<file path=customXml/itemProps4.xml><?xml version="1.0" encoding="utf-8"?>
<ds:datastoreItem xmlns:ds="http://schemas.openxmlformats.org/officeDocument/2006/customXml" ds:itemID="{65F35F32-B8CE-40CF-8D3E-36568F520BD8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corporate presentatie 2017</Template>
  <TotalTime>239</TotalTime>
  <Words>272</Words>
  <Application>Microsoft Office PowerPoint</Application>
  <PresentationFormat>Diavoorstelling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Wingdings</vt:lpstr>
      <vt:lpstr>ROC Nijmegen</vt:lpstr>
      <vt:lpstr>Aangepast model voor grafiek</vt:lpstr>
      <vt:lpstr>Aangepast ontwerp voor tabel</vt:lpstr>
      <vt:lpstr>Hoe kan de communicatie van ROC Nijmegen met decanen uit het voortgezet onderwijs verbeterd worden?</vt:lpstr>
      <vt:lpstr>Drie kernpunten: uitkomsten onderzoek</vt:lpstr>
      <vt:lpstr>Drie kernpunten</vt:lpstr>
      <vt:lpstr>PowerPoint-presentatie</vt:lpstr>
      <vt:lpstr>1. Benadruk onderdelen message house en kernwaarden sterker</vt:lpstr>
      <vt:lpstr>1. Benadruk onderdelen message house en kernwaarden sterker</vt:lpstr>
      <vt:lpstr>Drie kernpunten</vt:lpstr>
      <vt:lpstr>2. Verbeter individuele communicatiemiddelen</vt:lpstr>
      <vt:lpstr>2. Verbeter individuele communicatiemiddelen</vt:lpstr>
      <vt:lpstr>Drie kernpunten</vt:lpstr>
      <vt:lpstr>PowerPoint-presentatie</vt:lpstr>
      <vt:lpstr>PowerPoint-presentatie</vt:lpstr>
      <vt:lpstr>Drie kernpunten</vt:lpstr>
      <vt:lpstr>PowerPoint-presentatie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Rosa van der Laag</dc:creator>
  <cp:lastModifiedBy>Rosa van der Laag</cp:lastModifiedBy>
  <cp:revision>1</cp:revision>
  <dcterms:created xsi:type="dcterms:W3CDTF">2018-06-06T08:27:54Z</dcterms:created>
  <dcterms:modified xsi:type="dcterms:W3CDTF">2018-06-12T09:52:28Z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0x0101001CFB96A91AAAA844849E96D4524CCBD3</vt:lpwstr>
  </property>
</Properties>
</file>